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160000" cy="176784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31D1-E0C2-4B8F-A54E-D5A9DC6D5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2893203"/>
            <a:ext cx="7620000" cy="6154702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E7E42-1282-44EF-9515-2ABB0E69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9285254"/>
            <a:ext cx="7620000" cy="426818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0DC9-8240-4AF0-B257-2775AFD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060F-3220-408F-9388-120D382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CA664-AC02-408B-8577-9329C81D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CBEB-E9E7-4E81-957F-7CEF96B9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E8B6F-4C4E-422E-95B1-45DF3041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18E4-870F-4C76-ABE2-CE9FD43F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90B7-C6F3-4C02-A7FE-9EDCCD99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94E17-628B-4F3A-95A9-1687A96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1E405-5DCB-4E45-89C3-35924CC06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941211"/>
            <a:ext cx="2190750" cy="1498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39477-418B-4094-8049-F573AD789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941211"/>
            <a:ext cx="6445250" cy="1498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C826-4AFF-41B9-94FF-0D713B7D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D0EA-303E-4937-B52D-942F05FD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EC27-E986-4CA2-8CA2-9E027312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1BFF-51EA-42E8-ADDD-939CFCAB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B19F-4552-4B21-B3F4-210680AA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FD22-56EC-4C03-8249-56876D91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212F-F6EE-4C35-8C87-1266B8F5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089C-5E22-48AD-B940-5D9D278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4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F312-FE92-4799-9C37-74AF573C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08" y="4407329"/>
            <a:ext cx="8763000" cy="7353722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1BD7F-6360-4814-9FA6-A4EDE8E0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08" y="11830619"/>
            <a:ext cx="8763000" cy="386714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C7B3-2281-4B9D-838D-88DEBAA5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CEF1-A5A1-4D62-A3CF-2BB3CBAD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B3AA-04FC-4276-A423-B78E017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ABAB-16EB-4E8B-A293-7D82CFB8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0B58-04D0-49FF-812D-42748A289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500" y="4706056"/>
            <a:ext cx="4318000" cy="1121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F1DD-2887-4BEB-8661-AA55FE6A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4706056"/>
            <a:ext cx="4318000" cy="1121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EBE9-9279-43EB-8469-DFEB8B3C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D5476-5C5B-4CA9-A2A4-B715D64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AF08-3299-4140-BEA2-6D9085DF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5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155D-219C-478D-9DD4-775DD9D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3" y="941215"/>
            <a:ext cx="8763000" cy="3417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E6D9-1C99-49BC-8A11-28D3400D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824" y="4333665"/>
            <a:ext cx="4298156" cy="21238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D6995-4856-462D-A555-8F2F0C04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824" y="6457527"/>
            <a:ext cx="4298156" cy="9498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11121-9FEA-4490-8CB2-7C73F686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3501" y="4333665"/>
            <a:ext cx="4319323" cy="21238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EAB64-0DE4-411C-A925-9509D4EBD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3501" y="6457527"/>
            <a:ext cx="4319323" cy="9498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DEB91-0B01-4501-80AB-F1209AA6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8B6F0-B578-4656-AEA0-9F27CC3E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CC883-6DCC-416F-8A6F-F50C7513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5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805B-72EB-4E27-8EEF-17F5E19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FE0E0-94A1-4D9B-BD49-C8D45858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8328-17B4-4665-95CD-7E1A7323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5B81-A25C-4A10-935C-1693E7FF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4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19F1C-D16E-48A8-BA3F-4AE6BDC1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5BDC9-E481-4F71-80F3-2062996A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F044D-846F-4CFD-8847-71897171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8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762F-DC10-4FA0-9BB0-35EE64BB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1178560"/>
            <a:ext cx="3276864" cy="412496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5F46-7F1A-4294-8237-3100D0FC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323" y="2545366"/>
            <a:ext cx="5143500" cy="12563122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9C34D-4896-4D27-8134-3635B2676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5303520"/>
            <a:ext cx="3276864" cy="9825427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324C-EEFB-4DF8-9418-0D4DA667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1F593-4650-471E-AC6C-F1120B07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A6CD-DD37-41CF-83AF-8AE342CB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5499-7DD2-4C0A-84B2-59C27171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1178560"/>
            <a:ext cx="3276864" cy="412496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ACC17-DFE7-470D-AC7F-885AEE95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9323" y="2545366"/>
            <a:ext cx="5143500" cy="12563122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7E001-6E8A-4FE2-8BBC-7A1B84444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5303520"/>
            <a:ext cx="3276864" cy="9825427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75806-7497-4822-8161-D09A31B1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63A50-F10B-4BD2-B18A-E96EFF68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31D5-3FAC-4617-945C-F075121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13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F5C50-83BB-435F-8F8D-FF0228F6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941215"/>
            <a:ext cx="8763000" cy="341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10F2-F9B5-4602-8982-58F682C6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4706056"/>
            <a:ext cx="8763000" cy="11216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484D-D8E7-4C33-9E25-85D8410E5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16385262"/>
            <a:ext cx="2286000" cy="941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3E34-E46E-4B6C-8CDB-EC04C3819FA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9F67-9DB1-40D1-A51B-99F224FA4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16385262"/>
            <a:ext cx="3429000" cy="941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15B2-82C7-4BB6-97C7-6B7138A19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16385262"/>
            <a:ext cx="2286000" cy="941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3A83-7C41-4677-81F4-4B7AD0D5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8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1E178E-7AF1-4ED8-8F71-DD23AF30EA8D}"/>
              </a:ext>
            </a:extLst>
          </p:cNvPr>
          <p:cNvGrpSpPr/>
          <p:nvPr/>
        </p:nvGrpSpPr>
        <p:grpSpPr>
          <a:xfrm>
            <a:off x="393700" y="1016000"/>
            <a:ext cx="5992737" cy="734779"/>
            <a:chOff x="393700" y="1016000"/>
            <a:chExt cx="5992737" cy="7347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EB2523-B98E-4EF6-A8D3-8046AC1A9502}"/>
                </a:ext>
              </a:extLst>
            </p:cNvPr>
            <p:cNvSpPr txBox="1"/>
            <p:nvPr/>
          </p:nvSpPr>
          <p:spPr>
            <a:xfrm>
              <a:off x="393700" y="1016000"/>
              <a:ext cx="5992737" cy="584775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IN" sz="3200" b="1">
                  <a:solidFill>
                    <a:srgbClr val="FF6820"/>
                  </a:solidFill>
                  <a:latin typeface="Calibri - 43"/>
                </a:rPr>
                <a:t>Digestion and Absorption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53F742A-E35B-4DDC-A168-FB8829333CC7}"/>
                </a:ext>
              </a:extLst>
            </p:cNvPr>
            <p:cNvSpPr/>
            <p:nvPr/>
          </p:nvSpPr>
          <p:spPr>
            <a:xfrm>
              <a:off x="426232" y="1087881"/>
              <a:ext cx="5909278" cy="662898"/>
            </a:xfrm>
            <a:custGeom>
              <a:avLst/>
              <a:gdLst/>
              <a:ahLst/>
              <a:cxnLst/>
              <a:rect l="0" t="0" r="0" b="0"/>
              <a:pathLst>
                <a:path w="5909278" h="662898">
                  <a:moveTo>
                    <a:pt x="0" y="0"/>
                  </a:moveTo>
                  <a:lnTo>
                    <a:pt x="5909277" y="0"/>
                  </a:lnTo>
                  <a:lnTo>
                    <a:pt x="5909277" y="662897"/>
                  </a:lnTo>
                  <a:lnTo>
                    <a:pt x="0" y="662897"/>
                  </a:lnTo>
                  <a:close/>
                </a:path>
              </a:pathLst>
            </a:custGeom>
            <a:solidFill>
              <a:schemeClr val="accent1">
                <a:alpha val="1000"/>
              </a:schemeClr>
            </a:solidFill>
            <a:ln w="25400" cap="flat" cmpd="sng" algn="ctr">
              <a:solidFill>
                <a:srgbClr val="FF682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7E0B6A-D7CA-438A-9838-8D817261B7A1}"/>
              </a:ext>
            </a:extLst>
          </p:cNvPr>
          <p:cNvSpPr txBox="1"/>
          <p:nvPr/>
        </p:nvSpPr>
        <p:spPr>
          <a:xfrm>
            <a:off x="393700" y="1854200"/>
            <a:ext cx="635546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FF0000"/>
                </a:solidFill>
                <a:latin typeface="Arial - 36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2689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C205C25-C50E-4F2E-9E0A-704A9B181E06}"/>
              </a:ext>
            </a:extLst>
          </p:cNvPr>
          <p:cNvGrpSpPr/>
          <p:nvPr/>
        </p:nvGrpSpPr>
        <p:grpSpPr>
          <a:xfrm>
            <a:off x="431586" y="34437"/>
            <a:ext cx="3269828" cy="483542"/>
            <a:chOff x="431586" y="34437"/>
            <a:chExt cx="3269828" cy="4835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95D663-B495-4986-AF32-CD25E209E02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86" y="135907"/>
              <a:ext cx="452285" cy="382072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C71CAA-764E-4CD8-9FDF-53F9CCBB641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317" y="267147"/>
              <a:ext cx="340468" cy="17442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86FF8A-FC19-4E5D-A01F-0F1B280ECDE4}"/>
                </a:ext>
              </a:extLst>
            </p:cNvPr>
            <p:cNvPicPr>
              <a:picLocks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706" y="243826"/>
              <a:ext cx="87588" cy="142003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94B3FC-A824-437E-B8E0-5D736E649B4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932" y="134997"/>
              <a:ext cx="38100" cy="3810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2DCB83-E9AA-4DBC-A7D3-553F4DE9047F}"/>
                </a:ext>
              </a:extLst>
            </p:cNvPr>
            <p:cNvPicPr>
              <a:picLocks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855" y="267147"/>
              <a:ext cx="129230" cy="159749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B43258-CB8C-41DE-80AD-88C4EBE7E2AA}"/>
                </a:ext>
              </a:extLst>
            </p:cNvPr>
            <p:cNvPicPr>
              <a:picLocks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326" y="152655"/>
              <a:ext cx="79815" cy="27981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51EEAD-5AC7-42B8-BE63-60E255236987}"/>
                </a:ext>
              </a:extLst>
            </p:cNvPr>
            <p:cNvPicPr>
              <a:picLocks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10" y="251600"/>
              <a:ext cx="110502" cy="173097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E47A93-940A-4259-807A-38AD7D5460AA}"/>
                </a:ext>
              </a:extLst>
            </p:cNvPr>
            <p:cNvPicPr>
              <a:picLocks/>
            </p:cNvPicPr>
            <p:nvPr/>
          </p:nvPicPr>
          <p:blipFill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396" y="149360"/>
              <a:ext cx="87588" cy="306431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F683DA-D5DB-45CE-93EB-AE144C08D3DF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546" y="34437"/>
              <a:ext cx="339230" cy="374713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7322E4-B9C6-4415-AECC-45095D49E9CC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034" y="262711"/>
              <a:ext cx="265456" cy="187716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2106F32-640D-46CC-B91F-145A148506B9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373" y="282694"/>
              <a:ext cx="64268" cy="165323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6164668-DCDC-4031-BC76-35DAABAB4739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279" y="181638"/>
              <a:ext cx="40947" cy="3810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33D6DA2-C1C4-4055-A1B1-4B232C4C9805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4" y="256911"/>
              <a:ext cx="131603" cy="194034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3812F55-A5D8-491A-801C-1DBC3E530716}"/>
                </a:ext>
              </a:extLst>
            </p:cNvPr>
            <p:cNvPicPr>
              <a:picLocks/>
            </p:cNvPicPr>
            <p:nvPr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634" y="282694"/>
              <a:ext cx="64267" cy="134229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775273D-4A08-4BF4-BE52-35E1F44E30BE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087" y="173865"/>
              <a:ext cx="40947" cy="3810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686B3A5-4450-4C46-ABF6-7183FE587EF6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25" y="297770"/>
              <a:ext cx="172457" cy="16248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94C036E-C744-493E-894F-90DDA0DA0EDF}"/>
                </a:ext>
              </a:extLst>
            </p:cNvPr>
            <p:cNvPicPr>
              <a:picLocks/>
            </p:cNvPicPr>
            <p:nvPr/>
          </p:nvPicPr>
          <p:blipFill>
            <a:blip r:embed="rId1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576" y="282694"/>
              <a:ext cx="153838" cy="15755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B215616-0D27-49F2-8E5E-5F2137893FC5}"/>
              </a:ext>
            </a:extLst>
          </p:cNvPr>
          <p:cNvPicPr>
            <a:picLocks/>
          </p:cNvPicPr>
          <p:nvPr/>
        </p:nvPicPr>
        <p:blipFill>
          <a:blip r:embed="rId1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96" y="154271"/>
            <a:ext cx="279400" cy="2794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B538313-5151-439F-836E-D5C71234CA61}"/>
              </a:ext>
            </a:extLst>
          </p:cNvPr>
          <p:cNvPicPr>
            <a:picLocks/>
          </p:cNvPicPr>
          <p:nvPr/>
        </p:nvPicPr>
        <p:blipFill>
          <a:blip r:embed="rId1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6" y="162044"/>
            <a:ext cx="279400" cy="2794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109E0C-DC1D-495A-A8F0-796683502A24}"/>
              </a:ext>
            </a:extLst>
          </p:cNvPr>
          <p:cNvCxnSpPr/>
          <p:nvPr/>
        </p:nvCxnSpPr>
        <p:spPr>
          <a:xfrm>
            <a:off x="318770" y="575183"/>
            <a:ext cx="3661283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FB4FE2-DEDE-4379-B428-3D07136A6E40}"/>
              </a:ext>
            </a:extLst>
          </p:cNvPr>
          <p:cNvGrpSpPr/>
          <p:nvPr/>
        </p:nvGrpSpPr>
        <p:grpSpPr>
          <a:xfrm>
            <a:off x="248753" y="785126"/>
            <a:ext cx="103110" cy="132151"/>
            <a:chOff x="248753" y="785126"/>
            <a:chExt cx="103110" cy="132151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1D8E9D1-A885-4E95-A8AE-A249E3C6611D}"/>
                </a:ext>
              </a:extLst>
            </p:cNvPr>
            <p:cNvSpPr/>
            <p:nvPr/>
          </p:nvSpPr>
          <p:spPr>
            <a:xfrm>
              <a:off x="264300" y="785126"/>
              <a:ext cx="15548" cy="132151"/>
            </a:xfrm>
            <a:custGeom>
              <a:avLst/>
              <a:gdLst/>
              <a:ahLst/>
              <a:cxnLst/>
              <a:rect l="0" t="0" r="0" b="0"/>
              <a:pathLst>
                <a:path w="15548" h="132151">
                  <a:moveTo>
                    <a:pt x="0" y="0"/>
                  </a:moveTo>
                  <a:lnTo>
                    <a:pt x="0" y="62997"/>
                  </a:lnTo>
                  <a:lnTo>
                    <a:pt x="4127" y="99680"/>
                  </a:lnTo>
                  <a:lnTo>
                    <a:pt x="15547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7D24DF-AF42-4A43-8D36-29FB10DBD361}"/>
                </a:ext>
              </a:extLst>
            </p:cNvPr>
            <p:cNvSpPr/>
            <p:nvPr/>
          </p:nvSpPr>
          <p:spPr>
            <a:xfrm>
              <a:off x="248753" y="792292"/>
              <a:ext cx="103110" cy="112509"/>
            </a:xfrm>
            <a:custGeom>
              <a:avLst/>
              <a:gdLst/>
              <a:ahLst/>
              <a:cxnLst/>
              <a:rect l="0" t="0" r="0" b="0"/>
              <a:pathLst>
                <a:path w="103110" h="112509">
                  <a:moveTo>
                    <a:pt x="0" y="16155"/>
                  </a:moveTo>
                  <a:lnTo>
                    <a:pt x="4127" y="3775"/>
                  </a:lnTo>
                  <a:lnTo>
                    <a:pt x="7933" y="992"/>
                  </a:lnTo>
                  <a:lnTo>
                    <a:pt x="13062" y="0"/>
                  </a:lnTo>
                  <a:lnTo>
                    <a:pt x="39912" y="4614"/>
                  </a:lnTo>
                  <a:lnTo>
                    <a:pt x="78907" y="29690"/>
                  </a:lnTo>
                  <a:lnTo>
                    <a:pt x="89197" y="42036"/>
                  </a:lnTo>
                  <a:lnTo>
                    <a:pt x="102840" y="71075"/>
                  </a:lnTo>
                  <a:lnTo>
                    <a:pt x="103109" y="77817"/>
                  </a:lnTo>
                  <a:lnTo>
                    <a:pt x="98801" y="89913"/>
                  </a:lnTo>
                  <a:lnTo>
                    <a:pt x="88825" y="98745"/>
                  </a:lnTo>
                  <a:lnTo>
                    <a:pt x="61308" y="111452"/>
                  </a:lnTo>
                  <a:lnTo>
                    <a:pt x="56419" y="112508"/>
                  </a:lnTo>
                  <a:lnTo>
                    <a:pt x="53160" y="112348"/>
                  </a:lnTo>
                  <a:lnTo>
                    <a:pt x="46641" y="1094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65F4D5-65E6-482A-9CA2-B20E919ED834}"/>
              </a:ext>
            </a:extLst>
          </p:cNvPr>
          <p:cNvGrpSpPr/>
          <p:nvPr/>
        </p:nvGrpSpPr>
        <p:grpSpPr>
          <a:xfrm>
            <a:off x="401761" y="693264"/>
            <a:ext cx="3779796" cy="436180"/>
            <a:chOff x="401761" y="693264"/>
            <a:chExt cx="3779796" cy="43618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CCC412C-9422-4E6C-9130-6B5E54D21C62}"/>
                </a:ext>
              </a:extLst>
            </p:cNvPr>
            <p:cNvSpPr/>
            <p:nvPr/>
          </p:nvSpPr>
          <p:spPr>
            <a:xfrm>
              <a:off x="401761" y="872566"/>
              <a:ext cx="4005" cy="37715"/>
            </a:xfrm>
            <a:custGeom>
              <a:avLst/>
              <a:gdLst/>
              <a:ahLst/>
              <a:cxnLst/>
              <a:rect l="0" t="0" r="0" b="0"/>
              <a:pathLst>
                <a:path w="4005" h="37715">
                  <a:moveTo>
                    <a:pt x="0" y="0"/>
                  </a:moveTo>
                  <a:lnTo>
                    <a:pt x="4004" y="12013"/>
                  </a:lnTo>
                  <a:lnTo>
                    <a:pt x="3735" y="22380"/>
                  </a:lnTo>
                  <a:lnTo>
                    <a:pt x="0" y="377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2D3D0E-A3F0-415A-A09B-A4C652F5D81A}"/>
                </a:ext>
              </a:extLst>
            </p:cNvPr>
            <p:cNvSpPr/>
            <p:nvPr/>
          </p:nvSpPr>
          <p:spPr>
            <a:xfrm>
              <a:off x="401761" y="78959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F9DCF42-87E3-4DD8-A1EE-7E9895C14250}"/>
                </a:ext>
              </a:extLst>
            </p:cNvPr>
            <p:cNvSpPr/>
            <p:nvPr/>
          </p:nvSpPr>
          <p:spPr>
            <a:xfrm>
              <a:off x="466650" y="844920"/>
              <a:ext cx="137039" cy="284524"/>
            </a:xfrm>
            <a:custGeom>
              <a:avLst/>
              <a:gdLst/>
              <a:ahLst/>
              <a:cxnLst/>
              <a:rect l="0" t="0" r="0" b="0"/>
              <a:pathLst>
                <a:path w="137039" h="284524">
                  <a:moveTo>
                    <a:pt x="85965" y="5018"/>
                  </a:moveTo>
                  <a:lnTo>
                    <a:pt x="93973" y="13027"/>
                  </a:lnTo>
                  <a:lnTo>
                    <a:pt x="97170" y="12871"/>
                  </a:lnTo>
                  <a:lnTo>
                    <a:pt x="100140" y="10254"/>
                  </a:lnTo>
                  <a:lnTo>
                    <a:pt x="102958" y="5994"/>
                  </a:lnTo>
                  <a:lnTo>
                    <a:pt x="101484" y="3155"/>
                  </a:lnTo>
                  <a:lnTo>
                    <a:pt x="90907" y="0"/>
                  </a:lnTo>
                  <a:lnTo>
                    <a:pt x="70109" y="2228"/>
                  </a:lnTo>
                  <a:lnTo>
                    <a:pt x="64499" y="5672"/>
                  </a:lnTo>
                  <a:lnTo>
                    <a:pt x="56031" y="16204"/>
                  </a:lnTo>
                  <a:lnTo>
                    <a:pt x="53944" y="29265"/>
                  </a:lnTo>
                  <a:lnTo>
                    <a:pt x="54561" y="36268"/>
                  </a:lnTo>
                  <a:lnTo>
                    <a:pt x="57486" y="41775"/>
                  </a:lnTo>
                  <a:lnTo>
                    <a:pt x="67441" y="50129"/>
                  </a:lnTo>
                  <a:lnTo>
                    <a:pt x="91185" y="55539"/>
                  </a:lnTo>
                  <a:lnTo>
                    <a:pt x="97826" y="53784"/>
                  </a:lnTo>
                  <a:lnTo>
                    <a:pt x="103091" y="50100"/>
                  </a:lnTo>
                  <a:lnTo>
                    <a:pt x="107439" y="45130"/>
                  </a:lnTo>
                  <a:lnTo>
                    <a:pt x="109500" y="39302"/>
                  </a:lnTo>
                  <a:lnTo>
                    <a:pt x="110072" y="24116"/>
                  </a:lnTo>
                  <a:lnTo>
                    <a:pt x="111255" y="25293"/>
                  </a:lnTo>
                  <a:lnTo>
                    <a:pt x="119176" y="45247"/>
                  </a:lnTo>
                  <a:lnTo>
                    <a:pt x="128598" y="103360"/>
                  </a:lnTo>
                  <a:lnTo>
                    <a:pt x="137038" y="165151"/>
                  </a:lnTo>
                  <a:lnTo>
                    <a:pt x="136017" y="191865"/>
                  </a:lnTo>
                  <a:lnTo>
                    <a:pt x="121003" y="246284"/>
                  </a:lnTo>
                  <a:lnTo>
                    <a:pt x="109570" y="264978"/>
                  </a:lnTo>
                  <a:lnTo>
                    <a:pt x="95566" y="281133"/>
                  </a:lnTo>
                  <a:lnTo>
                    <a:pt x="89013" y="283797"/>
                  </a:lnTo>
                  <a:lnTo>
                    <a:pt x="72793" y="284523"/>
                  </a:lnTo>
                  <a:lnTo>
                    <a:pt x="48818" y="280220"/>
                  </a:lnTo>
                  <a:lnTo>
                    <a:pt x="29796" y="269633"/>
                  </a:lnTo>
                  <a:lnTo>
                    <a:pt x="21052" y="258393"/>
                  </a:lnTo>
                  <a:lnTo>
                    <a:pt x="655" y="208491"/>
                  </a:lnTo>
                  <a:lnTo>
                    <a:pt x="0" y="193505"/>
                  </a:lnTo>
                  <a:lnTo>
                    <a:pt x="6408" y="163399"/>
                  </a:lnTo>
                  <a:lnTo>
                    <a:pt x="17323" y="144786"/>
                  </a:lnTo>
                  <a:lnTo>
                    <a:pt x="48251" y="1106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67623B6-1974-4BDA-8D76-3F5BB51ED854}"/>
                </a:ext>
              </a:extLst>
            </p:cNvPr>
            <p:cNvSpPr/>
            <p:nvPr/>
          </p:nvSpPr>
          <p:spPr>
            <a:xfrm>
              <a:off x="673298" y="818064"/>
              <a:ext cx="209489" cy="130645"/>
            </a:xfrm>
            <a:custGeom>
              <a:avLst/>
              <a:gdLst/>
              <a:ahLst/>
              <a:cxnLst/>
              <a:rect l="0" t="0" r="0" b="0"/>
              <a:pathLst>
                <a:path w="209489" h="130645">
                  <a:moveTo>
                    <a:pt x="0" y="31874"/>
                  </a:moveTo>
                  <a:lnTo>
                    <a:pt x="4004" y="43887"/>
                  </a:lnTo>
                  <a:lnTo>
                    <a:pt x="12675" y="52019"/>
                  </a:lnTo>
                  <a:lnTo>
                    <a:pt x="18507" y="55361"/>
                  </a:lnTo>
                  <a:lnTo>
                    <a:pt x="31691" y="56840"/>
                  </a:lnTo>
                  <a:lnTo>
                    <a:pt x="45094" y="53865"/>
                  </a:lnTo>
                  <a:lnTo>
                    <a:pt x="67355" y="38298"/>
                  </a:lnTo>
                  <a:lnTo>
                    <a:pt x="72560" y="33643"/>
                  </a:lnTo>
                  <a:lnTo>
                    <a:pt x="75192" y="28025"/>
                  </a:lnTo>
                  <a:lnTo>
                    <a:pt x="75881" y="15078"/>
                  </a:lnTo>
                  <a:lnTo>
                    <a:pt x="73215" y="9782"/>
                  </a:lnTo>
                  <a:lnTo>
                    <a:pt x="63549" y="1662"/>
                  </a:lnTo>
                  <a:lnTo>
                    <a:pt x="57451" y="0"/>
                  </a:lnTo>
                  <a:lnTo>
                    <a:pt x="43972" y="388"/>
                  </a:lnTo>
                  <a:lnTo>
                    <a:pt x="31835" y="5588"/>
                  </a:lnTo>
                  <a:lnTo>
                    <a:pt x="20853" y="14325"/>
                  </a:lnTo>
                  <a:lnTo>
                    <a:pt x="10385" y="26589"/>
                  </a:lnTo>
                  <a:lnTo>
                    <a:pt x="7762" y="33379"/>
                  </a:lnTo>
                  <a:lnTo>
                    <a:pt x="7081" y="47629"/>
                  </a:lnTo>
                  <a:lnTo>
                    <a:pt x="15414" y="69786"/>
                  </a:lnTo>
                  <a:lnTo>
                    <a:pt x="28499" y="88271"/>
                  </a:lnTo>
                  <a:lnTo>
                    <a:pt x="46995" y="100359"/>
                  </a:lnTo>
                  <a:lnTo>
                    <a:pt x="68400" y="109248"/>
                  </a:lnTo>
                  <a:lnTo>
                    <a:pt x="83199" y="110122"/>
                  </a:lnTo>
                  <a:lnTo>
                    <a:pt x="97319" y="106879"/>
                  </a:lnTo>
                  <a:lnTo>
                    <a:pt x="109181" y="99850"/>
                  </a:lnTo>
                  <a:lnTo>
                    <a:pt x="125283" y="82466"/>
                  </a:lnTo>
                  <a:lnTo>
                    <a:pt x="136666" y="61391"/>
                  </a:lnTo>
                  <a:lnTo>
                    <a:pt x="143674" y="30752"/>
                  </a:lnTo>
                  <a:lnTo>
                    <a:pt x="146906" y="29450"/>
                  </a:lnTo>
                  <a:lnTo>
                    <a:pt x="150736" y="30258"/>
                  </a:lnTo>
                  <a:lnTo>
                    <a:pt x="188024" y="53165"/>
                  </a:lnTo>
                  <a:lnTo>
                    <a:pt x="199487" y="71426"/>
                  </a:lnTo>
                  <a:lnTo>
                    <a:pt x="207354" y="93599"/>
                  </a:lnTo>
                  <a:lnTo>
                    <a:pt x="209488" y="111547"/>
                  </a:lnTo>
                  <a:lnTo>
                    <a:pt x="207543" y="118513"/>
                  </a:lnTo>
                  <a:lnTo>
                    <a:pt x="203732" y="123994"/>
                  </a:lnTo>
                  <a:lnTo>
                    <a:pt x="198677" y="128487"/>
                  </a:lnTo>
                  <a:lnTo>
                    <a:pt x="192793" y="130644"/>
                  </a:lnTo>
                  <a:lnTo>
                    <a:pt x="165939" y="1299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9BDA82C-C66F-4C5D-A49F-81A5143BB112}"/>
                </a:ext>
              </a:extLst>
            </p:cNvPr>
            <p:cNvSpPr/>
            <p:nvPr/>
          </p:nvSpPr>
          <p:spPr>
            <a:xfrm>
              <a:off x="914664" y="751883"/>
              <a:ext cx="120684" cy="165940"/>
            </a:xfrm>
            <a:custGeom>
              <a:avLst/>
              <a:gdLst/>
              <a:ahLst/>
              <a:cxnLst/>
              <a:rect l="0" t="0" r="0" b="0"/>
              <a:pathLst>
                <a:path w="120684" h="165940">
                  <a:moveTo>
                    <a:pt x="0" y="0"/>
                  </a:moveTo>
                  <a:lnTo>
                    <a:pt x="17730" y="59686"/>
                  </a:lnTo>
                  <a:lnTo>
                    <a:pt x="36045" y="112264"/>
                  </a:lnTo>
                  <a:lnTo>
                    <a:pt x="73044" y="155750"/>
                  </a:lnTo>
                  <a:lnTo>
                    <a:pt x="87498" y="161411"/>
                  </a:lnTo>
                  <a:lnTo>
                    <a:pt x="120683" y="1659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288FABB-0768-414A-BBE9-141EC4C65965}"/>
                </a:ext>
              </a:extLst>
            </p:cNvPr>
            <p:cNvSpPr/>
            <p:nvPr/>
          </p:nvSpPr>
          <p:spPr>
            <a:xfrm>
              <a:off x="954426" y="817939"/>
              <a:ext cx="126178" cy="77256"/>
            </a:xfrm>
            <a:custGeom>
              <a:avLst/>
              <a:gdLst/>
              <a:ahLst/>
              <a:cxnLst/>
              <a:rect l="0" t="0" r="0" b="0"/>
              <a:pathLst>
                <a:path w="126178" h="77256">
                  <a:moveTo>
                    <a:pt x="13037" y="31999"/>
                  </a:moveTo>
                  <a:lnTo>
                    <a:pt x="0" y="36345"/>
                  </a:lnTo>
                  <a:lnTo>
                    <a:pt x="50358" y="18442"/>
                  </a:lnTo>
                  <a:lnTo>
                    <a:pt x="82028" y="343"/>
                  </a:lnTo>
                  <a:lnTo>
                    <a:pt x="88364" y="0"/>
                  </a:lnTo>
                  <a:lnTo>
                    <a:pt x="99873" y="4089"/>
                  </a:lnTo>
                  <a:lnTo>
                    <a:pt x="103612" y="9202"/>
                  </a:lnTo>
                  <a:lnTo>
                    <a:pt x="118859" y="59852"/>
                  </a:lnTo>
                  <a:lnTo>
                    <a:pt x="126177" y="772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69C6D2-5DEF-4F99-8F90-580E519A403E}"/>
                </a:ext>
              </a:extLst>
            </p:cNvPr>
            <p:cNvSpPr/>
            <p:nvPr/>
          </p:nvSpPr>
          <p:spPr>
            <a:xfrm>
              <a:off x="1042890" y="729255"/>
              <a:ext cx="1" cy="15087"/>
            </a:xfrm>
            <a:custGeom>
              <a:avLst/>
              <a:gdLst/>
              <a:ahLst/>
              <a:cxnLst/>
              <a:rect l="0" t="0" r="0" b="0"/>
              <a:pathLst>
                <a:path w="1" h="15087">
                  <a:moveTo>
                    <a:pt x="0" y="15086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36CB787-01DA-4C35-A81F-0139EC1002AF}"/>
                </a:ext>
              </a:extLst>
            </p:cNvPr>
            <p:cNvSpPr/>
            <p:nvPr/>
          </p:nvSpPr>
          <p:spPr>
            <a:xfrm>
              <a:off x="1150157" y="819768"/>
              <a:ext cx="89408" cy="98099"/>
            </a:xfrm>
            <a:custGeom>
              <a:avLst/>
              <a:gdLst/>
              <a:ahLst/>
              <a:cxnLst/>
              <a:rect l="0" t="0" r="0" b="0"/>
              <a:pathLst>
                <a:path w="89408" h="98099">
                  <a:moveTo>
                    <a:pt x="20958" y="0"/>
                  </a:moveTo>
                  <a:lnTo>
                    <a:pt x="9753" y="12881"/>
                  </a:lnTo>
                  <a:lnTo>
                    <a:pt x="3966" y="25000"/>
                  </a:lnTo>
                  <a:lnTo>
                    <a:pt x="0" y="49963"/>
                  </a:lnTo>
                  <a:lnTo>
                    <a:pt x="2829" y="74586"/>
                  </a:lnTo>
                  <a:lnTo>
                    <a:pt x="8990" y="87904"/>
                  </a:lnTo>
                  <a:lnTo>
                    <a:pt x="12979" y="93802"/>
                  </a:lnTo>
                  <a:lnTo>
                    <a:pt x="18153" y="96895"/>
                  </a:lnTo>
                  <a:lnTo>
                    <a:pt x="30607" y="98098"/>
                  </a:lnTo>
                  <a:lnTo>
                    <a:pt x="51753" y="94063"/>
                  </a:lnTo>
                  <a:lnTo>
                    <a:pt x="73942" y="83556"/>
                  </a:lnTo>
                  <a:lnTo>
                    <a:pt x="84455" y="72335"/>
                  </a:lnTo>
                  <a:lnTo>
                    <a:pt x="88432" y="65823"/>
                  </a:lnTo>
                  <a:lnTo>
                    <a:pt x="89407" y="59805"/>
                  </a:lnTo>
                  <a:lnTo>
                    <a:pt x="88381" y="54117"/>
                  </a:lnTo>
                  <a:lnTo>
                    <a:pt x="82771" y="43328"/>
                  </a:lnTo>
                  <a:lnTo>
                    <a:pt x="74690" y="32945"/>
                  </a:lnTo>
                  <a:lnTo>
                    <a:pt x="61042" y="27213"/>
                  </a:lnTo>
                  <a:lnTo>
                    <a:pt x="52709" y="25685"/>
                  </a:lnTo>
                  <a:lnTo>
                    <a:pt x="38981" y="28456"/>
                  </a:lnTo>
                  <a:lnTo>
                    <a:pt x="20958" y="377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22BC1D-D0DF-41E3-9646-C78EEAE441DA}"/>
                </a:ext>
              </a:extLst>
            </p:cNvPr>
            <p:cNvSpPr/>
            <p:nvPr/>
          </p:nvSpPr>
          <p:spPr>
            <a:xfrm>
              <a:off x="1299341" y="834232"/>
              <a:ext cx="90513" cy="83591"/>
            </a:xfrm>
            <a:custGeom>
              <a:avLst/>
              <a:gdLst/>
              <a:ahLst/>
              <a:cxnLst/>
              <a:rect l="0" t="0" r="0" b="0"/>
              <a:pathLst>
                <a:path w="90513" h="83591">
                  <a:moveTo>
                    <a:pt x="0" y="621"/>
                  </a:moveTo>
                  <a:lnTo>
                    <a:pt x="2235" y="31206"/>
                  </a:lnTo>
                  <a:lnTo>
                    <a:pt x="10498" y="61044"/>
                  </a:lnTo>
                  <a:lnTo>
                    <a:pt x="12027" y="62693"/>
                  </a:lnTo>
                  <a:lnTo>
                    <a:pt x="13047" y="60440"/>
                  </a:lnTo>
                  <a:lnTo>
                    <a:pt x="25464" y="15234"/>
                  </a:lnTo>
                  <a:lnTo>
                    <a:pt x="29547" y="9525"/>
                  </a:lnTo>
                  <a:lnTo>
                    <a:pt x="40789" y="947"/>
                  </a:lnTo>
                  <a:lnTo>
                    <a:pt x="46468" y="0"/>
                  </a:lnTo>
                  <a:lnTo>
                    <a:pt x="51931" y="1045"/>
                  </a:lnTo>
                  <a:lnTo>
                    <a:pt x="57248" y="3418"/>
                  </a:lnTo>
                  <a:lnTo>
                    <a:pt x="65392" y="12759"/>
                  </a:lnTo>
                  <a:lnTo>
                    <a:pt x="87063" y="73014"/>
                  </a:lnTo>
                  <a:lnTo>
                    <a:pt x="90512" y="835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7B0F3-8A1D-4028-8B76-0D18A84169E8}"/>
                </a:ext>
              </a:extLst>
            </p:cNvPr>
            <p:cNvSpPr/>
            <p:nvPr/>
          </p:nvSpPr>
          <p:spPr>
            <a:xfrm>
              <a:off x="1627812" y="693264"/>
              <a:ext cx="303463" cy="369602"/>
            </a:xfrm>
            <a:custGeom>
              <a:avLst/>
              <a:gdLst/>
              <a:ahLst/>
              <a:cxnLst/>
              <a:rect l="0" t="0" r="0" b="0"/>
              <a:pathLst>
                <a:path w="303463" h="369602">
                  <a:moveTo>
                    <a:pt x="3407" y="103875"/>
                  </a:moveTo>
                  <a:lnTo>
                    <a:pt x="7753" y="90839"/>
                  </a:lnTo>
                  <a:lnTo>
                    <a:pt x="141" y="113675"/>
                  </a:lnTo>
                  <a:lnTo>
                    <a:pt x="0" y="127506"/>
                  </a:lnTo>
                  <a:lnTo>
                    <a:pt x="3569" y="141196"/>
                  </a:lnTo>
                  <a:lnTo>
                    <a:pt x="10742" y="152868"/>
                  </a:lnTo>
                  <a:lnTo>
                    <a:pt x="21753" y="161408"/>
                  </a:lnTo>
                  <a:lnTo>
                    <a:pt x="28209" y="164859"/>
                  </a:lnTo>
                  <a:lnTo>
                    <a:pt x="34189" y="165483"/>
                  </a:lnTo>
                  <a:lnTo>
                    <a:pt x="45303" y="161707"/>
                  </a:lnTo>
                  <a:lnTo>
                    <a:pt x="60984" y="150157"/>
                  </a:lnTo>
                  <a:lnTo>
                    <a:pt x="66710" y="136458"/>
                  </a:lnTo>
                  <a:lnTo>
                    <a:pt x="68417" y="120032"/>
                  </a:lnTo>
                  <a:lnTo>
                    <a:pt x="66382" y="104352"/>
                  </a:lnTo>
                  <a:lnTo>
                    <a:pt x="60449" y="91237"/>
                  </a:lnTo>
                  <a:lnTo>
                    <a:pt x="25906" y="40976"/>
                  </a:lnTo>
                  <a:lnTo>
                    <a:pt x="25419" y="27312"/>
                  </a:lnTo>
                  <a:lnTo>
                    <a:pt x="28139" y="21824"/>
                  </a:lnTo>
                  <a:lnTo>
                    <a:pt x="37865" y="13492"/>
                  </a:lnTo>
                  <a:lnTo>
                    <a:pt x="57476" y="4089"/>
                  </a:lnTo>
                  <a:lnTo>
                    <a:pt x="83215" y="0"/>
                  </a:lnTo>
                  <a:lnTo>
                    <a:pt x="115923" y="4640"/>
                  </a:lnTo>
                  <a:lnTo>
                    <a:pt x="138152" y="12082"/>
                  </a:lnTo>
                  <a:lnTo>
                    <a:pt x="155727" y="25369"/>
                  </a:lnTo>
                  <a:lnTo>
                    <a:pt x="170712" y="44856"/>
                  </a:lnTo>
                  <a:lnTo>
                    <a:pt x="194346" y="103927"/>
                  </a:lnTo>
                  <a:lnTo>
                    <a:pt x="205557" y="159635"/>
                  </a:lnTo>
                  <a:lnTo>
                    <a:pt x="206928" y="219569"/>
                  </a:lnTo>
                  <a:lnTo>
                    <a:pt x="207048" y="279875"/>
                  </a:lnTo>
                  <a:lnTo>
                    <a:pt x="219925" y="337405"/>
                  </a:lnTo>
                  <a:lnTo>
                    <a:pt x="224790" y="352654"/>
                  </a:lnTo>
                  <a:lnTo>
                    <a:pt x="234215" y="363342"/>
                  </a:lnTo>
                  <a:lnTo>
                    <a:pt x="240249" y="367365"/>
                  </a:lnTo>
                  <a:lnTo>
                    <a:pt x="253657" y="369601"/>
                  </a:lnTo>
                  <a:lnTo>
                    <a:pt x="260753" y="369024"/>
                  </a:lnTo>
                  <a:lnTo>
                    <a:pt x="273107" y="363913"/>
                  </a:lnTo>
                  <a:lnTo>
                    <a:pt x="278747" y="360203"/>
                  </a:lnTo>
                  <a:lnTo>
                    <a:pt x="287250" y="349377"/>
                  </a:lnTo>
                  <a:lnTo>
                    <a:pt x="299537" y="321940"/>
                  </a:lnTo>
                  <a:lnTo>
                    <a:pt x="303462" y="295782"/>
                  </a:lnTo>
                  <a:lnTo>
                    <a:pt x="300621" y="270804"/>
                  </a:lnTo>
                  <a:lnTo>
                    <a:pt x="277203" y="217912"/>
                  </a:lnTo>
                  <a:lnTo>
                    <a:pt x="263228" y="200427"/>
                  </a:lnTo>
                  <a:lnTo>
                    <a:pt x="220328" y="166511"/>
                  </a:lnTo>
                  <a:lnTo>
                    <a:pt x="191616" y="154613"/>
                  </a:lnTo>
                  <a:lnTo>
                    <a:pt x="165236" y="154760"/>
                  </a:lnTo>
                  <a:lnTo>
                    <a:pt x="131633" y="1642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D67C2FB-8031-43A3-8DE2-A80339AE301F}"/>
                </a:ext>
              </a:extLst>
            </p:cNvPr>
            <p:cNvSpPr/>
            <p:nvPr/>
          </p:nvSpPr>
          <p:spPr>
            <a:xfrm>
              <a:off x="2243858" y="741537"/>
              <a:ext cx="141631" cy="166647"/>
            </a:xfrm>
            <a:custGeom>
              <a:avLst/>
              <a:gdLst/>
              <a:ahLst/>
              <a:cxnLst/>
              <a:rect l="0" t="0" r="0" b="0"/>
              <a:pathLst>
                <a:path w="141631" h="166647">
                  <a:moveTo>
                    <a:pt x="96374" y="17889"/>
                  </a:moveTo>
                  <a:lnTo>
                    <a:pt x="83492" y="6684"/>
                  </a:lnTo>
                  <a:lnTo>
                    <a:pt x="71373" y="897"/>
                  </a:lnTo>
                  <a:lnTo>
                    <a:pt x="55371" y="0"/>
                  </a:lnTo>
                  <a:lnTo>
                    <a:pt x="38761" y="3234"/>
                  </a:lnTo>
                  <a:lnTo>
                    <a:pt x="25791" y="10258"/>
                  </a:lnTo>
                  <a:lnTo>
                    <a:pt x="16675" y="21202"/>
                  </a:lnTo>
                  <a:lnTo>
                    <a:pt x="3993" y="48714"/>
                  </a:lnTo>
                  <a:lnTo>
                    <a:pt x="0" y="74886"/>
                  </a:lnTo>
                  <a:lnTo>
                    <a:pt x="2821" y="103872"/>
                  </a:lnTo>
                  <a:lnTo>
                    <a:pt x="12969" y="129687"/>
                  </a:lnTo>
                  <a:lnTo>
                    <a:pt x="26591" y="149256"/>
                  </a:lnTo>
                  <a:lnTo>
                    <a:pt x="45247" y="161665"/>
                  </a:lnTo>
                  <a:lnTo>
                    <a:pt x="70703" y="166646"/>
                  </a:lnTo>
                  <a:lnTo>
                    <a:pt x="103315" y="162307"/>
                  </a:lnTo>
                  <a:lnTo>
                    <a:pt x="129498" y="153379"/>
                  </a:lnTo>
                  <a:lnTo>
                    <a:pt x="141630" y="1461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C1AF4AA-FB10-4413-A454-7B41F000F101}"/>
                </a:ext>
              </a:extLst>
            </p:cNvPr>
            <p:cNvSpPr/>
            <p:nvPr/>
          </p:nvSpPr>
          <p:spPr>
            <a:xfrm>
              <a:off x="2433885" y="806779"/>
              <a:ext cx="102458" cy="85999"/>
            </a:xfrm>
            <a:custGeom>
              <a:avLst/>
              <a:gdLst/>
              <a:ahLst/>
              <a:cxnLst/>
              <a:rect l="0" t="0" r="0" b="0"/>
              <a:pathLst>
                <a:path w="102458" h="85999">
                  <a:moveTo>
                    <a:pt x="72286" y="12989"/>
                  </a:moveTo>
                  <a:lnTo>
                    <a:pt x="64278" y="4980"/>
                  </a:lnTo>
                  <a:lnTo>
                    <a:pt x="51406" y="1049"/>
                  </a:lnTo>
                  <a:lnTo>
                    <a:pt x="43281" y="0"/>
                  </a:lnTo>
                  <a:lnTo>
                    <a:pt x="29783" y="3305"/>
                  </a:lnTo>
                  <a:lnTo>
                    <a:pt x="7460" y="19084"/>
                  </a:lnTo>
                  <a:lnTo>
                    <a:pt x="1571" y="33018"/>
                  </a:lnTo>
                  <a:lnTo>
                    <a:pt x="0" y="41427"/>
                  </a:lnTo>
                  <a:lnTo>
                    <a:pt x="2725" y="57475"/>
                  </a:lnTo>
                  <a:lnTo>
                    <a:pt x="5798" y="65274"/>
                  </a:lnTo>
                  <a:lnTo>
                    <a:pt x="15917" y="76175"/>
                  </a:lnTo>
                  <a:lnTo>
                    <a:pt x="22136" y="80255"/>
                  </a:lnTo>
                  <a:lnTo>
                    <a:pt x="46904" y="85998"/>
                  </a:lnTo>
                  <a:lnTo>
                    <a:pt x="54527" y="84289"/>
                  </a:lnTo>
                  <a:lnTo>
                    <a:pt x="67466" y="75687"/>
                  </a:lnTo>
                  <a:lnTo>
                    <a:pt x="74334" y="61247"/>
                  </a:lnTo>
                  <a:lnTo>
                    <a:pt x="76548" y="44494"/>
                  </a:lnTo>
                  <a:lnTo>
                    <a:pt x="74739" y="28667"/>
                  </a:lnTo>
                  <a:lnTo>
                    <a:pt x="73921" y="26793"/>
                  </a:lnTo>
                  <a:lnTo>
                    <a:pt x="73013" y="33651"/>
                  </a:lnTo>
                  <a:lnTo>
                    <a:pt x="77079" y="43403"/>
                  </a:lnTo>
                  <a:lnTo>
                    <a:pt x="94673" y="74852"/>
                  </a:lnTo>
                  <a:lnTo>
                    <a:pt x="102457" y="808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2BCFA7F-A0CB-4CCB-B8CB-19C1E95335AD}"/>
                </a:ext>
              </a:extLst>
            </p:cNvPr>
            <p:cNvSpPr/>
            <p:nvPr/>
          </p:nvSpPr>
          <p:spPr>
            <a:xfrm>
              <a:off x="2558970" y="797140"/>
              <a:ext cx="128226" cy="89722"/>
            </a:xfrm>
            <a:custGeom>
              <a:avLst/>
              <a:gdLst/>
              <a:ahLst/>
              <a:cxnLst/>
              <a:rect l="0" t="0" r="0" b="0"/>
              <a:pathLst>
                <a:path w="128226" h="89722">
                  <a:moveTo>
                    <a:pt x="0" y="15085"/>
                  </a:moveTo>
                  <a:lnTo>
                    <a:pt x="12012" y="11081"/>
                  </a:lnTo>
                  <a:lnTo>
                    <a:pt x="17227" y="11577"/>
                  </a:lnTo>
                  <a:lnTo>
                    <a:pt x="46697" y="28850"/>
                  </a:lnTo>
                  <a:lnTo>
                    <a:pt x="64307" y="43095"/>
                  </a:lnTo>
                  <a:lnTo>
                    <a:pt x="76136" y="61936"/>
                  </a:lnTo>
                  <a:lnTo>
                    <a:pt x="77698" y="76135"/>
                  </a:lnTo>
                  <a:lnTo>
                    <a:pt x="76941" y="83442"/>
                  </a:lnTo>
                  <a:lnTo>
                    <a:pt x="73922" y="87474"/>
                  </a:lnTo>
                  <a:lnTo>
                    <a:pt x="69395" y="89325"/>
                  </a:lnTo>
                  <a:lnTo>
                    <a:pt x="63863" y="89721"/>
                  </a:lnTo>
                  <a:lnTo>
                    <a:pt x="59337" y="87470"/>
                  </a:lnTo>
                  <a:lnTo>
                    <a:pt x="52073" y="78265"/>
                  </a:lnTo>
                  <a:lnTo>
                    <a:pt x="50521" y="65793"/>
                  </a:lnTo>
                  <a:lnTo>
                    <a:pt x="51280" y="58947"/>
                  </a:lnTo>
                  <a:lnTo>
                    <a:pt x="56594" y="46871"/>
                  </a:lnTo>
                  <a:lnTo>
                    <a:pt x="73662" y="25461"/>
                  </a:lnTo>
                  <a:lnTo>
                    <a:pt x="92224" y="14155"/>
                  </a:lnTo>
                  <a:lnTo>
                    <a:pt x="12822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FB7E511-0146-4435-AA15-F8B9BD2B2496}"/>
                </a:ext>
              </a:extLst>
            </p:cNvPr>
            <p:cNvSpPr/>
            <p:nvPr/>
          </p:nvSpPr>
          <p:spPr>
            <a:xfrm>
              <a:off x="2770165" y="706627"/>
              <a:ext cx="108426" cy="191656"/>
            </a:xfrm>
            <a:custGeom>
              <a:avLst/>
              <a:gdLst/>
              <a:ahLst/>
              <a:cxnLst/>
              <a:rect l="0" t="0" r="0" b="0"/>
              <a:pathLst>
                <a:path w="108426" h="191656">
                  <a:moveTo>
                    <a:pt x="0" y="0"/>
                  </a:moveTo>
                  <a:lnTo>
                    <a:pt x="13047" y="48080"/>
                  </a:lnTo>
                  <a:lnTo>
                    <a:pt x="21460" y="109326"/>
                  </a:lnTo>
                  <a:lnTo>
                    <a:pt x="26743" y="137529"/>
                  </a:lnTo>
                  <a:lnTo>
                    <a:pt x="26209" y="136942"/>
                  </a:lnTo>
                  <a:lnTo>
                    <a:pt x="25016" y="134037"/>
                  </a:lnTo>
                  <a:lnTo>
                    <a:pt x="23336" y="113931"/>
                  </a:lnTo>
                  <a:lnTo>
                    <a:pt x="27412" y="100641"/>
                  </a:lnTo>
                  <a:lnTo>
                    <a:pt x="30846" y="94751"/>
                  </a:lnTo>
                  <a:lnTo>
                    <a:pt x="41366" y="85971"/>
                  </a:lnTo>
                  <a:lnTo>
                    <a:pt x="47691" y="82456"/>
                  </a:lnTo>
                  <a:lnTo>
                    <a:pt x="54422" y="81789"/>
                  </a:lnTo>
                  <a:lnTo>
                    <a:pt x="68606" y="85518"/>
                  </a:lnTo>
                  <a:lnTo>
                    <a:pt x="86722" y="97041"/>
                  </a:lnTo>
                  <a:lnTo>
                    <a:pt x="95253" y="108499"/>
                  </a:lnTo>
                  <a:lnTo>
                    <a:pt x="107559" y="136342"/>
                  </a:lnTo>
                  <a:lnTo>
                    <a:pt x="108425" y="151109"/>
                  </a:lnTo>
                  <a:lnTo>
                    <a:pt x="105178" y="166052"/>
                  </a:lnTo>
                  <a:lnTo>
                    <a:pt x="98148" y="181075"/>
                  </a:lnTo>
                  <a:lnTo>
                    <a:pt x="92251" y="186087"/>
                  </a:lnTo>
                  <a:lnTo>
                    <a:pt x="76758" y="191655"/>
                  </a:lnTo>
                  <a:lnTo>
                    <a:pt x="60933" y="189661"/>
                  </a:lnTo>
                  <a:lnTo>
                    <a:pt x="30171" y="1734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4C9CD8-96D3-4FD7-9677-32218912ADE6}"/>
                </a:ext>
              </a:extLst>
            </p:cNvPr>
            <p:cNvSpPr/>
            <p:nvPr/>
          </p:nvSpPr>
          <p:spPr>
            <a:xfrm>
              <a:off x="2928562" y="797140"/>
              <a:ext cx="84059" cy="77244"/>
            </a:xfrm>
            <a:custGeom>
              <a:avLst/>
              <a:gdLst/>
              <a:ahLst/>
              <a:cxnLst/>
              <a:rect l="0" t="0" r="0" b="0"/>
              <a:pathLst>
                <a:path w="84059" h="77244">
                  <a:moveTo>
                    <a:pt x="45256" y="0"/>
                  </a:moveTo>
                  <a:lnTo>
                    <a:pt x="20363" y="26568"/>
                  </a:lnTo>
                  <a:lnTo>
                    <a:pt x="13799" y="39464"/>
                  </a:lnTo>
                  <a:lnTo>
                    <a:pt x="12558" y="53577"/>
                  </a:lnTo>
                  <a:lnTo>
                    <a:pt x="13400" y="60860"/>
                  </a:lnTo>
                  <a:lnTo>
                    <a:pt x="16476" y="66554"/>
                  </a:lnTo>
                  <a:lnTo>
                    <a:pt x="26598" y="75115"/>
                  </a:lnTo>
                  <a:lnTo>
                    <a:pt x="41713" y="77243"/>
                  </a:lnTo>
                  <a:lnTo>
                    <a:pt x="57928" y="74558"/>
                  </a:lnTo>
                  <a:lnTo>
                    <a:pt x="70723" y="67777"/>
                  </a:lnTo>
                  <a:lnTo>
                    <a:pt x="79761" y="56941"/>
                  </a:lnTo>
                  <a:lnTo>
                    <a:pt x="83345" y="50532"/>
                  </a:lnTo>
                  <a:lnTo>
                    <a:pt x="84058" y="44583"/>
                  </a:lnTo>
                  <a:lnTo>
                    <a:pt x="80380" y="33503"/>
                  </a:lnTo>
                  <a:lnTo>
                    <a:pt x="68886" y="17842"/>
                  </a:lnTo>
                  <a:lnTo>
                    <a:pt x="55199" y="12120"/>
                  </a:lnTo>
                  <a:lnTo>
                    <a:pt x="19098" y="8446"/>
                  </a:lnTo>
                  <a:lnTo>
                    <a:pt x="8488" y="10179"/>
                  </a:lnTo>
                  <a:lnTo>
                    <a:pt x="0" y="150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8ECB4AD-B76E-4925-9196-CEF4784A560E}"/>
                </a:ext>
              </a:extLst>
            </p:cNvPr>
            <p:cNvSpPr/>
            <p:nvPr/>
          </p:nvSpPr>
          <p:spPr>
            <a:xfrm>
              <a:off x="3049244" y="714170"/>
              <a:ext cx="113142" cy="196111"/>
            </a:xfrm>
            <a:custGeom>
              <a:avLst/>
              <a:gdLst/>
              <a:ahLst/>
              <a:cxnLst/>
              <a:rect l="0" t="0" r="0" b="0"/>
              <a:pathLst>
                <a:path w="113142" h="196111">
                  <a:moveTo>
                    <a:pt x="0" y="0"/>
                  </a:moveTo>
                  <a:lnTo>
                    <a:pt x="13047" y="48080"/>
                  </a:lnTo>
                  <a:lnTo>
                    <a:pt x="17142" y="103611"/>
                  </a:lnTo>
                  <a:lnTo>
                    <a:pt x="28117" y="158884"/>
                  </a:lnTo>
                  <a:lnTo>
                    <a:pt x="28420" y="172860"/>
                  </a:lnTo>
                  <a:lnTo>
                    <a:pt x="27328" y="173068"/>
                  </a:lnTo>
                  <a:lnTo>
                    <a:pt x="25761" y="170691"/>
                  </a:lnTo>
                  <a:lnTo>
                    <a:pt x="23557" y="151331"/>
                  </a:lnTo>
                  <a:lnTo>
                    <a:pt x="27510" y="138215"/>
                  </a:lnTo>
                  <a:lnTo>
                    <a:pt x="30912" y="132371"/>
                  </a:lnTo>
                  <a:lnTo>
                    <a:pt x="41395" y="123643"/>
                  </a:lnTo>
                  <a:lnTo>
                    <a:pt x="47711" y="120142"/>
                  </a:lnTo>
                  <a:lnTo>
                    <a:pt x="53597" y="119484"/>
                  </a:lnTo>
                  <a:lnTo>
                    <a:pt x="64608" y="123223"/>
                  </a:lnTo>
                  <a:lnTo>
                    <a:pt x="80230" y="134752"/>
                  </a:lnTo>
                  <a:lnTo>
                    <a:pt x="99687" y="159685"/>
                  </a:lnTo>
                  <a:lnTo>
                    <a:pt x="110235" y="184352"/>
                  </a:lnTo>
                  <a:lnTo>
                    <a:pt x="113141" y="1961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F46E98-644B-40CC-96CE-1B89495AA632}"/>
                </a:ext>
              </a:extLst>
            </p:cNvPr>
            <p:cNvSpPr/>
            <p:nvPr/>
          </p:nvSpPr>
          <p:spPr>
            <a:xfrm>
              <a:off x="3169927" y="819768"/>
              <a:ext cx="142807" cy="261002"/>
            </a:xfrm>
            <a:custGeom>
              <a:avLst/>
              <a:gdLst/>
              <a:ahLst/>
              <a:cxnLst/>
              <a:rect l="0" t="0" r="0" b="0"/>
              <a:pathLst>
                <a:path w="142807" h="261002">
                  <a:moveTo>
                    <a:pt x="30171" y="0"/>
                  </a:moveTo>
                  <a:lnTo>
                    <a:pt x="51210" y="59765"/>
                  </a:lnTo>
                  <a:lnTo>
                    <a:pt x="59357" y="71539"/>
                  </a:lnTo>
                  <a:lnTo>
                    <a:pt x="70799" y="80124"/>
                  </a:lnTo>
                  <a:lnTo>
                    <a:pt x="77371" y="83587"/>
                  </a:lnTo>
                  <a:lnTo>
                    <a:pt x="91376" y="85199"/>
                  </a:lnTo>
                  <a:lnTo>
                    <a:pt x="105144" y="82284"/>
                  </a:lnTo>
                  <a:lnTo>
                    <a:pt x="116850" y="75401"/>
                  </a:lnTo>
                  <a:lnTo>
                    <a:pt x="125405" y="64520"/>
                  </a:lnTo>
                  <a:lnTo>
                    <a:pt x="131163" y="50466"/>
                  </a:lnTo>
                  <a:lnTo>
                    <a:pt x="133722" y="33044"/>
                  </a:lnTo>
                  <a:lnTo>
                    <a:pt x="133566" y="29572"/>
                  </a:lnTo>
                  <a:lnTo>
                    <a:pt x="132624" y="29772"/>
                  </a:lnTo>
                  <a:lnTo>
                    <a:pt x="131158" y="32419"/>
                  </a:lnTo>
                  <a:lnTo>
                    <a:pt x="128483" y="79242"/>
                  </a:lnTo>
                  <a:lnTo>
                    <a:pt x="135923" y="140733"/>
                  </a:lnTo>
                  <a:lnTo>
                    <a:pt x="142806" y="204163"/>
                  </a:lnTo>
                  <a:lnTo>
                    <a:pt x="141410" y="222317"/>
                  </a:lnTo>
                  <a:lnTo>
                    <a:pt x="135203" y="235972"/>
                  </a:lnTo>
                  <a:lnTo>
                    <a:pt x="118281" y="253084"/>
                  </a:lnTo>
                  <a:lnTo>
                    <a:pt x="102296" y="259145"/>
                  </a:lnTo>
                  <a:lnTo>
                    <a:pt x="84017" y="261001"/>
                  </a:lnTo>
                  <a:lnTo>
                    <a:pt x="39010" y="253211"/>
                  </a:lnTo>
                  <a:lnTo>
                    <a:pt x="0" y="2338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EF58E8-B047-4558-868B-C91190A8A3EA}"/>
                </a:ext>
              </a:extLst>
            </p:cNvPr>
            <p:cNvSpPr/>
            <p:nvPr/>
          </p:nvSpPr>
          <p:spPr>
            <a:xfrm>
              <a:off x="3424318" y="709301"/>
              <a:ext cx="258513" cy="185894"/>
            </a:xfrm>
            <a:custGeom>
              <a:avLst/>
              <a:gdLst/>
              <a:ahLst/>
              <a:cxnLst/>
              <a:rect l="0" t="0" r="0" b="0"/>
              <a:pathLst>
                <a:path w="258513" h="185894">
                  <a:moveTo>
                    <a:pt x="39774" y="110467"/>
                  </a:moveTo>
                  <a:lnTo>
                    <a:pt x="31766" y="102458"/>
                  </a:lnTo>
                  <a:lnTo>
                    <a:pt x="26893" y="100937"/>
                  </a:lnTo>
                  <a:lnTo>
                    <a:pt x="14774" y="101482"/>
                  </a:lnTo>
                  <a:lnTo>
                    <a:pt x="9698" y="104477"/>
                  </a:lnTo>
                  <a:lnTo>
                    <a:pt x="1824" y="114509"/>
                  </a:lnTo>
                  <a:lnTo>
                    <a:pt x="0" y="127349"/>
                  </a:lnTo>
                  <a:lnTo>
                    <a:pt x="687" y="134292"/>
                  </a:lnTo>
                  <a:lnTo>
                    <a:pt x="5920" y="146477"/>
                  </a:lnTo>
                  <a:lnTo>
                    <a:pt x="9662" y="152073"/>
                  </a:lnTo>
                  <a:lnTo>
                    <a:pt x="20524" y="160526"/>
                  </a:lnTo>
                  <a:lnTo>
                    <a:pt x="26941" y="163953"/>
                  </a:lnTo>
                  <a:lnTo>
                    <a:pt x="43010" y="165527"/>
                  </a:lnTo>
                  <a:lnTo>
                    <a:pt x="59650" y="162594"/>
                  </a:lnTo>
                  <a:lnTo>
                    <a:pt x="72633" y="155704"/>
                  </a:lnTo>
                  <a:lnTo>
                    <a:pt x="89365" y="138397"/>
                  </a:lnTo>
                  <a:lnTo>
                    <a:pt x="95338" y="122321"/>
                  </a:lnTo>
                  <a:lnTo>
                    <a:pt x="97154" y="104840"/>
                  </a:lnTo>
                  <a:lnTo>
                    <a:pt x="89338" y="65463"/>
                  </a:lnTo>
                  <a:lnTo>
                    <a:pt x="60606" y="7114"/>
                  </a:lnTo>
                  <a:lnTo>
                    <a:pt x="56176" y="1337"/>
                  </a:lnTo>
                  <a:lnTo>
                    <a:pt x="54061" y="0"/>
                  </a:lnTo>
                  <a:lnTo>
                    <a:pt x="53489" y="1623"/>
                  </a:lnTo>
                  <a:lnTo>
                    <a:pt x="53946" y="5219"/>
                  </a:lnTo>
                  <a:lnTo>
                    <a:pt x="82381" y="65554"/>
                  </a:lnTo>
                  <a:lnTo>
                    <a:pt x="109119" y="125565"/>
                  </a:lnTo>
                  <a:lnTo>
                    <a:pt x="135664" y="164315"/>
                  </a:lnTo>
                  <a:lnTo>
                    <a:pt x="141414" y="168156"/>
                  </a:lnTo>
                  <a:lnTo>
                    <a:pt x="154508" y="170188"/>
                  </a:lnTo>
                  <a:lnTo>
                    <a:pt x="159843" y="167880"/>
                  </a:lnTo>
                  <a:lnTo>
                    <a:pt x="168007" y="158612"/>
                  </a:lnTo>
                  <a:lnTo>
                    <a:pt x="173310" y="135254"/>
                  </a:lnTo>
                  <a:lnTo>
                    <a:pt x="170877" y="111106"/>
                  </a:lnTo>
                  <a:lnTo>
                    <a:pt x="164809" y="97900"/>
                  </a:lnTo>
                  <a:lnTo>
                    <a:pt x="160844" y="92032"/>
                  </a:lnTo>
                  <a:lnTo>
                    <a:pt x="159039" y="90634"/>
                  </a:lnTo>
                  <a:lnTo>
                    <a:pt x="158674" y="92217"/>
                  </a:lnTo>
                  <a:lnTo>
                    <a:pt x="159268" y="95786"/>
                  </a:lnTo>
                  <a:lnTo>
                    <a:pt x="162179" y="99003"/>
                  </a:lnTo>
                  <a:lnTo>
                    <a:pt x="172118" y="104813"/>
                  </a:lnTo>
                  <a:lnTo>
                    <a:pt x="209991" y="114192"/>
                  </a:lnTo>
                  <a:lnTo>
                    <a:pt x="216108" y="117979"/>
                  </a:lnTo>
                  <a:lnTo>
                    <a:pt x="225139" y="128891"/>
                  </a:lnTo>
                  <a:lnTo>
                    <a:pt x="258512" y="18589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86F320-7C1F-4B48-8DAA-55BB72AD011D}"/>
                </a:ext>
              </a:extLst>
            </p:cNvPr>
            <p:cNvSpPr/>
            <p:nvPr/>
          </p:nvSpPr>
          <p:spPr>
            <a:xfrm>
              <a:off x="3761330" y="773398"/>
              <a:ext cx="94983" cy="114255"/>
            </a:xfrm>
            <a:custGeom>
              <a:avLst/>
              <a:gdLst/>
              <a:ahLst/>
              <a:cxnLst/>
              <a:rect l="0" t="0" r="0" b="0"/>
              <a:pathLst>
                <a:path w="94983" h="114255">
                  <a:moveTo>
                    <a:pt x="19555" y="46370"/>
                  </a:moveTo>
                  <a:lnTo>
                    <a:pt x="23559" y="58382"/>
                  </a:lnTo>
                  <a:lnTo>
                    <a:pt x="28091" y="61920"/>
                  </a:lnTo>
                  <a:lnTo>
                    <a:pt x="42066" y="65852"/>
                  </a:lnTo>
                  <a:lnTo>
                    <a:pt x="48810" y="64386"/>
                  </a:lnTo>
                  <a:lnTo>
                    <a:pt x="60772" y="56053"/>
                  </a:lnTo>
                  <a:lnTo>
                    <a:pt x="67206" y="41734"/>
                  </a:lnTo>
                  <a:lnTo>
                    <a:pt x="68922" y="33222"/>
                  </a:lnTo>
                  <a:lnTo>
                    <a:pt x="68390" y="25872"/>
                  </a:lnTo>
                  <a:lnTo>
                    <a:pt x="63329" y="13234"/>
                  </a:lnTo>
                  <a:lnTo>
                    <a:pt x="53257" y="4266"/>
                  </a:lnTo>
                  <a:lnTo>
                    <a:pt x="47052" y="701"/>
                  </a:lnTo>
                  <a:lnTo>
                    <a:pt x="40400" y="0"/>
                  </a:lnTo>
                  <a:lnTo>
                    <a:pt x="26306" y="3692"/>
                  </a:lnTo>
                  <a:lnTo>
                    <a:pt x="13895" y="13154"/>
                  </a:lnTo>
                  <a:lnTo>
                    <a:pt x="8239" y="19198"/>
                  </a:lnTo>
                  <a:lnTo>
                    <a:pt x="1955" y="34852"/>
                  </a:lnTo>
                  <a:lnTo>
                    <a:pt x="0" y="52146"/>
                  </a:lnTo>
                  <a:lnTo>
                    <a:pt x="1924" y="68212"/>
                  </a:lnTo>
                  <a:lnTo>
                    <a:pt x="5287" y="74341"/>
                  </a:lnTo>
                  <a:lnTo>
                    <a:pt x="15728" y="83385"/>
                  </a:lnTo>
                  <a:lnTo>
                    <a:pt x="30984" y="85728"/>
                  </a:lnTo>
                  <a:lnTo>
                    <a:pt x="47263" y="83138"/>
                  </a:lnTo>
                  <a:lnTo>
                    <a:pt x="60085" y="76400"/>
                  </a:lnTo>
                  <a:lnTo>
                    <a:pt x="65850" y="75609"/>
                  </a:lnTo>
                  <a:lnTo>
                    <a:pt x="76727" y="79199"/>
                  </a:lnTo>
                  <a:lnTo>
                    <a:pt x="84913" y="88617"/>
                  </a:lnTo>
                  <a:lnTo>
                    <a:pt x="91998" y="103585"/>
                  </a:lnTo>
                  <a:lnTo>
                    <a:pt x="94982" y="11425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DF316F6-82D9-419E-B18C-F8DAAADD65EC}"/>
                </a:ext>
              </a:extLst>
            </p:cNvPr>
            <p:cNvSpPr/>
            <p:nvPr/>
          </p:nvSpPr>
          <p:spPr>
            <a:xfrm>
              <a:off x="3871397" y="694760"/>
              <a:ext cx="51173" cy="155179"/>
            </a:xfrm>
            <a:custGeom>
              <a:avLst/>
              <a:gdLst/>
              <a:ahLst/>
              <a:cxnLst/>
              <a:rect l="0" t="0" r="0" b="0"/>
              <a:pathLst>
                <a:path w="51173" h="155179">
                  <a:moveTo>
                    <a:pt x="0" y="19410"/>
                  </a:moveTo>
                  <a:lnTo>
                    <a:pt x="0" y="3393"/>
                  </a:lnTo>
                  <a:lnTo>
                    <a:pt x="2514" y="351"/>
                  </a:lnTo>
                  <a:lnTo>
                    <a:pt x="6705" y="0"/>
                  </a:lnTo>
                  <a:lnTo>
                    <a:pt x="12013" y="1441"/>
                  </a:lnTo>
                  <a:lnTo>
                    <a:pt x="16389" y="4917"/>
                  </a:lnTo>
                  <a:lnTo>
                    <a:pt x="26553" y="21820"/>
                  </a:lnTo>
                  <a:lnTo>
                    <a:pt x="41808" y="65716"/>
                  </a:lnTo>
                  <a:lnTo>
                    <a:pt x="51024" y="126789"/>
                  </a:lnTo>
                  <a:lnTo>
                    <a:pt x="51172" y="142561"/>
                  </a:lnTo>
                  <a:lnTo>
                    <a:pt x="50038" y="146767"/>
                  </a:lnTo>
                  <a:lnTo>
                    <a:pt x="45257" y="15517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625F841-E9B9-4C8C-A33E-B98B10A18815}"/>
                </a:ext>
              </a:extLst>
            </p:cNvPr>
            <p:cNvSpPr/>
            <p:nvPr/>
          </p:nvSpPr>
          <p:spPr>
            <a:xfrm>
              <a:off x="3909111" y="809422"/>
              <a:ext cx="90513" cy="17889"/>
            </a:xfrm>
            <a:custGeom>
              <a:avLst/>
              <a:gdLst/>
              <a:ahLst/>
              <a:cxnLst/>
              <a:rect l="0" t="0" r="0" b="0"/>
              <a:pathLst>
                <a:path w="90513" h="17889">
                  <a:moveTo>
                    <a:pt x="0" y="17888"/>
                  </a:moveTo>
                  <a:lnTo>
                    <a:pt x="12881" y="6683"/>
                  </a:lnTo>
                  <a:lnTo>
                    <a:pt x="25001" y="896"/>
                  </a:lnTo>
                  <a:lnTo>
                    <a:pt x="41002" y="0"/>
                  </a:lnTo>
                  <a:lnTo>
                    <a:pt x="90512" y="28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9F17B69-7708-4A3A-9FBE-06B5E90AF915}"/>
                </a:ext>
              </a:extLst>
            </p:cNvPr>
            <p:cNvSpPr/>
            <p:nvPr/>
          </p:nvSpPr>
          <p:spPr>
            <a:xfrm>
              <a:off x="4001645" y="756699"/>
              <a:ext cx="179912" cy="110505"/>
            </a:xfrm>
            <a:custGeom>
              <a:avLst/>
              <a:gdLst/>
              <a:ahLst/>
              <a:cxnLst/>
              <a:rect l="0" t="0" r="0" b="0"/>
              <a:pathLst>
                <a:path w="179912" h="110505">
                  <a:moveTo>
                    <a:pt x="35692" y="40440"/>
                  </a:moveTo>
                  <a:lnTo>
                    <a:pt x="43700" y="32432"/>
                  </a:lnTo>
                  <a:lnTo>
                    <a:pt x="47631" y="19561"/>
                  </a:lnTo>
                  <a:lnTo>
                    <a:pt x="48680" y="11435"/>
                  </a:lnTo>
                  <a:lnTo>
                    <a:pt x="46027" y="6018"/>
                  </a:lnTo>
                  <a:lnTo>
                    <a:pt x="40906" y="2407"/>
                  </a:lnTo>
                  <a:lnTo>
                    <a:pt x="34139" y="0"/>
                  </a:lnTo>
                  <a:lnTo>
                    <a:pt x="27952" y="909"/>
                  </a:lnTo>
                  <a:lnTo>
                    <a:pt x="16608" y="8623"/>
                  </a:lnTo>
                  <a:lnTo>
                    <a:pt x="4802" y="27102"/>
                  </a:lnTo>
                  <a:lnTo>
                    <a:pt x="0" y="52505"/>
                  </a:lnTo>
                  <a:lnTo>
                    <a:pt x="2581" y="77259"/>
                  </a:lnTo>
                  <a:lnTo>
                    <a:pt x="8684" y="90607"/>
                  </a:lnTo>
                  <a:lnTo>
                    <a:pt x="12658" y="96513"/>
                  </a:lnTo>
                  <a:lnTo>
                    <a:pt x="23778" y="105310"/>
                  </a:lnTo>
                  <a:lnTo>
                    <a:pt x="30263" y="108829"/>
                  </a:lnTo>
                  <a:lnTo>
                    <a:pt x="44174" y="110504"/>
                  </a:lnTo>
                  <a:lnTo>
                    <a:pt x="57899" y="107617"/>
                  </a:lnTo>
                  <a:lnTo>
                    <a:pt x="80368" y="92106"/>
                  </a:lnTo>
                  <a:lnTo>
                    <a:pt x="100948" y="68898"/>
                  </a:lnTo>
                  <a:lnTo>
                    <a:pt x="126003" y="10203"/>
                  </a:lnTo>
                  <a:lnTo>
                    <a:pt x="128584" y="2683"/>
                  </a:lnTo>
                  <a:lnTo>
                    <a:pt x="131143" y="183"/>
                  </a:lnTo>
                  <a:lnTo>
                    <a:pt x="133687" y="1031"/>
                  </a:lnTo>
                  <a:lnTo>
                    <a:pt x="147796" y="16453"/>
                  </a:lnTo>
                  <a:lnTo>
                    <a:pt x="171069" y="31295"/>
                  </a:lnTo>
                  <a:lnTo>
                    <a:pt x="179108" y="43080"/>
                  </a:lnTo>
                  <a:lnTo>
                    <a:pt x="179911" y="48905"/>
                  </a:lnTo>
                  <a:lnTo>
                    <a:pt x="171460" y="706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457F8B-F81E-4490-964B-E3C36F7E43BC}"/>
              </a:ext>
            </a:extLst>
          </p:cNvPr>
          <p:cNvGrpSpPr/>
          <p:nvPr/>
        </p:nvGrpSpPr>
        <p:grpSpPr>
          <a:xfrm>
            <a:off x="288828" y="1179209"/>
            <a:ext cx="4602946" cy="268715"/>
            <a:chOff x="288828" y="1179209"/>
            <a:chExt cx="4602946" cy="268715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17C26C2-A0F8-4FCE-A7C8-B364F6849573}"/>
                </a:ext>
              </a:extLst>
            </p:cNvPr>
            <p:cNvSpPr/>
            <p:nvPr/>
          </p:nvSpPr>
          <p:spPr>
            <a:xfrm>
              <a:off x="316571" y="1209056"/>
              <a:ext cx="23026" cy="233206"/>
            </a:xfrm>
            <a:custGeom>
              <a:avLst/>
              <a:gdLst/>
              <a:ahLst/>
              <a:cxnLst/>
              <a:rect l="0" t="0" r="0" b="0"/>
              <a:pathLst>
                <a:path w="23026" h="233206">
                  <a:moveTo>
                    <a:pt x="23025" y="0"/>
                  </a:moveTo>
                  <a:lnTo>
                    <a:pt x="3070" y="63321"/>
                  </a:lnTo>
                  <a:lnTo>
                    <a:pt x="0" y="122112"/>
                  </a:lnTo>
                  <a:lnTo>
                    <a:pt x="3870" y="169525"/>
                  </a:lnTo>
                  <a:lnTo>
                    <a:pt x="13155" y="213538"/>
                  </a:lnTo>
                  <a:lnTo>
                    <a:pt x="15251" y="23320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6A23897-C137-4BDE-A3B5-E22ED16660BA}"/>
                </a:ext>
              </a:extLst>
            </p:cNvPr>
            <p:cNvSpPr/>
            <p:nvPr/>
          </p:nvSpPr>
          <p:spPr>
            <a:xfrm>
              <a:off x="288828" y="1253168"/>
              <a:ext cx="182919" cy="142453"/>
            </a:xfrm>
            <a:custGeom>
              <a:avLst/>
              <a:gdLst/>
              <a:ahLst/>
              <a:cxnLst/>
              <a:rect l="0" t="0" r="0" b="0"/>
              <a:pathLst>
                <a:path w="182919" h="142453">
                  <a:moveTo>
                    <a:pt x="4127" y="18076"/>
                  </a:moveTo>
                  <a:lnTo>
                    <a:pt x="0" y="5696"/>
                  </a:lnTo>
                  <a:lnTo>
                    <a:pt x="1376" y="2913"/>
                  </a:lnTo>
                  <a:lnTo>
                    <a:pt x="4884" y="1921"/>
                  </a:lnTo>
                  <a:lnTo>
                    <a:pt x="9814" y="2124"/>
                  </a:lnTo>
                  <a:lnTo>
                    <a:pt x="19898" y="6955"/>
                  </a:lnTo>
                  <a:lnTo>
                    <a:pt x="25006" y="10662"/>
                  </a:lnTo>
                  <a:lnTo>
                    <a:pt x="32984" y="21691"/>
                  </a:lnTo>
                  <a:lnTo>
                    <a:pt x="49271" y="45757"/>
                  </a:lnTo>
                  <a:lnTo>
                    <a:pt x="69986" y="66282"/>
                  </a:lnTo>
                  <a:lnTo>
                    <a:pt x="83494" y="73474"/>
                  </a:lnTo>
                  <a:lnTo>
                    <a:pt x="89860" y="74010"/>
                  </a:lnTo>
                  <a:lnTo>
                    <a:pt x="101540" y="69999"/>
                  </a:lnTo>
                  <a:lnTo>
                    <a:pt x="110186" y="60155"/>
                  </a:lnTo>
                  <a:lnTo>
                    <a:pt x="122774" y="32722"/>
                  </a:lnTo>
                  <a:lnTo>
                    <a:pt x="126806" y="5909"/>
                  </a:lnTo>
                  <a:lnTo>
                    <a:pt x="129099" y="1327"/>
                  </a:lnTo>
                  <a:lnTo>
                    <a:pt x="132356" y="0"/>
                  </a:lnTo>
                  <a:lnTo>
                    <a:pt x="136254" y="843"/>
                  </a:lnTo>
                  <a:lnTo>
                    <a:pt x="139716" y="3996"/>
                  </a:lnTo>
                  <a:lnTo>
                    <a:pt x="148717" y="21678"/>
                  </a:lnTo>
                  <a:lnTo>
                    <a:pt x="164735" y="77353"/>
                  </a:lnTo>
                  <a:lnTo>
                    <a:pt x="180612" y="129902"/>
                  </a:lnTo>
                  <a:lnTo>
                    <a:pt x="182918" y="14245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B80E77-C251-4B83-9291-022695FDFA1C}"/>
                </a:ext>
              </a:extLst>
            </p:cNvPr>
            <p:cNvSpPr/>
            <p:nvPr/>
          </p:nvSpPr>
          <p:spPr>
            <a:xfrm>
              <a:off x="512775" y="1317885"/>
              <a:ext cx="77092" cy="87778"/>
            </a:xfrm>
            <a:custGeom>
              <a:avLst/>
              <a:gdLst/>
              <a:ahLst/>
              <a:cxnLst/>
              <a:rect l="0" t="0" r="0" b="0"/>
              <a:pathLst>
                <a:path w="77092" h="87778">
                  <a:moveTo>
                    <a:pt x="13386" y="0"/>
                  </a:moveTo>
                  <a:lnTo>
                    <a:pt x="5133" y="8253"/>
                  </a:lnTo>
                  <a:lnTo>
                    <a:pt x="1080" y="21519"/>
                  </a:lnTo>
                  <a:lnTo>
                    <a:pt x="0" y="29893"/>
                  </a:lnTo>
                  <a:lnTo>
                    <a:pt x="3406" y="46107"/>
                  </a:lnTo>
                  <a:lnTo>
                    <a:pt x="15035" y="67500"/>
                  </a:lnTo>
                  <a:lnTo>
                    <a:pt x="25348" y="78369"/>
                  </a:lnTo>
                  <a:lnTo>
                    <a:pt x="38568" y="86078"/>
                  </a:lnTo>
                  <a:lnTo>
                    <a:pt x="53081" y="87777"/>
                  </a:lnTo>
                  <a:lnTo>
                    <a:pt x="60579" y="87021"/>
                  </a:lnTo>
                  <a:lnTo>
                    <a:pt x="66441" y="83926"/>
                  </a:lnTo>
                  <a:lnTo>
                    <a:pt x="75258" y="73577"/>
                  </a:lnTo>
                  <a:lnTo>
                    <a:pt x="77091" y="67190"/>
                  </a:lnTo>
                  <a:lnTo>
                    <a:pt x="76824" y="53183"/>
                  </a:lnTo>
                  <a:lnTo>
                    <a:pt x="71523" y="40623"/>
                  </a:lnTo>
                  <a:lnTo>
                    <a:pt x="67691" y="34856"/>
                  </a:lnTo>
                  <a:lnTo>
                    <a:pt x="56523" y="26144"/>
                  </a:lnTo>
                  <a:lnTo>
                    <a:pt x="44650" y="21121"/>
                  </a:lnTo>
                  <a:lnTo>
                    <a:pt x="40275" y="20990"/>
                  </a:lnTo>
                  <a:lnTo>
                    <a:pt x="28933" y="2332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1E2F2A5-C43A-4C1F-BBB8-1213BA9825D2}"/>
                </a:ext>
              </a:extLst>
            </p:cNvPr>
            <p:cNvSpPr/>
            <p:nvPr/>
          </p:nvSpPr>
          <p:spPr>
            <a:xfrm>
              <a:off x="658311" y="1293103"/>
              <a:ext cx="186566" cy="142083"/>
            </a:xfrm>
            <a:custGeom>
              <a:avLst/>
              <a:gdLst/>
              <a:ahLst/>
              <a:cxnLst/>
              <a:rect l="0" t="0" r="0" b="0"/>
              <a:pathLst>
                <a:path w="186566" h="142083">
                  <a:moveTo>
                    <a:pt x="0" y="32556"/>
                  </a:moveTo>
                  <a:lnTo>
                    <a:pt x="4127" y="75834"/>
                  </a:lnTo>
                  <a:lnTo>
                    <a:pt x="10819" y="101521"/>
                  </a:lnTo>
                  <a:lnTo>
                    <a:pt x="14986" y="107899"/>
                  </a:lnTo>
                  <a:lnTo>
                    <a:pt x="26526" y="117289"/>
                  </a:lnTo>
                  <a:lnTo>
                    <a:pt x="40292" y="119735"/>
                  </a:lnTo>
                  <a:lnTo>
                    <a:pt x="47591" y="119178"/>
                  </a:lnTo>
                  <a:lnTo>
                    <a:pt x="53320" y="116216"/>
                  </a:lnTo>
                  <a:lnTo>
                    <a:pt x="61990" y="106014"/>
                  </a:lnTo>
                  <a:lnTo>
                    <a:pt x="71726" y="85703"/>
                  </a:lnTo>
                  <a:lnTo>
                    <a:pt x="74593" y="83534"/>
                  </a:lnTo>
                  <a:lnTo>
                    <a:pt x="77368" y="84680"/>
                  </a:lnTo>
                  <a:lnTo>
                    <a:pt x="82754" y="92862"/>
                  </a:lnTo>
                  <a:lnTo>
                    <a:pt x="100178" y="132401"/>
                  </a:lnTo>
                  <a:lnTo>
                    <a:pt x="111894" y="141135"/>
                  </a:lnTo>
                  <a:lnTo>
                    <a:pt x="117782" y="142082"/>
                  </a:lnTo>
                  <a:lnTo>
                    <a:pt x="123435" y="140986"/>
                  </a:lnTo>
                  <a:lnTo>
                    <a:pt x="139644" y="131190"/>
                  </a:lnTo>
                  <a:lnTo>
                    <a:pt x="149301" y="121307"/>
                  </a:lnTo>
                  <a:lnTo>
                    <a:pt x="156471" y="108277"/>
                  </a:lnTo>
                  <a:lnTo>
                    <a:pt x="161906" y="72593"/>
                  </a:lnTo>
                  <a:lnTo>
                    <a:pt x="160676" y="34578"/>
                  </a:lnTo>
                  <a:lnTo>
                    <a:pt x="152372" y="1861"/>
                  </a:lnTo>
                  <a:lnTo>
                    <a:pt x="150814" y="0"/>
                  </a:lnTo>
                  <a:lnTo>
                    <a:pt x="149775" y="2215"/>
                  </a:lnTo>
                  <a:lnTo>
                    <a:pt x="149484" y="13888"/>
                  </a:lnTo>
                  <a:lnTo>
                    <a:pt x="161037" y="69468"/>
                  </a:lnTo>
                  <a:lnTo>
                    <a:pt x="178813" y="128359"/>
                  </a:lnTo>
                  <a:lnTo>
                    <a:pt x="186565" y="14138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4321786-8369-49C3-A415-C3BFA70D5F79}"/>
                </a:ext>
              </a:extLst>
            </p:cNvPr>
            <p:cNvSpPr/>
            <p:nvPr/>
          </p:nvSpPr>
          <p:spPr>
            <a:xfrm>
              <a:off x="789981" y="1245008"/>
              <a:ext cx="218140" cy="153140"/>
            </a:xfrm>
            <a:custGeom>
              <a:avLst/>
              <a:gdLst/>
              <a:ahLst/>
              <a:cxnLst/>
              <a:rect l="0" t="0" r="0" b="0"/>
              <a:pathLst>
                <a:path w="218140" h="153140">
                  <a:moveTo>
                    <a:pt x="8254" y="111745"/>
                  </a:moveTo>
                  <a:lnTo>
                    <a:pt x="0" y="103491"/>
                  </a:lnTo>
                  <a:lnTo>
                    <a:pt x="160" y="100196"/>
                  </a:lnTo>
                  <a:lnTo>
                    <a:pt x="2858" y="97136"/>
                  </a:lnTo>
                  <a:lnTo>
                    <a:pt x="60629" y="63305"/>
                  </a:lnTo>
                  <a:lnTo>
                    <a:pt x="82995" y="44019"/>
                  </a:lnTo>
                  <a:lnTo>
                    <a:pt x="94699" y="24595"/>
                  </a:lnTo>
                  <a:lnTo>
                    <a:pt x="96194" y="9960"/>
                  </a:lnTo>
                  <a:lnTo>
                    <a:pt x="95384" y="2429"/>
                  </a:lnTo>
                  <a:lnTo>
                    <a:pt x="93116" y="0"/>
                  </a:lnTo>
                  <a:lnTo>
                    <a:pt x="89876" y="972"/>
                  </a:lnTo>
                  <a:lnTo>
                    <a:pt x="85989" y="4211"/>
                  </a:lnTo>
                  <a:lnTo>
                    <a:pt x="81670" y="17023"/>
                  </a:lnTo>
                  <a:lnTo>
                    <a:pt x="80615" y="33370"/>
                  </a:lnTo>
                  <a:lnTo>
                    <a:pt x="87902" y="94539"/>
                  </a:lnTo>
                  <a:lnTo>
                    <a:pt x="104239" y="150515"/>
                  </a:lnTo>
                  <a:lnTo>
                    <a:pt x="106793" y="153139"/>
                  </a:lnTo>
                  <a:lnTo>
                    <a:pt x="109359" y="152297"/>
                  </a:lnTo>
                  <a:lnTo>
                    <a:pt x="111933" y="149144"/>
                  </a:lnTo>
                  <a:lnTo>
                    <a:pt x="123851" y="91899"/>
                  </a:lnTo>
                  <a:lnTo>
                    <a:pt x="131895" y="78164"/>
                  </a:lnTo>
                  <a:lnTo>
                    <a:pt x="137322" y="74674"/>
                  </a:lnTo>
                  <a:lnTo>
                    <a:pt x="150262" y="73100"/>
                  </a:lnTo>
                  <a:lnTo>
                    <a:pt x="162348" y="77583"/>
                  </a:lnTo>
                  <a:lnTo>
                    <a:pt x="184182" y="94536"/>
                  </a:lnTo>
                  <a:lnTo>
                    <a:pt x="218139" y="1506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CCB55D-704E-414E-BFFE-4C82930FD2FC}"/>
                </a:ext>
              </a:extLst>
            </p:cNvPr>
            <p:cNvSpPr/>
            <p:nvPr/>
          </p:nvSpPr>
          <p:spPr>
            <a:xfrm>
              <a:off x="1124722" y="1317885"/>
              <a:ext cx="318716" cy="28934"/>
            </a:xfrm>
            <a:custGeom>
              <a:avLst/>
              <a:gdLst/>
              <a:ahLst/>
              <a:cxnLst/>
              <a:rect l="0" t="0" r="0" b="0"/>
              <a:pathLst>
                <a:path w="318716" h="28934">
                  <a:moveTo>
                    <a:pt x="0" y="15547"/>
                  </a:moveTo>
                  <a:lnTo>
                    <a:pt x="12380" y="23801"/>
                  </a:lnTo>
                  <a:lnTo>
                    <a:pt x="36586" y="28933"/>
                  </a:lnTo>
                  <a:lnTo>
                    <a:pt x="99355" y="23051"/>
                  </a:lnTo>
                  <a:lnTo>
                    <a:pt x="161595" y="16320"/>
                  </a:lnTo>
                  <a:lnTo>
                    <a:pt x="224559" y="10273"/>
                  </a:lnTo>
                  <a:lnTo>
                    <a:pt x="279838" y="2651"/>
                  </a:lnTo>
                  <a:lnTo>
                    <a:pt x="31871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3B64599-755E-4478-8BFC-61FAB64614B5}"/>
                </a:ext>
              </a:extLst>
            </p:cNvPr>
            <p:cNvSpPr/>
            <p:nvPr/>
          </p:nvSpPr>
          <p:spPr>
            <a:xfrm>
              <a:off x="1420116" y="1271244"/>
              <a:ext cx="39525" cy="93283"/>
            </a:xfrm>
            <a:custGeom>
              <a:avLst/>
              <a:gdLst/>
              <a:ahLst/>
              <a:cxnLst/>
              <a:rect l="0" t="0" r="0" b="0"/>
              <a:pathLst>
                <a:path w="39525" h="93283">
                  <a:moveTo>
                    <a:pt x="0" y="0"/>
                  </a:moveTo>
                  <a:lnTo>
                    <a:pt x="36546" y="36546"/>
                  </a:lnTo>
                  <a:lnTo>
                    <a:pt x="39048" y="42502"/>
                  </a:lnTo>
                  <a:lnTo>
                    <a:pt x="39524" y="56030"/>
                  </a:lnTo>
                  <a:lnTo>
                    <a:pt x="34553" y="68376"/>
                  </a:lnTo>
                  <a:lnTo>
                    <a:pt x="30809" y="74087"/>
                  </a:lnTo>
                  <a:lnTo>
                    <a:pt x="19739" y="82736"/>
                  </a:lnTo>
                  <a:lnTo>
                    <a:pt x="0" y="932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6D3D62A-253A-4562-9B1A-8E3042CF8A74}"/>
                </a:ext>
              </a:extLst>
            </p:cNvPr>
            <p:cNvSpPr/>
            <p:nvPr/>
          </p:nvSpPr>
          <p:spPr>
            <a:xfrm>
              <a:off x="1637775" y="1234417"/>
              <a:ext cx="90010" cy="210161"/>
            </a:xfrm>
            <a:custGeom>
              <a:avLst/>
              <a:gdLst/>
              <a:ahLst/>
              <a:cxnLst/>
              <a:rect l="0" t="0" r="0" b="0"/>
              <a:pathLst>
                <a:path w="90010" h="210161">
                  <a:moveTo>
                    <a:pt x="0" y="29053"/>
                  </a:moveTo>
                  <a:lnTo>
                    <a:pt x="4127" y="16673"/>
                  </a:lnTo>
                  <a:lnTo>
                    <a:pt x="13063" y="8292"/>
                  </a:lnTo>
                  <a:lnTo>
                    <a:pt x="26535" y="2551"/>
                  </a:lnTo>
                  <a:lnTo>
                    <a:pt x="44040" y="0"/>
                  </a:lnTo>
                  <a:lnTo>
                    <a:pt x="58729" y="3473"/>
                  </a:lnTo>
                  <a:lnTo>
                    <a:pt x="82234" y="19777"/>
                  </a:lnTo>
                  <a:lnTo>
                    <a:pt x="88372" y="34144"/>
                  </a:lnTo>
                  <a:lnTo>
                    <a:pt x="90009" y="42812"/>
                  </a:lnTo>
                  <a:lnTo>
                    <a:pt x="89373" y="50317"/>
                  </a:lnTo>
                  <a:lnTo>
                    <a:pt x="80224" y="69999"/>
                  </a:lnTo>
                  <a:lnTo>
                    <a:pt x="41354" y="119370"/>
                  </a:lnTo>
                  <a:lnTo>
                    <a:pt x="41389" y="123814"/>
                  </a:lnTo>
                  <a:lnTo>
                    <a:pt x="44867" y="127640"/>
                  </a:lnTo>
                  <a:lnTo>
                    <a:pt x="76799" y="144467"/>
                  </a:lnTo>
                  <a:lnTo>
                    <a:pt x="85381" y="156356"/>
                  </a:lnTo>
                  <a:lnTo>
                    <a:pt x="87467" y="170277"/>
                  </a:lnTo>
                  <a:lnTo>
                    <a:pt x="86815" y="177617"/>
                  </a:lnTo>
                  <a:lnTo>
                    <a:pt x="81483" y="190379"/>
                  </a:lnTo>
                  <a:lnTo>
                    <a:pt x="77643" y="196201"/>
                  </a:lnTo>
                  <a:lnTo>
                    <a:pt x="66466" y="204973"/>
                  </a:lnTo>
                  <a:lnTo>
                    <a:pt x="59858" y="208521"/>
                  </a:lnTo>
                  <a:lnTo>
                    <a:pt x="43302" y="210160"/>
                  </a:lnTo>
                  <a:lnTo>
                    <a:pt x="26156" y="207146"/>
                  </a:lnTo>
                  <a:lnTo>
                    <a:pt x="0" y="1922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0EDFFFE-3CB2-4F79-8C7D-347CA866D903}"/>
                </a:ext>
              </a:extLst>
            </p:cNvPr>
            <p:cNvSpPr/>
            <p:nvPr/>
          </p:nvSpPr>
          <p:spPr>
            <a:xfrm>
              <a:off x="1803220" y="1300192"/>
              <a:ext cx="93378" cy="104445"/>
            </a:xfrm>
            <a:custGeom>
              <a:avLst/>
              <a:gdLst/>
              <a:ahLst/>
              <a:cxnLst/>
              <a:rect l="0" t="0" r="0" b="0"/>
              <a:pathLst>
                <a:path w="93378" h="104445">
                  <a:moveTo>
                    <a:pt x="44440" y="17693"/>
                  </a:moveTo>
                  <a:lnTo>
                    <a:pt x="32061" y="13566"/>
                  </a:lnTo>
                  <a:lnTo>
                    <a:pt x="26687" y="14078"/>
                  </a:lnTo>
                  <a:lnTo>
                    <a:pt x="16108" y="19253"/>
                  </a:lnTo>
                  <a:lnTo>
                    <a:pt x="7952" y="29615"/>
                  </a:lnTo>
                  <a:lnTo>
                    <a:pt x="2312" y="43721"/>
                  </a:lnTo>
                  <a:lnTo>
                    <a:pt x="0" y="70223"/>
                  </a:lnTo>
                  <a:lnTo>
                    <a:pt x="2521" y="86817"/>
                  </a:lnTo>
                  <a:lnTo>
                    <a:pt x="6129" y="93142"/>
                  </a:lnTo>
                  <a:lnTo>
                    <a:pt x="17049" y="102473"/>
                  </a:lnTo>
                  <a:lnTo>
                    <a:pt x="23588" y="104444"/>
                  </a:lnTo>
                  <a:lnTo>
                    <a:pt x="37764" y="104329"/>
                  </a:lnTo>
                  <a:lnTo>
                    <a:pt x="60312" y="99409"/>
                  </a:lnTo>
                  <a:lnTo>
                    <a:pt x="79277" y="88354"/>
                  </a:lnTo>
                  <a:lnTo>
                    <a:pt x="88139" y="76737"/>
                  </a:lnTo>
                  <a:lnTo>
                    <a:pt x="91711" y="70012"/>
                  </a:lnTo>
                  <a:lnTo>
                    <a:pt x="93377" y="53326"/>
                  </a:lnTo>
                  <a:lnTo>
                    <a:pt x="90374" y="36121"/>
                  </a:lnTo>
                  <a:lnTo>
                    <a:pt x="83282" y="22716"/>
                  </a:lnTo>
                  <a:lnTo>
                    <a:pt x="72068" y="13304"/>
                  </a:lnTo>
                  <a:lnTo>
                    <a:pt x="43756" y="223"/>
                  </a:lnTo>
                  <a:lnTo>
                    <a:pt x="36211" y="0"/>
                  </a:lnTo>
                  <a:lnTo>
                    <a:pt x="5573" y="991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741734-709E-449D-80DB-4ADC47C359F6}"/>
                </a:ext>
              </a:extLst>
            </p:cNvPr>
            <p:cNvSpPr/>
            <p:nvPr/>
          </p:nvSpPr>
          <p:spPr>
            <a:xfrm>
              <a:off x="2010904" y="1263470"/>
              <a:ext cx="62189" cy="124378"/>
            </a:xfrm>
            <a:custGeom>
              <a:avLst/>
              <a:gdLst/>
              <a:ahLst/>
              <a:cxnLst/>
              <a:rect l="0" t="0" r="0" b="0"/>
              <a:pathLst>
                <a:path w="62189" h="124378">
                  <a:moveTo>
                    <a:pt x="62188" y="0"/>
                  </a:moveTo>
                  <a:lnTo>
                    <a:pt x="50640" y="13276"/>
                  </a:lnTo>
                  <a:lnTo>
                    <a:pt x="24432" y="70177"/>
                  </a:lnTo>
                  <a:lnTo>
                    <a:pt x="0" y="12437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5F59A1A-1EEF-4AF2-9267-E312F732AA27}"/>
                </a:ext>
              </a:extLst>
            </p:cNvPr>
            <p:cNvSpPr/>
            <p:nvPr/>
          </p:nvSpPr>
          <p:spPr>
            <a:xfrm>
              <a:off x="1940943" y="1247923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0" y="0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5C15B45-D2BF-4058-8ED6-A3DCC879C8CB}"/>
                </a:ext>
              </a:extLst>
            </p:cNvPr>
            <p:cNvSpPr/>
            <p:nvPr/>
          </p:nvSpPr>
          <p:spPr>
            <a:xfrm>
              <a:off x="2119734" y="1380073"/>
              <a:ext cx="15548" cy="15548"/>
            </a:xfrm>
            <a:custGeom>
              <a:avLst/>
              <a:gdLst/>
              <a:ahLst/>
              <a:cxnLst/>
              <a:rect l="0" t="0" r="0" b="0"/>
              <a:pathLst>
                <a:path w="15548" h="15548">
                  <a:moveTo>
                    <a:pt x="0" y="0"/>
                  </a:moveTo>
                  <a:lnTo>
                    <a:pt x="15547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5C4B654-827F-4059-A96A-7B419EBA7B94}"/>
                </a:ext>
              </a:extLst>
            </p:cNvPr>
            <p:cNvSpPr/>
            <p:nvPr/>
          </p:nvSpPr>
          <p:spPr>
            <a:xfrm>
              <a:off x="2360233" y="1249945"/>
              <a:ext cx="107329" cy="170072"/>
            </a:xfrm>
            <a:custGeom>
              <a:avLst/>
              <a:gdLst/>
              <a:ahLst/>
              <a:cxnLst/>
              <a:rect l="0" t="0" r="0" b="0"/>
              <a:pathLst>
                <a:path w="107329" h="170072">
                  <a:moveTo>
                    <a:pt x="8253" y="99034"/>
                  </a:moveTo>
                  <a:lnTo>
                    <a:pt x="0" y="107287"/>
                  </a:lnTo>
                  <a:lnTo>
                    <a:pt x="160" y="108855"/>
                  </a:lnTo>
                  <a:lnTo>
                    <a:pt x="2858" y="109036"/>
                  </a:lnTo>
                  <a:lnTo>
                    <a:pt x="7247" y="108293"/>
                  </a:lnTo>
                  <a:lnTo>
                    <a:pt x="21679" y="98994"/>
                  </a:lnTo>
                  <a:lnTo>
                    <a:pt x="41168" y="74170"/>
                  </a:lnTo>
                  <a:lnTo>
                    <a:pt x="57043" y="36642"/>
                  </a:lnTo>
                  <a:lnTo>
                    <a:pt x="61002" y="9338"/>
                  </a:lnTo>
                  <a:lnTo>
                    <a:pt x="58966" y="3824"/>
                  </a:lnTo>
                  <a:lnTo>
                    <a:pt x="55018" y="1012"/>
                  </a:lnTo>
                  <a:lnTo>
                    <a:pt x="49795" y="0"/>
                  </a:lnTo>
                  <a:lnTo>
                    <a:pt x="46312" y="2781"/>
                  </a:lnTo>
                  <a:lnTo>
                    <a:pt x="42443" y="15084"/>
                  </a:lnTo>
                  <a:lnTo>
                    <a:pt x="43139" y="21474"/>
                  </a:lnTo>
                  <a:lnTo>
                    <a:pt x="61259" y="53610"/>
                  </a:lnTo>
                  <a:lnTo>
                    <a:pt x="102622" y="108240"/>
                  </a:lnTo>
                  <a:lnTo>
                    <a:pt x="107328" y="134679"/>
                  </a:lnTo>
                  <a:lnTo>
                    <a:pt x="103822" y="149713"/>
                  </a:lnTo>
                  <a:lnTo>
                    <a:pt x="100469" y="156141"/>
                  </a:lnTo>
                  <a:lnTo>
                    <a:pt x="89833" y="165586"/>
                  </a:lnTo>
                  <a:lnTo>
                    <a:pt x="83369" y="169313"/>
                  </a:lnTo>
                  <a:lnTo>
                    <a:pt x="76469" y="170071"/>
                  </a:lnTo>
                  <a:lnTo>
                    <a:pt x="61892" y="166307"/>
                  </a:lnTo>
                  <a:lnTo>
                    <a:pt x="56969" y="162884"/>
                  </a:lnTo>
                  <a:lnTo>
                    <a:pt x="53686" y="158875"/>
                  </a:lnTo>
                  <a:lnTo>
                    <a:pt x="47121" y="14567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0593451-3CE6-4FA2-A214-703B496EF6AA}"/>
                </a:ext>
              </a:extLst>
            </p:cNvPr>
            <p:cNvSpPr/>
            <p:nvPr/>
          </p:nvSpPr>
          <p:spPr>
            <a:xfrm>
              <a:off x="2500637" y="1228249"/>
              <a:ext cx="16155" cy="198466"/>
            </a:xfrm>
            <a:custGeom>
              <a:avLst/>
              <a:gdLst/>
              <a:ahLst/>
              <a:cxnLst/>
              <a:rect l="0" t="0" r="0" b="0"/>
              <a:pathLst>
                <a:path w="16155" h="198466">
                  <a:moveTo>
                    <a:pt x="0" y="4127"/>
                  </a:moveTo>
                  <a:lnTo>
                    <a:pt x="12380" y="0"/>
                  </a:lnTo>
                  <a:lnTo>
                    <a:pt x="15163" y="1376"/>
                  </a:lnTo>
                  <a:lnTo>
                    <a:pt x="16154" y="4884"/>
                  </a:lnTo>
                  <a:lnTo>
                    <a:pt x="13424" y="22202"/>
                  </a:lnTo>
                  <a:lnTo>
                    <a:pt x="8890" y="55394"/>
                  </a:lnTo>
                  <a:lnTo>
                    <a:pt x="7871" y="115726"/>
                  </a:lnTo>
                  <a:lnTo>
                    <a:pt x="7782" y="177752"/>
                  </a:lnTo>
                  <a:lnTo>
                    <a:pt x="5474" y="189259"/>
                  </a:lnTo>
                  <a:lnTo>
                    <a:pt x="0" y="1984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80641F-7408-43C2-BDF3-9C1DDCD30FDB}"/>
                </a:ext>
              </a:extLst>
            </p:cNvPr>
            <p:cNvSpPr/>
            <p:nvPr/>
          </p:nvSpPr>
          <p:spPr>
            <a:xfrm>
              <a:off x="2461769" y="1310112"/>
              <a:ext cx="85510" cy="31095"/>
            </a:xfrm>
            <a:custGeom>
              <a:avLst/>
              <a:gdLst/>
              <a:ahLst/>
              <a:cxnLst/>
              <a:rect l="0" t="0" r="0" b="0"/>
              <a:pathLst>
                <a:path w="85510" h="31095">
                  <a:moveTo>
                    <a:pt x="0" y="31094"/>
                  </a:moveTo>
                  <a:lnTo>
                    <a:pt x="13276" y="19545"/>
                  </a:lnTo>
                  <a:lnTo>
                    <a:pt x="47366" y="5367"/>
                  </a:lnTo>
                  <a:lnTo>
                    <a:pt x="8550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432CC3C-85FB-4D8E-A04B-F910CF1F0390}"/>
                </a:ext>
              </a:extLst>
            </p:cNvPr>
            <p:cNvSpPr/>
            <p:nvPr/>
          </p:nvSpPr>
          <p:spPr>
            <a:xfrm>
              <a:off x="2597062" y="1325060"/>
              <a:ext cx="230064" cy="93882"/>
            </a:xfrm>
            <a:custGeom>
              <a:avLst/>
              <a:gdLst/>
              <a:ahLst/>
              <a:cxnLst/>
              <a:rect l="0" t="0" r="0" b="0"/>
              <a:pathLst>
                <a:path w="230064" h="93882">
                  <a:moveTo>
                    <a:pt x="20177" y="47239"/>
                  </a:moveTo>
                  <a:lnTo>
                    <a:pt x="20177" y="63746"/>
                  </a:lnTo>
                  <a:lnTo>
                    <a:pt x="22768" y="69472"/>
                  </a:lnTo>
                  <a:lnTo>
                    <a:pt x="32558" y="78138"/>
                  </a:lnTo>
                  <a:lnTo>
                    <a:pt x="37932" y="79067"/>
                  </a:lnTo>
                  <a:lnTo>
                    <a:pt x="43243" y="77959"/>
                  </a:lnTo>
                  <a:lnTo>
                    <a:pt x="48510" y="75492"/>
                  </a:lnTo>
                  <a:lnTo>
                    <a:pt x="64177" y="59642"/>
                  </a:lnTo>
                  <a:lnTo>
                    <a:pt x="66785" y="52916"/>
                  </a:lnTo>
                  <a:lnTo>
                    <a:pt x="67380" y="38534"/>
                  </a:lnTo>
                  <a:lnTo>
                    <a:pt x="58731" y="15869"/>
                  </a:lnTo>
                  <a:lnTo>
                    <a:pt x="47677" y="5082"/>
                  </a:lnTo>
                  <a:lnTo>
                    <a:pt x="41102" y="996"/>
                  </a:lnTo>
                  <a:lnTo>
                    <a:pt x="34991" y="0"/>
                  </a:lnTo>
                  <a:lnTo>
                    <a:pt x="29189" y="1063"/>
                  </a:lnTo>
                  <a:lnTo>
                    <a:pt x="23594" y="3499"/>
                  </a:lnTo>
                  <a:lnTo>
                    <a:pt x="7466" y="19308"/>
                  </a:lnTo>
                  <a:lnTo>
                    <a:pt x="1572" y="35401"/>
                  </a:lnTo>
                  <a:lnTo>
                    <a:pt x="0" y="44530"/>
                  </a:lnTo>
                  <a:lnTo>
                    <a:pt x="2861" y="59279"/>
                  </a:lnTo>
                  <a:lnTo>
                    <a:pt x="6042" y="65631"/>
                  </a:lnTo>
                  <a:lnTo>
                    <a:pt x="16486" y="74991"/>
                  </a:lnTo>
                  <a:lnTo>
                    <a:pt x="22899" y="78696"/>
                  </a:lnTo>
                  <a:lnTo>
                    <a:pt x="28901" y="79439"/>
                  </a:lnTo>
                  <a:lnTo>
                    <a:pt x="40178" y="75658"/>
                  </a:lnTo>
                  <a:lnTo>
                    <a:pt x="48644" y="65916"/>
                  </a:lnTo>
                  <a:lnTo>
                    <a:pt x="54423" y="52085"/>
                  </a:lnTo>
                  <a:lnTo>
                    <a:pt x="56812" y="25739"/>
                  </a:lnTo>
                  <a:lnTo>
                    <a:pt x="54161" y="6320"/>
                  </a:lnTo>
                  <a:lnTo>
                    <a:pt x="54925" y="7004"/>
                  </a:lnTo>
                  <a:lnTo>
                    <a:pt x="81373" y="66679"/>
                  </a:lnTo>
                  <a:lnTo>
                    <a:pt x="93153" y="75457"/>
                  </a:lnTo>
                  <a:lnTo>
                    <a:pt x="99922" y="79007"/>
                  </a:lnTo>
                  <a:lnTo>
                    <a:pt x="114353" y="80648"/>
                  </a:lnTo>
                  <a:lnTo>
                    <a:pt x="121829" y="79877"/>
                  </a:lnTo>
                  <a:lnTo>
                    <a:pt x="126812" y="75907"/>
                  </a:lnTo>
                  <a:lnTo>
                    <a:pt x="132350" y="62284"/>
                  </a:lnTo>
                  <a:lnTo>
                    <a:pt x="132509" y="47016"/>
                  </a:lnTo>
                  <a:lnTo>
                    <a:pt x="131341" y="39317"/>
                  </a:lnTo>
                  <a:lnTo>
                    <a:pt x="133154" y="35048"/>
                  </a:lnTo>
                  <a:lnTo>
                    <a:pt x="136954" y="33066"/>
                  </a:lnTo>
                  <a:lnTo>
                    <a:pt x="197695" y="28131"/>
                  </a:lnTo>
                  <a:lnTo>
                    <a:pt x="210207" y="33277"/>
                  </a:lnTo>
                  <a:lnTo>
                    <a:pt x="213371" y="37931"/>
                  </a:lnTo>
                  <a:lnTo>
                    <a:pt x="220734" y="77154"/>
                  </a:lnTo>
                  <a:lnTo>
                    <a:pt x="230063" y="9388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5037153-7D93-4A37-A235-D81785CC7509}"/>
                </a:ext>
              </a:extLst>
            </p:cNvPr>
            <p:cNvSpPr/>
            <p:nvPr/>
          </p:nvSpPr>
          <p:spPr>
            <a:xfrm>
              <a:off x="2867970" y="1253886"/>
              <a:ext cx="184588" cy="180695"/>
            </a:xfrm>
            <a:custGeom>
              <a:avLst/>
              <a:gdLst/>
              <a:ahLst/>
              <a:cxnLst/>
              <a:rect l="0" t="0" r="0" b="0"/>
              <a:pathLst>
                <a:path w="184588" h="180695">
                  <a:moveTo>
                    <a:pt x="36890" y="95093"/>
                  </a:moveTo>
                  <a:lnTo>
                    <a:pt x="41017" y="82713"/>
                  </a:lnTo>
                  <a:lnTo>
                    <a:pt x="39641" y="79930"/>
                  </a:lnTo>
                  <a:lnTo>
                    <a:pt x="36133" y="78938"/>
                  </a:lnTo>
                  <a:lnTo>
                    <a:pt x="31203" y="79141"/>
                  </a:lnTo>
                  <a:lnTo>
                    <a:pt x="21119" y="83973"/>
                  </a:lnTo>
                  <a:lnTo>
                    <a:pt x="16011" y="87679"/>
                  </a:lnTo>
                  <a:lnTo>
                    <a:pt x="8032" y="98708"/>
                  </a:lnTo>
                  <a:lnTo>
                    <a:pt x="2471" y="113111"/>
                  </a:lnTo>
                  <a:lnTo>
                    <a:pt x="0" y="131028"/>
                  </a:lnTo>
                  <a:lnTo>
                    <a:pt x="3508" y="145901"/>
                  </a:lnTo>
                  <a:lnTo>
                    <a:pt x="6862" y="152286"/>
                  </a:lnTo>
                  <a:lnTo>
                    <a:pt x="12552" y="156542"/>
                  </a:lnTo>
                  <a:lnTo>
                    <a:pt x="28088" y="161271"/>
                  </a:lnTo>
                  <a:lnTo>
                    <a:pt x="52133" y="159807"/>
                  </a:lnTo>
                  <a:lnTo>
                    <a:pt x="65546" y="153797"/>
                  </a:lnTo>
                  <a:lnTo>
                    <a:pt x="71541" y="149776"/>
                  </a:lnTo>
                  <a:lnTo>
                    <a:pt x="80505" y="138399"/>
                  </a:lnTo>
                  <a:lnTo>
                    <a:pt x="93298" y="109981"/>
                  </a:lnTo>
                  <a:lnTo>
                    <a:pt x="97366" y="82998"/>
                  </a:lnTo>
                  <a:lnTo>
                    <a:pt x="91061" y="19991"/>
                  </a:lnTo>
                  <a:lnTo>
                    <a:pt x="87453" y="2981"/>
                  </a:lnTo>
                  <a:lnTo>
                    <a:pt x="85282" y="0"/>
                  </a:lnTo>
                  <a:lnTo>
                    <a:pt x="82971" y="604"/>
                  </a:lnTo>
                  <a:lnTo>
                    <a:pt x="80566" y="3597"/>
                  </a:lnTo>
                  <a:lnTo>
                    <a:pt x="79827" y="8184"/>
                  </a:lnTo>
                  <a:lnTo>
                    <a:pt x="87463" y="70941"/>
                  </a:lnTo>
                  <a:lnTo>
                    <a:pt x="97285" y="133192"/>
                  </a:lnTo>
                  <a:lnTo>
                    <a:pt x="105422" y="176854"/>
                  </a:lnTo>
                  <a:lnTo>
                    <a:pt x="105035" y="180694"/>
                  </a:lnTo>
                  <a:lnTo>
                    <a:pt x="103913" y="180664"/>
                  </a:lnTo>
                  <a:lnTo>
                    <a:pt x="102301" y="178052"/>
                  </a:lnTo>
                  <a:lnTo>
                    <a:pt x="100034" y="157869"/>
                  </a:lnTo>
                  <a:lnTo>
                    <a:pt x="103488" y="134135"/>
                  </a:lnTo>
                  <a:lnTo>
                    <a:pt x="107201" y="128031"/>
                  </a:lnTo>
                  <a:lnTo>
                    <a:pt x="118235" y="118945"/>
                  </a:lnTo>
                  <a:lnTo>
                    <a:pt x="131777" y="116635"/>
                  </a:lnTo>
                  <a:lnTo>
                    <a:pt x="139015" y="117228"/>
                  </a:lnTo>
                  <a:lnTo>
                    <a:pt x="151665" y="122493"/>
                  </a:lnTo>
                  <a:lnTo>
                    <a:pt x="157457" y="126316"/>
                  </a:lnTo>
                  <a:lnTo>
                    <a:pt x="166196" y="137473"/>
                  </a:lnTo>
                  <a:lnTo>
                    <a:pt x="184587" y="18060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2A8E81E-DFA8-4817-8215-DC3EED43F59A}"/>
                </a:ext>
              </a:extLst>
            </p:cNvPr>
            <p:cNvSpPr/>
            <p:nvPr/>
          </p:nvSpPr>
          <p:spPr>
            <a:xfrm>
              <a:off x="3122519" y="1275562"/>
              <a:ext cx="592425" cy="104512"/>
            </a:xfrm>
            <a:custGeom>
              <a:avLst/>
              <a:gdLst/>
              <a:ahLst/>
              <a:cxnLst/>
              <a:rect l="0" t="0" r="0" b="0"/>
              <a:pathLst>
                <a:path w="592425" h="104512">
                  <a:moveTo>
                    <a:pt x="0" y="73417"/>
                  </a:moveTo>
                  <a:lnTo>
                    <a:pt x="27671" y="79570"/>
                  </a:lnTo>
                  <a:lnTo>
                    <a:pt x="85891" y="81048"/>
                  </a:lnTo>
                  <a:lnTo>
                    <a:pt x="143589" y="81172"/>
                  </a:lnTo>
                  <a:lnTo>
                    <a:pt x="199182" y="77061"/>
                  </a:lnTo>
                  <a:lnTo>
                    <a:pt x="259315" y="73737"/>
                  </a:lnTo>
                  <a:lnTo>
                    <a:pt x="313270" y="67306"/>
                  </a:lnTo>
                  <a:lnTo>
                    <a:pt x="369820" y="60520"/>
                  </a:lnTo>
                  <a:lnTo>
                    <a:pt x="431799" y="57239"/>
                  </a:lnTo>
                  <a:lnTo>
                    <a:pt x="486992" y="49973"/>
                  </a:lnTo>
                  <a:lnTo>
                    <a:pt x="542339" y="36902"/>
                  </a:lnTo>
                  <a:lnTo>
                    <a:pt x="589356" y="24153"/>
                  </a:lnTo>
                  <a:lnTo>
                    <a:pt x="592424" y="21572"/>
                  </a:lnTo>
                  <a:lnTo>
                    <a:pt x="591879" y="18988"/>
                  </a:lnTo>
                  <a:lnTo>
                    <a:pt x="584362" y="13814"/>
                  </a:lnTo>
                  <a:lnTo>
                    <a:pt x="548765" y="0"/>
                  </a:lnTo>
                  <a:lnTo>
                    <a:pt x="553109" y="1344"/>
                  </a:lnTo>
                  <a:lnTo>
                    <a:pt x="565996" y="11083"/>
                  </a:lnTo>
                  <a:lnTo>
                    <a:pt x="576628" y="29036"/>
                  </a:lnTo>
                  <a:lnTo>
                    <a:pt x="577873" y="43327"/>
                  </a:lnTo>
                  <a:lnTo>
                    <a:pt x="574683" y="57452"/>
                  </a:lnTo>
                  <a:lnTo>
                    <a:pt x="558560" y="80596"/>
                  </a:lnTo>
                  <a:lnTo>
                    <a:pt x="547961" y="90427"/>
                  </a:lnTo>
                  <a:lnTo>
                    <a:pt x="520826" y="10451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F47FE4C-351F-49B0-99E4-69FE2EDE5542}"/>
                </a:ext>
              </a:extLst>
            </p:cNvPr>
            <p:cNvSpPr/>
            <p:nvPr/>
          </p:nvSpPr>
          <p:spPr>
            <a:xfrm>
              <a:off x="3930966" y="1210689"/>
              <a:ext cx="256528" cy="237235"/>
            </a:xfrm>
            <a:custGeom>
              <a:avLst/>
              <a:gdLst/>
              <a:ahLst/>
              <a:cxnLst/>
              <a:rect l="0" t="0" r="0" b="0"/>
              <a:pathLst>
                <a:path w="256528" h="237235">
                  <a:moveTo>
                    <a:pt x="0" y="223799"/>
                  </a:moveTo>
                  <a:lnTo>
                    <a:pt x="4127" y="236179"/>
                  </a:lnTo>
                  <a:lnTo>
                    <a:pt x="6206" y="237234"/>
                  </a:lnTo>
                  <a:lnTo>
                    <a:pt x="8456" y="235347"/>
                  </a:lnTo>
                  <a:lnTo>
                    <a:pt x="25953" y="192016"/>
                  </a:lnTo>
                  <a:lnTo>
                    <a:pt x="30643" y="135183"/>
                  </a:lnTo>
                  <a:lnTo>
                    <a:pt x="34884" y="86111"/>
                  </a:lnTo>
                  <a:lnTo>
                    <a:pt x="32458" y="39960"/>
                  </a:lnTo>
                  <a:lnTo>
                    <a:pt x="35443" y="22898"/>
                  </a:lnTo>
                  <a:lnTo>
                    <a:pt x="36585" y="20767"/>
                  </a:lnTo>
                  <a:lnTo>
                    <a:pt x="37346" y="22801"/>
                  </a:lnTo>
                  <a:lnTo>
                    <a:pt x="49599" y="68848"/>
                  </a:lnTo>
                  <a:lnTo>
                    <a:pt x="79572" y="128233"/>
                  </a:lnTo>
                  <a:lnTo>
                    <a:pt x="98828" y="150795"/>
                  </a:lnTo>
                  <a:lnTo>
                    <a:pt x="113598" y="156804"/>
                  </a:lnTo>
                  <a:lnTo>
                    <a:pt x="122373" y="158406"/>
                  </a:lnTo>
                  <a:lnTo>
                    <a:pt x="136731" y="155580"/>
                  </a:lnTo>
                  <a:lnTo>
                    <a:pt x="142978" y="152408"/>
                  </a:lnTo>
                  <a:lnTo>
                    <a:pt x="152222" y="141973"/>
                  </a:lnTo>
                  <a:lnTo>
                    <a:pt x="173420" y="91410"/>
                  </a:lnTo>
                  <a:lnTo>
                    <a:pt x="178320" y="34167"/>
                  </a:lnTo>
                  <a:lnTo>
                    <a:pt x="178699" y="0"/>
                  </a:lnTo>
                  <a:lnTo>
                    <a:pt x="184995" y="61111"/>
                  </a:lnTo>
                  <a:lnTo>
                    <a:pt x="199611" y="119564"/>
                  </a:lnTo>
                  <a:lnTo>
                    <a:pt x="217665" y="176972"/>
                  </a:lnTo>
                  <a:lnTo>
                    <a:pt x="220254" y="184807"/>
                  </a:lnTo>
                  <a:lnTo>
                    <a:pt x="225435" y="190031"/>
                  </a:lnTo>
                  <a:lnTo>
                    <a:pt x="256527" y="20047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70E58EF-4E83-4D0E-98A8-36F9A036149D}"/>
                </a:ext>
              </a:extLst>
            </p:cNvPr>
            <p:cNvSpPr/>
            <p:nvPr/>
          </p:nvSpPr>
          <p:spPr>
            <a:xfrm>
              <a:off x="4207902" y="1284530"/>
              <a:ext cx="103968" cy="126638"/>
            </a:xfrm>
            <a:custGeom>
              <a:avLst/>
              <a:gdLst/>
              <a:ahLst/>
              <a:cxnLst/>
              <a:rect l="0" t="0" r="0" b="0"/>
              <a:pathLst>
                <a:path w="103968" h="126638">
                  <a:moveTo>
                    <a:pt x="26232" y="64449"/>
                  </a:moveTo>
                  <a:lnTo>
                    <a:pt x="26232" y="80956"/>
                  </a:lnTo>
                  <a:lnTo>
                    <a:pt x="30838" y="93666"/>
                  </a:lnTo>
                  <a:lnTo>
                    <a:pt x="34486" y="99474"/>
                  </a:lnTo>
                  <a:lnTo>
                    <a:pt x="40372" y="102483"/>
                  </a:lnTo>
                  <a:lnTo>
                    <a:pt x="56124" y="103522"/>
                  </a:lnTo>
                  <a:lnTo>
                    <a:pt x="70035" y="98801"/>
                  </a:lnTo>
                  <a:lnTo>
                    <a:pt x="93042" y="81695"/>
                  </a:lnTo>
                  <a:lnTo>
                    <a:pt x="99111" y="67220"/>
                  </a:lnTo>
                  <a:lnTo>
                    <a:pt x="100729" y="58523"/>
                  </a:lnTo>
                  <a:lnTo>
                    <a:pt x="97922" y="41949"/>
                  </a:lnTo>
                  <a:lnTo>
                    <a:pt x="86628" y="20354"/>
                  </a:lnTo>
                  <a:lnTo>
                    <a:pt x="76395" y="9439"/>
                  </a:lnTo>
                  <a:lnTo>
                    <a:pt x="63210" y="1708"/>
                  </a:lnTo>
                  <a:lnTo>
                    <a:pt x="48712" y="0"/>
                  </a:lnTo>
                  <a:lnTo>
                    <a:pt x="34496" y="2983"/>
                  </a:lnTo>
                  <a:lnTo>
                    <a:pt x="22419" y="10068"/>
                  </a:lnTo>
                  <a:lnTo>
                    <a:pt x="13597" y="21277"/>
                  </a:lnTo>
                  <a:lnTo>
                    <a:pt x="895" y="49587"/>
                  </a:lnTo>
                  <a:lnTo>
                    <a:pt x="0" y="64754"/>
                  </a:lnTo>
                  <a:lnTo>
                    <a:pt x="3345" y="79268"/>
                  </a:lnTo>
                  <a:lnTo>
                    <a:pt x="10589" y="91477"/>
                  </a:lnTo>
                  <a:lnTo>
                    <a:pt x="15804" y="94560"/>
                  </a:lnTo>
                  <a:lnTo>
                    <a:pt x="28507" y="95682"/>
                  </a:lnTo>
                  <a:lnTo>
                    <a:pt x="40487" y="90998"/>
                  </a:lnTo>
                  <a:lnTo>
                    <a:pt x="46099" y="87331"/>
                  </a:lnTo>
                  <a:lnTo>
                    <a:pt x="54639" y="76346"/>
                  </a:lnTo>
                  <a:lnTo>
                    <a:pt x="58126" y="69789"/>
                  </a:lnTo>
                  <a:lnTo>
                    <a:pt x="62178" y="67145"/>
                  </a:lnTo>
                  <a:lnTo>
                    <a:pt x="66607" y="67110"/>
                  </a:lnTo>
                  <a:lnTo>
                    <a:pt x="71287" y="68814"/>
                  </a:lnTo>
                  <a:lnTo>
                    <a:pt x="78790" y="77618"/>
                  </a:lnTo>
                  <a:lnTo>
                    <a:pt x="103967" y="12663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25C66D-8183-4A2A-8616-8D7C4689913A}"/>
                </a:ext>
              </a:extLst>
            </p:cNvPr>
            <p:cNvSpPr/>
            <p:nvPr/>
          </p:nvSpPr>
          <p:spPr>
            <a:xfrm>
              <a:off x="4342963" y="1213598"/>
              <a:ext cx="38868" cy="182023"/>
            </a:xfrm>
            <a:custGeom>
              <a:avLst/>
              <a:gdLst/>
              <a:ahLst/>
              <a:cxnLst/>
              <a:rect l="0" t="0" r="0" b="0"/>
              <a:pathLst>
                <a:path w="38868" h="182023">
                  <a:moveTo>
                    <a:pt x="0" y="18778"/>
                  </a:moveTo>
                  <a:lnTo>
                    <a:pt x="0" y="2271"/>
                  </a:lnTo>
                  <a:lnTo>
                    <a:pt x="864" y="0"/>
                  </a:lnTo>
                  <a:lnTo>
                    <a:pt x="2304" y="1077"/>
                  </a:lnTo>
                  <a:lnTo>
                    <a:pt x="4127" y="4386"/>
                  </a:lnTo>
                  <a:lnTo>
                    <a:pt x="13784" y="67591"/>
                  </a:lnTo>
                  <a:lnTo>
                    <a:pt x="23848" y="119342"/>
                  </a:lnTo>
                  <a:lnTo>
                    <a:pt x="38867" y="18202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4D9BD9-81FE-4BCF-997D-8BC050CCFD8C}"/>
                </a:ext>
              </a:extLst>
            </p:cNvPr>
            <p:cNvSpPr/>
            <p:nvPr/>
          </p:nvSpPr>
          <p:spPr>
            <a:xfrm>
              <a:off x="4405151" y="1179209"/>
              <a:ext cx="66381" cy="216412"/>
            </a:xfrm>
            <a:custGeom>
              <a:avLst/>
              <a:gdLst/>
              <a:ahLst/>
              <a:cxnLst/>
              <a:rect l="0" t="0" r="0" b="0"/>
              <a:pathLst>
                <a:path w="66381" h="216412">
                  <a:moveTo>
                    <a:pt x="0" y="14300"/>
                  </a:moveTo>
                  <a:lnTo>
                    <a:pt x="4127" y="1919"/>
                  </a:lnTo>
                  <a:lnTo>
                    <a:pt x="7070" y="0"/>
                  </a:lnTo>
                  <a:lnTo>
                    <a:pt x="10759" y="448"/>
                  </a:lnTo>
                  <a:lnTo>
                    <a:pt x="14947" y="2474"/>
                  </a:lnTo>
                  <a:lnTo>
                    <a:pt x="29092" y="17705"/>
                  </a:lnTo>
                  <a:lnTo>
                    <a:pt x="40098" y="38629"/>
                  </a:lnTo>
                  <a:lnTo>
                    <a:pt x="52465" y="99147"/>
                  </a:lnTo>
                  <a:lnTo>
                    <a:pt x="63846" y="160337"/>
                  </a:lnTo>
                  <a:lnTo>
                    <a:pt x="66380" y="176806"/>
                  </a:lnTo>
                  <a:lnTo>
                    <a:pt x="62189" y="21641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76375C9-DCCB-4BA3-8153-CC736B6A0D6B}"/>
                </a:ext>
              </a:extLst>
            </p:cNvPr>
            <p:cNvSpPr/>
            <p:nvPr/>
          </p:nvSpPr>
          <p:spPr>
            <a:xfrm>
              <a:off x="4416572" y="1263470"/>
              <a:ext cx="155265" cy="124188"/>
            </a:xfrm>
            <a:custGeom>
              <a:avLst/>
              <a:gdLst/>
              <a:ahLst/>
              <a:cxnLst/>
              <a:rect l="0" t="0" r="0" b="0"/>
              <a:pathLst>
                <a:path w="155265" h="124188">
                  <a:moveTo>
                    <a:pt x="4126" y="93282"/>
                  </a:moveTo>
                  <a:lnTo>
                    <a:pt x="0" y="80902"/>
                  </a:lnTo>
                  <a:lnTo>
                    <a:pt x="512" y="75528"/>
                  </a:lnTo>
                  <a:lnTo>
                    <a:pt x="5688" y="64950"/>
                  </a:lnTo>
                  <a:lnTo>
                    <a:pt x="16048" y="56794"/>
                  </a:lnTo>
                  <a:lnTo>
                    <a:pt x="74250" y="33778"/>
                  </a:lnTo>
                  <a:lnTo>
                    <a:pt x="89707" y="28544"/>
                  </a:lnTo>
                  <a:lnTo>
                    <a:pt x="96593" y="28531"/>
                  </a:lnTo>
                  <a:lnTo>
                    <a:pt x="108851" y="33122"/>
                  </a:lnTo>
                  <a:lnTo>
                    <a:pt x="112810" y="38492"/>
                  </a:lnTo>
                  <a:lnTo>
                    <a:pt x="117209" y="53672"/>
                  </a:lnTo>
                  <a:lnTo>
                    <a:pt x="113727" y="105117"/>
                  </a:lnTo>
                  <a:lnTo>
                    <a:pt x="116061" y="112401"/>
                  </a:lnTo>
                  <a:lnTo>
                    <a:pt x="120208" y="118120"/>
                  </a:lnTo>
                  <a:lnTo>
                    <a:pt x="125564" y="122797"/>
                  </a:lnTo>
                  <a:lnTo>
                    <a:pt x="130862" y="124187"/>
                  </a:lnTo>
                  <a:lnTo>
                    <a:pt x="136121" y="123387"/>
                  </a:lnTo>
                  <a:lnTo>
                    <a:pt x="141355" y="121126"/>
                  </a:lnTo>
                  <a:lnTo>
                    <a:pt x="144845" y="116163"/>
                  </a:lnTo>
                  <a:lnTo>
                    <a:pt x="155031" y="77848"/>
                  </a:lnTo>
                  <a:lnTo>
                    <a:pt x="155264" y="62239"/>
                  </a:lnTo>
                  <a:lnTo>
                    <a:pt x="148376" y="31104"/>
                  </a:lnTo>
                  <a:lnTo>
                    <a:pt x="139062" y="17855"/>
                  </a:lnTo>
                  <a:lnTo>
                    <a:pt x="132951" y="11903"/>
                  </a:lnTo>
                  <a:lnTo>
                    <a:pt x="119251" y="5290"/>
                  </a:lnTo>
                  <a:lnTo>
                    <a:pt x="9740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A0EFD9B-9ECF-426F-8309-EFC2A6862B24}"/>
                </a:ext>
              </a:extLst>
            </p:cNvPr>
            <p:cNvSpPr/>
            <p:nvPr/>
          </p:nvSpPr>
          <p:spPr>
            <a:xfrm>
              <a:off x="4645890" y="1216986"/>
              <a:ext cx="245884" cy="225305"/>
            </a:xfrm>
            <a:custGeom>
              <a:avLst/>
              <a:gdLst/>
              <a:ahLst/>
              <a:cxnLst/>
              <a:rect l="0" t="0" r="0" b="0"/>
              <a:pathLst>
                <a:path w="245884" h="225305">
                  <a:moveTo>
                    <a:pt x="54655" y="69805"/>
                  </a:moveTo>
                  <a:lnTo>
                    <a:pt x="54655" y="26526"/>
                  </a:lnTo>
                  <a:lnTo>
                    <a:pt x="52064" y="19359"/>
                  </a:lnTo>
                  <a:lnTo>
                    <a:pt x="42274" y="9093"/>
                  </a:lnTo>
                  <a:lnTo>
                    <a:pt x="36037" y="6873"/>
                  </a:lnTo>
                  <a:lnTo>
                    <a:pt x="22196" y="6711"/>
                  </a:lnTo>
                  <a:lnTo>
                    <a:pt x="9711" y="11821"/>
                  </a:lnTo>
                  <a:lnTo>
                    <a:pt x="3963" y="15602"/>
                  </a:lnTo>
                  <a:lnTo>
                    <a:pt x="995" y="20714"/>
                  </a:lnTo>
                  <a:lnTo>
                    <a:pt x="0" y="33303"/>
                  </a:lnTo>
                  <a:lnTo>
                    <a:pt x="4740" y="45233"/>
                  </a:lnTo>
                  <a:lnTo>
                    <a:pt x="52142" y="104979"/>
                  </a:lnTo>
                  <a:lnTo>
                    <a:pt x="69530" y="140304"/>
                  </a:lnTo>
                  <a:lnTo>
                    <a:pt x="75474" y="165550"/>
                  </a:lnTo>
                  <a:lnTo>
                    <a:pt x="74932" y="192608"/>
                  </a:lnTo>
                  <a:lnTo>
                    <a:pt x="70576" y="208165"/>
                  </a:lnTo>
                  <a:lnTo>
                    <a:pt x="62882" y="220838"/>
                  </a:lnTo>
                  <a:lnTo>
                    <a:pt x="57549" y="224045"/>
                  </a:lnTo>
                  <a:lnTo>
                    <a:pt x="44713" y="225304"/>
                  </a:lnTo>
                  <a:lnTo>
                    <a:pt x="39389" y="222703"/>
                  </a:lnTo>
                  <a:lnTo>
                    <a:pt x="31172" y="212904"/>
                  </a:lnTo>
                  <a:lnTo>
                    <a:pt x="29498" y="206663"/>
                  </a:lnTo>
                  <a:lnTo>
                    <a:pt x="29943" y="192819"/>
                  </a:lnTo>
                  <a:lnTo>
                    <a:pt x="35322" y="180332"/>
                  </a:lnTo>
                  <a:lnTo>
                    <a:pt x="39175" y="174584"/>
                  </a:lnTo>
                  <a:lnTo>
                    <a:pt x="50366" y="165894"/>
                  </a:lnTo>
                  <a:lnTo>
                    <a:pt x="109641" y="132547"/>
                  </a:lnTo>
                  <a:lnTo>
                    <a:pt x="171280" y="105943"/>
                  </a:lnTo>
                  <a:lnTo>
                    <a:pt x="200054" y="91307"/>
                  </a:lnTo>
                  <a:lnTo>
                    <a:pt x="227961" y="66110"/>
                  </a:lnTo>
                  <a:lnTo>
                    <a:pt x="238494" y="52616"/>
                  </a:lnTo>
                  <a:lnTo>
                    <a:pt x="244327" y="35678"/>
                  </a:lnTo>
                  <a:lnTo>
                    <a:pt x="245883" y="26324"/>
                  </a:lnTo>
                  <a:lnTo>
                    <a:pt x="243005" y="11325"/>
                  </a:lnTo>
                  <a:lnTo>
                    <a:pt x="239819" y="4906"/>
                  </a:lnTo>
                  <a:lnTo>
                    <a:pt x="235103" y="1491"/>
                  </a:lnTo>
                  <a:lnTo>
                    <a:pt x="229368" y="78"/>
                  </a:lnTo>
                  <a:lnTo>
                    <a:pt x="222954" y="0"/>
                  </a:lnTo>
                  <a:lnTo>
                    <a:pt x="211221" y="4519"/>
                  </a:lnTo>
                  <a:lnTo>
                    <a:pt x="205674" y="8143"/>
                  </a:lnTo>
                  <a:lnTo>
                    <a:pt x="197207" y="19079"/>
                  </a:lnTo>
                  <a:lnTo>
                    <a:pt x="191428" y="33440"/>
                  </a:lnTo>
                  <a:lnTo>
                    <a:pt x="188860" y="51340"/>
                  </a:lnTo>
                  <a:lnTo>
                    <a:pt x="192325" y="68508"/>
                  </a:lnTo>
                  <a:lnTo>
                    <a:pt x="203988" y="90438"/>
                  </a:lnTo>
                  <a:lnTo>
                    <a:pt x="225673" y="11644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F35337D-787E-4425-AAC9-1819D7FF0220}"/>
                </a:ext>
              </a:extLst>
            </p:cNvPr>
            <p:cNvSpPr/>
            <p:nvPr/>
          </p:nvSpPr>
          <p:spPr>
            <a:xfrm>
              <a:off x="1404569" y="1279017"/>
              <a:ext cx="58174" cy="99893"/>
            </a:xfrm>
            <a:custGeom>
              <a:avLst/>
              <a:gdLst/>
              <a:ahLst/>
              <a:cxnLst/>
              <a:rect l="0" t="0" r="0" b="0"/>
              <a:pathLst>
                <a:path w="58174" h="99893">
                  <a:moveTo>
                    <a:pt x="0" y="7774"/>
                  </a:moveTo>
                  <a:lnTo>
                    <a:pt x="2304" y="39295"/>
                  </a:lnTo>
                  <a:lnTo>
                    <a:pt x="4127" y="46926"/>
                  </a:lnTo>
                  <a:lnTo>
                    <a:pt x="7070" y="50286"/>
                  </a:lnTo>
                  <a:lnTo>
                    <a:pt x="10760" y="50799"/>
                  </a:lnTo>
                  <a:lnTo>
                    <a:pt x="14947" y="49413"/>
                  </a:lnTo>
                  <a:lnTo>
                    <a:pt x="21902" y="40963"/>
                  </a:lnTo>
                  <a:lnTo>
                    <a:pt x="24966" y="35083"/>
                  </a:lnTo>
                  <a:lnTo>
                    <a:pt x="27009" y="34617"/>
                  </a:lnTo>
                  <a:lnTo>
                    <a:pt x="28371" y="37761"/>
                  </a:lnTo>
                  <a:lnTo>
                    <a:pt x="30988" y="99892"/>
                  </a:lnTo>
                  <a:lnTo>
                    <a:pt x="35217" y="47121"/>
                  </a:lnTo>
                  <a:lnTo>
                    <a:pt x="36434" y="45233"/>
                  </a:lnTo>
                  <a:lnTo>
                    <a:pt x="37245" y="47430"/>
                  </a:lnTo>
                  <a:lnTo>
                    <a:pt x="37786" y="52350"/>
                  </a:lnTo>
                  <a:lnTo>
                    <a:pt x="39010" y="53038"/>
                  </a:lnTo>
                  <a:lnTo>
                    <a:pt x="46641" y="38868"/>
                  </a:lnTo>
                  <a:lnTo>
                    <a:pt x="50768" y="26488"/>
                  </a:lnTo>
                  <a:lnTo>
                    <a:pt x="52847" y="25432"/>
                  </a:lnTo>
                  <a:lnTo>
                    <a:pt x="55097" y="27320"/>
                  </a:lnTo>
                  <a:lnTo>
                    <a:pt x="57461" y="31169"/>
                  </a:lnTo>
                  <a:lnTo>
                    <a:pt x="58173" y="31144"/>
                  </a:lnTo>
                  <a:lnTo>
                    <a:pt x="56661" y="24207"/>
                  </a:lnTo>
                  <a:lnTo>
                    <a:pt x="3886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209E15-AC17-4B0C-8C61-D3138F3A15A9}"/>
                </a:ext>
              </a:extLst>
            </p:cNvPr>
            <p:cNvSpPr/>
            <p:nvPr/>
          </p:nvSpPr>
          <p:spPr>
            <a:xfrm>
              <a:off x="1401604" y="1244252"/>
              <a:ext cx="34060" cy="112501"/>
            </a:xfrm>
            <a:custGeom>
              <a:avLst/>
              <a:gdLst/>
              <a:ahLst/>
              <a:cxnLst/>
              <a:rect l="0" t="0" r="0" b="0"/>
              <a:pathLst>
                <a:path w="34060" h="112501">
                  <a:moveTo>
                    <a:pt x="34059" y="42539"/>
                  </a:moveTo>
                  <a:lnTo>
                    <a:pt x="25806" y="34285"/>
                  </a:lnTo>
                  <a:lnTo>
                    <a:pt x="21647" y="33582"/>
                  </a:lnTo>
                  <a:lnTo>
                    <a:pt x="17147" y="34840"/>
                  </a:lnTo>
                  <a:lnTo>
                    <a:pt x="12420" y="37406"/>
                  </a:lnTo>
                  <a:lnTo>
                    <a:pt x="11859" y="39981"/>
                  </a:lnTo>
                  <a:lnTo>
                    <a:pt x="14077" y="42561"/>
                  </a:lnTo>
                  <a:lnTo>
                    <a:pt x="18147" y="45145"/>
                  </a:lnTo>
                  <a:lnTo>
                    <a:pt x="19996" y="44276"/>
                  </a:lnTo>
                  <a:lnTo>
                    <a:pt x="20365" y="41106"/>
                  </a:lnTo>
                  <a:lnTo>
                    <a:pt x="19748" y="36401"/>
                  </a:lnTo>
                  <a:lnTo>
                    <a:pt x="14455" y="26567"/>
                  </a:lnTo>
                  <a:lnTo>
                    <a:pt x="4066" y="9016"/>
                  </a:lnTo>
                  <a:lnTo>
                    <a:pt x="0" y="0"/>
                  </a:lnTo>
                  <a:lnTo>
                    <a:pt x="1071" y="4631"/>
                  </a:lnTo>
                  <a:lnTo>
                    <a:pt x="18512" y="26992"/>
                  </a:lnTo>
                  <a:lnTo>
                    <a:pt x="10259" y="18738"/>
                  </a:lnTo>
                  <a:lnTo>
                    <a:pt x="8691" y="18898"/>
                  </a:lnTo>
                  <a:lnTo>
                    <a:pt x="8510" y="21596"/>
                  </a:lnTo>
                  <a:lnTo>
                    <a:pt x="10652" y="83833"/>
                  </a:lnTo>
                  <a:lnTo>
                    <a:pt x="10739" y="96953"/>
                  </a:lnTo>
                  <a:lnTo>
                    <a:pt x="10739" y="79039"/>
                  </a:lnTo>
                  <a:lnTo>
                    <a:pt x="10739" y="11250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F11533C-CF6F-4C1E-8DB5-0D1AE2CB192C}"/>
              </a:ext>
            </a:extLst>
          </p:cNvPr>
          <p:cNvGrpSpPr/>
          <p:nvPr/>
        </p:nvGrpSpPr>
        <p:grpSpPr>
          <a:xfrm>
            <a:off x="325737" y="1500323"/>
            <a:ext cx="1864545" cy="1201251"/>
            <a:chOff x="325737" y="1500323"/>
            <a:chExt cx="1864545" cy="1201251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5E5DFE-7272-41A5-8F61-9463D66C9E60}"/>
                </a:ext>
              </a:extLst>
            </p:cNvPr>
            <p:cNvSpPr/>
            <p:nvPr/>
          </p:nvSpPr>
          <p:spPr>
            <a:xfrm>
              <a:off x="325737" y="1541046"/>
              <a:ext cx="174165" cy="172218"/>
            </a:xfrm>
            <a:custGeom>
              <a:avLst/>
              <a:gdLst/>
              <a:ahLst/>
              <a:cxnLst/>
              <a:rect l="0" t="0" r="0" b="0"/>
              <a:pathLst>
                <a:path w="174165" h="172218">
                  <a:moveTo>
                    <a:pt x="99368" y="25592"/>
                  </a:moveTo>
                  <a:lnTo>
                    <a:pt x="71697" y="19439"/>
                  </a:lnTo>
                  <a:lnTo>
                    <a:pt x="62783" y="18899"/>
                  </a:lnTo>
                  <a:lnTo>
                    <a:pt x="48271" y="22905"/>
                  </a:lnTo>
                  <a:lnTo>
                    <a:pt x="36063" y="31308"/>
                  </a:lnTo>
                  <a:lnTo>
                    <a:pt x="20342" y="50606"/>
                  </a:lnTo>
                  <a:lnTo>
                    <a:pt x="4007" y="88003"/>
                  </a:lnTo>
                  <a:lnTo>
                    <a:pt x="0" y="115293"/>
                  </a:lnTo>
                  <a:lnTo>
                    <a:pt x="2939" y="141134"/>
                  </a:lnTo>
                  <a:lnTo>
                    <a:pt x="9294" y="154967"/>
                  </a:lnTo>
                  <a:lnTo>
                    <a:pt x="13407" y="161074"/>
                  </a:lnTo>
                  <a:lnTo>
                    <a:pt x="19604" y="165146"/>
                  </a:lnTo>
                  <a:lnTo>
                    <a:pt x="44832" y="170876"/>
                  </a:lnTo>
                  <a:lnTo>
                    <a:pt x="64189" y="172217"/>
                  </a:lnTo>
                  <a:lnTo>
                    <a:pt x="82006" y="168206"/>
                  </a:lnTo>
                  <a:lnTo>
                    <a:pt x="128000" y="147901"/>
                  </a:lnTo>
                  <a:lnTo>
                    <a:pt x="156050" y="122920"/>
                  </a:lnTo>
                  <a:lnTo>
                    <a:pt x="166595" y="109444"/>
                  </a:lnTo>
                  <a:lnTo>
                    <a:pt x="172433" y="92514"/>
                  </a:lnTo>
                  <a:lnTo>
                    <a:pt x="174164" y="74337"/>
                  </a:lnTo>
                  <a:lnTo>
                    <a:pt x="166011" y="33642"/>
                  </a:lnTo>
                  <a:lnTo>
                    <a:pt x="154623" y="14254"/>
                  </a:lnTo>
                  <a:lnTo>
                    <a:pt x="142928" y="5293"/>
                  </a:lnTo>
                  <a:lnTo>
                    <a:pt x="136181" y="1695"/>
                  </a:lnTo>
                  <a:lnTo>
                    <a:pt x="119472" y="0"/>
                  </a:lnTo>
                  <a:lnTo>
                    <a:pt x="102257" y="2989"/>
                  </a:lnTo>
                  <a:lnTo>
                    <a:pt x="79433" y="16680"/>
                  </a:lnTo>
                  <a:lnTo>
                    <a:pt x="68274" y="2559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5400F07-8947-462B-BDBB-EA4B9C79243B}"/>
                </a:ext>
              </a:extLst>
            </p:cNvPr>
            <p:cNvSpPr/>
            <p:nvPr/>
          </p:nvSpPr>
          <p:spPr>
            <a:xfrm>
              <a:off x="563174" y="1603516"/>
              <a:ext cx="220862" cy="97440"/>
            </a:xfrm>
            <a:custGeom>
              <a:avLst/>
              <a:gdLst/>
              <a:ahLst/>
              <a:cxnLst/>
              <a:rect l="0" t="0" r="0" b="0"/>
              <a:pathLst>
                <a:path w="220862" h="97440">
                  <a:moveTo>
                    <a:pt x="32949" y="25310"/>
                  </a:moveTo>
                  <a:lnTo>
                    <a:pt x="32949" y="41817"/>
                  </a:lnTo>
                  <a:lnTo>
                    <a:pt x="36404" y="46679"/>
                  </a:lnTo>
                  <a:lnTo>
                    <a:pt x="42162" y="49921"/>
                  </a:lnTo>
                  <a:lnTo>
                    <a:pt x="49456" y="52082"/>
                  </a:lnTo>
                  <a:lnTo>
                    <a:pt x="56046" y="51795"/>
                  </a:lnTo>
                  <a:lnTo>
                    <a:pt x="67974" y="46870"/>
                  </a:lnTo>
                  <a:lnTo>
                    <a:pt x="70982" y="41411"/>
                  </a:lnTo>
                  <a:lnTo>
                    <a:pt x="72022" y="26132"/>
                  </a:lnTo>
                  <a:lnTo>
                    <a:pt x="69362" y="19812"/>
                  </a:lnTo>
                  <a:lnTo>
                    <a:pt x="59497" y="10486"/>
                  </a:lnTo>
                  <a:lnTo>
                    <a:pt x="53239" y="8518"/>
                  </a:lnTo>
                  <a:lnTo>
                    <a:pt x="39375" y="8634"/>
                  </a:lnTo>
                  <a:lnTo>
                    <a:pt x="17003" y="17682"/>
                  </a:lnTo>
                  <a:lnTo>
                    <a:pt x="6284" y="28830"/>
                  </a:lnTo>
                  <a:lnTo>
                    <a:pt x="2216" y="35430"/>
                  </a:lnTo>
                  <a:lnTo>
                    <a:pt x="0" y="51977"/>
                  </a:lnTo>
                  <a:lnTo>
                    <a:pt x="2758" y="69120"/>
                  </a:lnTo>
                  <a:lnTo>
                    <a:pt x="9742" y="82497"/>
                  </a:lnTo>
                  <a:lnTo>
                    <a:pt x="20907" y="91897"/>
                  </a:lnTo>
                  <a:lnTo>
                    <a:pt x="27512" y="95613"/>
                  </a:lnTo>
                  <a:lnTo>
                    <a:pt x="44064" y="97439"/>
                  </a:lnTo>
                  <a:lnTo>
                    <a:pt x="102651" y="84579"/>
                  </a:lnTo>
                  <a:lnTo>
                    <a:pt x="122027" y="72910"/>
                  </a:lnTo>
                  <a:lnTo>
                    <a:pt x="130985" y="61149"/>
                  </a:lnTo>
                  <a:lnTo>
                    <a:pt x="136981" y="46420"/>
                  </a:lnTo>
                  <a:lnTo>
                    <a:pt x="139493" y="19569"/>
                  </a:lnTo>
                  <a:lnTo>
                    <a:pt x="136878" y="0"/>
                  </a:lnTo>
                  <a:lnTo>
                    <a:pt x="137648" y="663"/>
                  </a:lnTo>
                  <a:lnTo>
                    <a:pt x="139025" y="3697"/>
                  </a:lnTo>
                  <a:lnTo>
                    <a:pt x="147464" y="9370"/>
                  </a:lnTo>
                  <a:lnTo>
                    <a:pt x="164480" y="19723"/>
                  </a:lnTo>
                  <a:lnTo>
                    <a:pt x="182766" y="31428"/>
                  </a:lnTo>
                  <a:lnTo>
                    <a:pt x="202291" y="42670"/>
                  </a:lnTo>
                  <a:lnTo>
                    <a:pt x="212723" y="52891"/>
                  </a:lnTo>
                  <a:lnTo>
                    <a:pt x="220238" y="66071"/>
                  </a:lnTo>
                  <a:lnTo>
                    <a:pt x="220861" y="72350"/>
                  </a:lnTo>
                  <a:lnTo>
                    <a:pt x="216945" y="83933"/>
                  </a:lnTo>
                  <a:lnTo>
                    <a:pt x="211755" y="87712"/>
                  </a:lnTo>
                  <a:lnTo>
                    <a:pt x="180646" y="9527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E41AC8C-AB5B-4EB5-B5C8-E3FD9AA2FA0E}"/>
                </a:ext>
              </a:extLst>
            </p:cNvPr>
            <p:cNvSpPr/>
            <p:nvPr/>
          </p:nvSpPr>
          <p:spPr>
            <a:xfrm>
              <a:off x="790461" y="1618819"/>
              <a:ext cx="74382" cy="64927"/>
            </a:xfrm>
            <a:custGeom>
              <a:avLst/>
              <a:gdLst/>
              <a:ahLst/>
              <a:cxnLst/>
              <a:rect l="0" t="0" r="0" b="0"/>
              <a:pathLst>
                <a:path w="74382" h="64927">
                  <a:moveTo>
                    <a:pt x="31094" y="2234"/>
                  </a:moveTo>
                  <a:lnTo>
                    <a:pt x="19545" y="15509"/>
                  </a:lnTo>
                  <a:lnTo>
                    <a:pt x="13581" y="27999"/>
                  </a:lnTo>
                  <a:lnTo>
                    <a:pt x="13372" y="34094"/>
                  </a:lnTo>
                  <a:lnTo>
                    <a:pt x="17747" y="45473"/>
                  </a:lnTo>
                  <a:lnTo>
                    <a:pt x="29922" y="61590"/>
                  </a:lnTo>
                  <a:lnTo>
                    <a:pt x="35496" y="64261"/>
                  </a:lnTo>
                  <a:lnTo>
                    <a:pt x="48597" y="64926"/>
                  </a:lnTo>
                  <a:lnTo>
                    <a:pt x="60754" y="60039"/>
                  </a:lnTo>
                  <a:lnTo>
                    <a:pt x="66415" y="56318"/>
                  </a:lnTo>
                  <a:lnTo>
                    <a:pt x="70188" y="50382"/>
                  </a:lnTo>
                  <a:lnTo>
                    <a:pt x="74381" y="34573"/>
                  </a:lnTo>
                  <a:lnTo>
                    <a:pt x="73772" y="27248"/>
                  </a:lnTo>
                  <a:lnTo>
                    <a:pt x="68488" y="14503"/>
                  </a:lnTo>
                  <a:lnTo>
                    <a:pt x="58078" y="5383"/>
                  </a:lnTo>
                  <a:lnTo>
                    <a:pt x="51675" y="1742"/>
                  </a:lnTo>
                  <a:lnTo>
                    <a:pt x="37650" y="0"/>
                  </a:lnTo>
                  <a:lnTo>
                    <a:pt x="23643" y="2968"/>
                  </a:lnTo>
                  <a:lnTo>
                    <a:pt x="11660" y="10046"/>
                  </a:lnTo>
                  <a:lnTo>
                    <a:pt x="5182" y="16646"/>
                  </a:lnTo>
                  <a:lnTo>
                    <a:pt x="0" y="2555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2513D00-955E-48CC-BC8D-55B1608DC43E}"/>
                </a:ext>
              </a:extLst>
            </p:cNvPr>
            <p:cNvSpPr/>
            <p:nvPr/>
          </p:nvSpPr>
          <p:spPr>
            <a:xfrm>
              <a:off x="961479" y="1675467"/>
              <a:ext cx="31095" cy="7775"/>
            </a:xfrm>
            <a:custGeom>
              <a:avLst/>
              <a:gdLst/>
              <a:ahLst/>
              <a:cxnLst/>
              <a:rect l="0" t="0" r="0" b="0"/>
              <a:pathLst>
                <a:path w="31095" h="7775">
                  <a:moveTo>
                    <a:pt x="0" y="7774"/>
                  </a:move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F7A6248-9C9B-49B9-8B59-44E4F60773D5}"/>
                </a:ext>
              </a:extLst>
            </p:cNvPr>
            <p:cNvSpPr/>
            <p:nvPr/>
          </p:nvSpPr>
          <p:spPr>
            <a:xfrm>
              <a:off x="1287967" y="1628826"/>
              <a:ext cx="272074" cy="35222"/>
            </a:xfrm>
            <a:custGeom>
              <a:avLst/>
              <a:gdLst/>
              <a:ahLst/>
              <a:cxnLst/>
              <a:rect l="0" t="0" r="0" b="0"/>
              <a:pathLst>
                <a:path w="272074" h="35222">
                  <a:moveTo>
                    <a:pt x="0" y="31094"/>
                  </a:moveTo>
                  <a:lnTo>
                    <a:pt x="12380" y="35221"/>
                  </a:lnTo>
                  <a:lnTo>
                    <a:pt x="25368" y="34944"/>
                  </a:lnTo>
                  <a:lnTo>
                    <a:pt x="88674" y="27193"/>
                  </a:lnTo>
                  <a:lnTo>
                    <a:pt x="150338" y="16968"/>
                  </a:lnTo>
                  <a:lnTo>
                    <a:pt x="205787" y="8979"/>
                  </a:lnTo>
                  <a:lnTo>
                    <a:pt x="248213" y="1780"/>
                  </a:lnTo>
                  <a:lnTo>
                    <a:pt x="272073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2A550C5-1D35-4308-AD29-16BFF9FC8219}"/>
                </a:ext>
              </a:extLst>
            </p:cNvPr>
            <p:cNvSpPr/>
            <p:nvPr/>
          </p:nvSpPr>
          <p:spPr>
            <a:xfrm>
              <a:off x="1536719" y="1597732"/>
              <a:ext cx="41758" cy="101057"/>
            </a:xfrm>
            <a:custGeom>
              <a:avLst/>
              <a:gdLst/>
              <a:ahLst/>
              <a:cxnLst/>
              <a:rect l="0" t="0" r="0" b="0"/>
              <a:pathLst>
                <a:path w="41758" h="101057">
                  <a:moveTo>
                    <a:pt x="23321" y="0"/>
                  </a:moveTo>
                  <a:lnTo>
                    <a:pt x="40834" y="32459"/>
                  </a:lnTo>
                  <a:lnTo>
                    <a:pt x="41757" y="47248"/>
                  </a:lnTo>
                  <a:lnTo>
                    <a:pt x="38425" y="61594"/>
                  </a:lnTo>
                  <a:lnTo>
                    <a:pt x="31185" y="73728"/>
                  </a:lnTo>
                  <a:lnTo>
                    <a:pt x="19907" y="82576"/>
                  </a:lnTo>
                  <a:lnTo>
                    <a:pt x="8847" y="89388"/>
                  </a:lnTo>
                  <a:lnTo>
                    <a:pt x="0" y="1010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AE6AF4F-C9AF-402F-8812-D40160E96269}"/>
                </a:ext>
              </a:extLst>
            </p:cNvPr>
            <p:cNvSpPr/>
            <p:nvPr/>
          </p:nvSpPr>
          <p:spPr>
            <a:xfrm>
              <a:off x="1692190" y="1500323"/>
              <a:ext cx="156079" cy="206239"/>
            </a:xfrm>
            <a:custGeom>
              <a:avLst/>
              <a:gdLst/>
              <a:ahLst/>
              <a:cxnLst/>
              <a:rect l="0" t="0" r="0" b="0"/>
              <a:pathLst>
                <a:path w="156079" h="206239">
                  <a:moveTo>
                    <a:pt x="139924" y="4127"/>
                  </a:moveTo>
                  <a:lnTo>
                    <a:pt x="152304" y="0"/>
                  </a:lnTo>
                  <a:lnTo>
                    <a:pt x="155086" y="1376"/>
                  </a:lnTo>
                  <a:lnTo>
                    <a:pt x="156078" y="4884"/>
                  </a:lnTo>
                  <a:lnTo>
                    <a:pt x="155876" y="9814"/>
                  </a:lnTo>
                  <a:lnTo>
                    <a:pt x="151044" y="19898"/>
                  </a:lnTo>
                  <a:lnTo>
                    <a:pt x="108714" y="79767"/>
                  </a:lnTo>
                  <a:lnTo>
                    <a:pt x="62185" y="138045"/>
                  </a:lnTo>
                  <a:lnTo>
                    <a:pt x="6910" y="199259"/>
                  </a:lnTo>
                  <a:lnTo>
                    <a:pt x="0" y="2062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5A2F551-B7D7-4321-A169-4293767412EC}"/>
                </a:ext>
              </a:extLst>
            </p:cNvPr>
            <p:cNvSpPr/>
            <p:nvPr/>
          </p:nvSpPr>
          <p:spPr>
            <a:xfrm>
              <a:off x="1618102" y="1550483"/>
              <a:ext cx="198466" cy="140532"/>
            </a:xfrm>
            <a:custGeom>
              <a:avLst/>
              <a:gdLst/>
              <a:ahLst/>
              <a:cxnLst/>
              <a:rect l="0" t="0" r="0" b="0"/>
              <a:pathLst>
                <a:path w="198466" h="140532">
                  <a:moveTo>
                    <a:pt x="4127" y="16155"/>
                  </a:moveTo>
                  <a:lnTo>
                    <a:pt x="0" y="3775"/>
                  </a:lnTo>
                  <a:lnTo>
                    <a:pt x="1376" y="992"/>
                  </a:lnTo>
                  <a:lnTo>
                    <a:pt x="4883" y="0"/>
                  </a:lnTo>
                  <a:lnTo>
                    <a:pt x="9814" y="202"/>
                  </a:lnTo>
                  <a:lnTo>
                    <a:pt x="29132" y="8741"/>
                  </a:lnTo>
                  <a:lnTo>
                    <a:pt x="89999" y="52508"/>
                  </a:lnTo>
                  <a:lnTo>
                    <a:pt x="151900" y="104256"/>
                  </a:lnTo>
                  <a:lnTo>
                    <a:pt x="198465" y="14053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F683FC6-580B-40A3-A392-B194C1396CAE}"/>
                </a:ext>
              </a:extLst>
            </p:cNvPr>
            <p:cNvSpPr/>
            <p:nvPr/>
          </p:nvSpPr>
          <p:spPr>
            <a:xfrm>
              <a:off x="447141" y="1830270"/>
              <a:ext cx="122241" cy="216120"/>
            </a:xfrm>
            <a:custGeom>
              <a:avLst/>
              <a:gdLst/>
              <a:ahLst/>
              <a:cxnLst/>
              <a:rect l="0" t="0" r="0" b="0"/>
              <a:pathLst>
                <a:path w="122241" h="216120">
                  <a:moveTo>
                    <a:pt x="47926" y="70629"/>
                  </a:moveTo>
                  <a:lnTo>
                    <a:pt x="65680" y="63560"/>
                  </a:lnTo>
                  <a:lnTo>
                    <a:pt x="76258" y="55683"/>
                  </a:lnTo>
                  <a:lnTo>
                    <a:pt x="87798" y="37410"/>
                  </a:lnTo>
                  <a:lnTo>
                    <a:pt x="89256" y="23044"/>
                  </a:lnTo>
                  <a:lnTo>
                    <a:pt x="88435" y="15585"/>
                  </a:lnTo>
                  <a:lnTo>
                    <a:pt x="85296" y="9749"/>
                  </a:lnTo>
                  <a:lnTo>
                    <a:pt x="74900" y="961"/>
                  </a:lnTo>
                  <a:lnTo>
                    <a:pt x="68500" y="0"/>
                  </a:lnTo>
                  <a:lnTo>
                    <a:pt x="54479" y="3538"/>
                  </a:lnTo>
                  <a:lnTo>
                    <a:pt x="25228" y="19885"/>
                  </a:lnTo>
                  <a:lnTo>
                    <a:pt x="13078" y="29650"/>
                  </a:lnTo>
                  <a:lnTo>
                    <a:pt x="653" y="48986"/>
                  </a:lnTo>
                  <a:lnTo>
                    <a:pt x="0" y="55337"/>
                  </a:lnTo>
                  <a:lnTo>
                    <a:pt x="3881" y="67000"/>
                  </a:lnTo>
                  <a:lnTo>
                    <a:pt x="13667" y="75638"/>
                  </a:lnTo>
                  <a:lnTo>
                    <a:pt x="75293" y="115847"/>
                  </a:lnTo>
                  <a:lnTo>
                    <a:pt x="108344" y="143048"/>
                  </a:lnTo>
                  <a:lnTo>
                    <a:pt x="114116" y="150003"/>
                  </a:lnTo>
                  <a:lnTo>
                    <a:pt x="120530" y="166943"/>
                  </a:lnTo>
                  <a:lnTo>
                    <a:pt x="122240" y="176297"/>
                  </a:lnTo>
                  <a:lnTo>
                    <a:pt x="119534" y="191297"/>
                  </a:lnTo>
                  <a:lnTo>
                    <a:pt x="116394" y="197716"/>
                  </a:lnTo>
                  <a:lnTo>
                    <a:pt x="105995" y="207151"/>
                  </a:lnTo>
                  <a:lnTo>
                    <a:pt x="91873" y="213359"/>
                  </a:lnTo>
                  <a:lnTo>
                    <a:pt x="74080" y="216119"/>
                  </a:lnTo>
                  <a:lnTo>
                    <a:pt x="56958" y="212739"/>
                  </a:lnTo>
                  <a:lnTo>
                    <a:pt x="35055" y="201124"/>
                  </a:lnTo>
                  <a:lnTo>
                    <a:pt x="24067" y="190815"/>
                  </a:lnTo>
                  <a:lnTo>
                    <a:pt x="9058" y="1639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3266A4B-AF25-417F-AC4A-32761D37CA86}"/>
                </a:ext>
              </a:extLst>
            </p:cNvPr>
            <p:cNvSpPr/>
            <p:nvPr/>
          </p:nvSpPr>
          <p:spPr>
            <a:xfrm>
              <a:off x="602950" y="1877579"/>
              <a:ext cx="143244" cy="170831"/>
            </a:xfrm>
            <a:custGeom>
              <a:avLst/>
              <a:gdLst/>
              <a:ahLst/>
              <a:cxnLst/>
              <a:rect l="0" t="0" r="0" b="0"/>
              <a:pathLst>
                <a:path w="143244" h="170831">
                  <a:moveTo>
                    <a:pt x="32040" y="0"/>
                  </a:moveTo>
                  <a:lnTo>
                    <a:pt x="29737" y="31521"/>
                  </a:lnTo>
                  <a:lnTo>
                    <a:pt x="17894" y="89661"/>
                  </a:lnTo>
                  <a:lnTo>
                    <a:pt x="9923" y="143732"/>
                  </a:lnTo>
                  <a:lnTo>
                    <a:pt x="7795" y="148509"/>
                  </a:lnTo>
                  <a:lnTo>
                    <a:pt x="4648" y="149966"/>
                  </a:lnTo>
                  <a:lnTo>
                    <a:pt x="823" y="149209"/>
                  </a:lnTo>
                  <a:lnTo>
                    <a:pt x="0" y="146978"/>
                  </a:lnTo>
                  <a:lnTo>
                    <a:pt x="1179" y="143763"/>
                  </a:lnTo>
                  <a:lnTo>
                    <a:pt x="29918" y="111190"/>
                  </a:lnTo>
                  <a:lnTo>
                    <a:pt x="49262" y="99932"/>
                  </a:lnTo>
                  <a:lnTo>
                    <a:pt x="63878" y="98541"/>
                  </a:lnTo>
                  <a:lnTo>
                    <a:pt x="71404" y="99379"/>
                  </a:lnTo>
                  <a:lnTo>
                    <a:pt x="76421" y="103393"/>
                  </a:lnTo>
                  <a:lnTo>
                    <a:pt x="81995" y="117066"/>
                  </a:lnTo>
                  <a:lnTo>
                    <a:pt x="87302" y="152267"/>
                  </a:lnTo>
                  <a:lnTo>
                    <a:pt x="94317" y="165851"/>
                  </a:lnTo>
                  <a:lnTo>
                    <a:pt x="99470" y="169301"/>
                  </a:lnTo>
                  <a:lnTo>
                    <a:pt x="112105" y="170830"/>
                  </a:lnTo>
                  <a:lnTo>
                    <a:pt x="124055" y="166328"/>
                  </a:lnTo>
                  <a:lnTo>
                    <a:pt x="129660" y="162708"/>
                  </a:lnTo>
                  <a:lnTo>
                    <a:pt x="138191" y="151778"/>
                  </a:lnTo>
                  <a:lnTo>
                    <a:pt x="141675" y="145235"/>
                  </a:lnTo>
                  <a:lnTo>
                    <a:pt x="143243" y="131056"/>
                  </a:lnTo>
                  <a:lnTo>
                    <a:pt x="140197" y="116980"/>
                  </a:lnTo>
                  <a:lnTo>
                    <a:pt x="133085" y="104966"/>
                  </a:lnTo>
                  <a:lnTo>
                    <a:pt x="121863" y="96172"/>
                  </a:lnTo>
                  <a:lnTo>
                    <a:pt x="109965" y="91112"/>
                  </a:lnTo>
                  <a:lnTo>
                    <a:pt x="105583" y="90972"/>
                  </a:lnTo>
                  <a:lnTo>
                    <a:pt x="94229" y="932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AEC1ED3-D091-4410-A638-23BDEF8DAD34}"/>
                </a:ext>
              </a:extLst>
            </p:cNvPr>
            <p:cNvSpPr/>
            <p:nvPr/>
          </p:nvSpPr>
          <p:spPr>
            <a:xfrm>
              <a:off x="782687" y="1921087"/>
              <a:ext cx="264301" cy="95475"/>
            </a:xfrm>
            <a:custGeom>
              <a:avLst/>
              <a:gdLst/>
              <a:ahLst/>
              <a:cxnLst/>
              <a:rect l="0" t="0" r="0" b="0"/>
              <a:pathLst>
                <a:path w="264301" h="95475">
                  <a:moveTo>
                    <a:pt x="0" y="34227"/>
                  </a:moveTo>
                  <a:lnTo>
                    <a:pt x="8254" y="42481"/>
                  </a:lnTo>
                  <a:lnTo>
                    <a:pt x="12306" y="55746"/>
                  </a:lnTo>
                  <a:lnTo>
                    <a:pt x="15121" y="95474"/>
                  </a:lnTo>
                  <a:lnTo>
                    <a:pt x="26350" y="49182"/>
                  </a:lnTo>
                  <a:lnTo>
                    <a:pt x="30523" y="43333"/>
                  </a:lnTo>
                  <a:lnTo>
                    <a:pt x="42069" y="34531"/>
                  </a:lnTo>
                  <a:lnTo>
                    <a:pt x="55837" y="32347"/>
                  </a:lnTo>
                  <a:lnTo>
                    <a:pt x="63137" y="32974"/>
                  </a:lnTo>
                  <a:lnTo>
                    <a:pt x="75854" y="38277"/>
                  </a:lnTo>
                  <a:lnTo>
                    <a:pt x="81664" y="42109"/>
                  </a:lnTo>
                  <a:lnTo>
                    <a:pt x="90422" y="53277"/>
                  </a:lnTo>
                  <a:lnTo>
                    <a:pt x="93967" y="59883"/>
                  </a:lnTo>
                  <a:lnTo>
                    <a:pt x="97194" y="61696"/>
                  </a:lnTo>
                  <a:lnTo>
                    <a:pt x="100209" y="60313"/>
                  </a:lnTo>
                  <a:lnTo>
                    <a:pt x="105862" y="51867"/>
                  </a:lnTo>
                  <a:lnTo>
                    <a:pt x="111254" y="39476"/>
                  </a:lnTo>
                  <a:lnTo>
                    <a:pt x="121135" y="29938"/>
                  </a:lnTo>
                  <a:lnTo>
                    <a:pt x="127399" y="26185"/>
                  </a:lnTo>
                  <a:lnTo>
                    <a:pt x="141267" y="24319"/>
                  </a:lnTo>
                  <a:lnTo>
                    <a:pt x="148593" y="25030"/>
                  </a:lnTo>
                  <a:lnTo>
                    <a:pt x="161339" y="30428"/>
                  </a:lnTo>
                  <a:lnTo>
                    <a:pt x="167157" y="34286"/>
                  </a:lnTo>
                  <a:lnTo>
                    <a:pt x="175923" y="45482"/>
                  </a:lnTo>
                  <a:lnTo>
                    <a:pt x="192717" y="73783"/>
                  </a:lnTo>
                  <a:lnTo>
                    <a:pt x="204846" y="84341"/>
                  </a:lnTo>
                  <a:lnTo>
                    <a:pt x="211709" y="88366"/>
                  </a:lnTo>
                  <a:lnTo>
                    <a:pt x="226243" y="90534"/>
                  </a:lnTo>
                  <a:lnTo>
                    <a:pt x="233746" y="89903"/>
                  </a:lnTo>
                  <a:lnTo>
                    <a:pt x="246690" y="84596"/>
                  </a:lnTo>
                  <a:lnTo>
                    <a:pt x="252560" y="80763"/>
                  </a:lnTo>
                  <a:lnTo>
                    <a:pt x="256474" y="74751"/>
                  </a:lnTo>
                  <a:lnTo>
                    <a:pt x="260822" y="58860"/>
                  </a:lnTo>
                  <a:lnTo>
                    <a:pt x="259143" y="34616"/>
                  </a:lnTo>
                  <a:lnTo>
                    <a:pt x="253175" y="11022"/>
                  </a:lnTo>
                  <a:lnTo>
                    <a:pt x="248246" y="5801"/>
                  </a:lnTo>
                  <a:lnTo>
                    <a:pt x="233557" y="0"/>
                  </a:lnTo>
                  <a:lnTo>
                    <a:pt x="227394" y="1045"/>
                  </a:lnTo>
                  <a:lnTo>
                    <a:pt x="222421" y="4332"/>
                  </a:lnTo>
                  <a:lnTo>
                    <a:pt x="218243" y="9115"/>
                  </a:lnTo>
                  <a:lnTo>
                    <a:pt x="213600" y="23642"/>
                  </a:lnTo>
                  <a:lnTo>
                    <a:pt x="212362" y="32353"/>
                  </a:lnTo>
                  <a:lnTo>
                    <a:pt x="215592" y="46638"/>
                  </a:lnTo>
                  <a:lnTo>
                    <a:pt x="218872" y="52866"/>
                  </a:lnTo>
                  <a:lnTo>
                    <a:pt x="224514" y="57018"/>
                  </a:lnTo>
                  <a:lnTo>
                    <a:pt x="239996" y="61631"/>
                  </a:lnTo>
                  <a:lnTo>
                    <a:pt x="251483" y="61378"/>
                  </a:lnTo>
                  <a:lnTo>
                    <a:pt x="264300" y="5754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51396B-94A7-4B86-966B-A4DB6C6E87B6}"/>
                </a:ext>
              </a:extLst>
            </p:cNvPr>
            <p:cNvSpPr/>
            <p:nvPr/>
          </p:nvSpPr>
          <p:spPr>
            <a:xfrm>
              <a:off x="1039214" y="1931994"/>
              <a:ext cx="15548" cy="23321"/>
            </a:xfrm>
            <a:custGeom>
              <a:avLst/>
              <a:gdLst/>
              <a:ahLst/>
              <a:cxnLst/>
              <a:rect l="0" t="0" r="0" b="0"/>
              <a:pathLst>
                <a:path w="15548" h="23321">
                  <a:moveTo>
                    <a:pt x="0" y="0"/>
                  </a:moveTo>
                  <a:lnTo>
                    <a:pt x="10685" y="11548"/>
                  </a:lnTo>
                  <a:lnTo>
                    <a:pt x="15547" y="2332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9E0B960-18C3-4A0A-8D80-6371EB1AE1E6}"/>
                </a:ext>
              </a:extLst>
            </p:cNvPr>
            <p:cNvSpPr/>
            <p:nvPr/>
          </p:nvSpPr>
          <p:spPr>
            <a:xfrm>
              <a:off x="1122740" y="1931994"/>
              <a:ext cx="48625" cy="85509"/>
            </a:xfrm>
            <a:custGeom>
              <a:avLst/>
              <a:gdLst/>
              <a:ahLst/>
              <a:cxnLst/>
              <a:rect l="0" t="0" r="0" b="0"/>
              <a:pathLst>
                <a:path w="48625" h="85509">
                  <a:moveTo>
                    <a:pt x="48624" y="0"/>
                  </a:moveTo>
                  <a:lnTo>
                    <a:pt x="16165" y="14946"/>
                  </a:lnTo>
                  <a:lnTo>
                    <a:pt x="5982" y="26508"/>
                  </a:lnTo>
                  <a:lnTo>
                    <a:pt x="2058" y="33219"/>
                  </a:lnTo>
                  <a:lnTo>
                    <a:pt x="0" y="47585"/>
                  </a:lnTo>
                  <a:lnTo>
                    <a:pt x="661" y="55044"/>
                  </a:lnTo>
                  <a:lnTo>
                    <a:pt x="6002" y="67938"/>
                  </a:lnTo>
                  <a:lnTo>
                    <a:pt x="13270" y="77699"/>
                  </a:lnTo>
                  <a:lnTo>
                    <a:pt x="25303" y="855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83B6912-320E-48E9-95A5-B222CD898E12}"/>
                </a:ext>
              </a:extLst>
            </p:cNvPr>
            <p:cNvSpPr/>
            <p:nvPr/>
          </p:nvSpPr>
          <p:spPr>
            <a:xfrm>
              <a:off x="1202458" y="1838711"/>
              <a:ext cx="116604" cy="178792"/>
            </a:xfrm>
            <a:custGeom>
              <a:avLst/>
              <a:gdLst/>
              <a:ahLst/>
              <a:cxnLst/>
              <a:rect l="0" t="0" r="0" b="0"/>
              <a:pathLst>
                <a:path w="116604" h="178792">
                  <a:moveTo>
                    <a:pt x="0" y="0"/>
                  </a:moveTo>
                  <a:lnTo>
                    <a:pt x="6153" y="27672"/>
                  </a:lnTo>
                  <a:lnTo>
                    <a:pt x="14371" y="89435"/>
                  </a:lnTo>
                  <a:lnTo>
                    <a:pt x="22137" y="150406"/>
                  </a:lnTo>
                  <a:lnTo>
                    <a:pt x="24259" y="155549"/>
                  </a:lnTo>
                  <a:lnTo>
                    <a:pt x="27401" y="157250"/>
                  </a:lnTo>
                  <a:lnTo>
                    <a:pt x="31223" y="156657"/>
                  </a:lnTo>
                  <a:lnTo>
                    <a:pt x="34635" y="153671"/>
                  </a:lnTo>
                  <a:lnTo>
                    <a:pt x="53143" y="127243"/>
                  </a:lnTo>
                  <a:lnTo>
                    <a:pt x="59613" y="124560"/>
                  </a:lnTo>
                  <a:lnTo>
                    <a:pt x="76015" y="123882"/>
                  </a:lnTo>
                  <a:lnTo>
                    <a:pt x="90215" y="128763"/>
                  </a:lnTo>
                  <a:lnTo>
                    <a:pt x="96419" y="132484"/>
                  </a:lnTo>
                  <a:lnTo>
                    <a:pt x="105617" y="143527"/>
                  </a:lnTo>
                  <a:lnTo>
                    <a:pt x="111720" y="156209"/>
                  </a:lnTo>
                  <a:lnTo>
                    <a:pt x="116603" y="17879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B1DDEB4-1C4E-41BD-AFC0-242F9D2E6CC2}"/>
                </a:ext>
              </a:extLst>
            </p:cNvPr>
            <p:cNvSpPr/>
            <p:nvPr/>
          </p:nvSpPr>
          <p:spPr>
            <a:xfrm>
              <a:off x="1356745" y="1938886"/>
              <a:ext cx="306867" cy="94165"/>
            </a:xfrm>
            <a:custGeom>
              <a:avLst/>
              <a:gdLst/>
              <a:ahLst/>
              <a:cxnLst/>
              <a:rect l="0" t="0" r="0" b="0"/>
              <a:pathLst>
                <a:path w="306867" h="94165">
                  <a:moveTo>
                    <a:pt x="8957" y="47522"/>
                  </a:moveTo>
                  <a:lnTo>
                    <a:pt x="704" y="55776"/>
                  </a:lnTo>
                  <a:lnTo>
                    <a:pt x="0" y="59934"/>
                  </a:lnTo>
                  <a:lnTo>
                    <a:pt x="1258" y="64434"/>
                  </a:lnTo>
                  <a:lnTo>
                    <a:pt x="3824" y="69162"/>
                  </a:lnTo>
                  <a:lnTo>
                    <a:pt x="8990" y="72313"/>
                  </a:lnTo>
                  <a:lnTo>
                    <a:pt x="65601" y="84400"/>
                  </a:lnTo>
                  <a:lnTo>
                    <a:pt x="125755" y="86215"/>
                  </a:lnTo>
                  <a:lnTo>
                    <a:pt x="185461" y="84072"/>
                  </a:lnTo>
                  <a:lnTo>
                    <a:pt x="248722" y="68116"/>
                  </a:lnTo>
                  <a:lnTo>
                    <a:pt x="279927" y="56997"/>
                  </a:lnTo>
                  <a:lnTo>
                    <a:pt x="292344" y="48566"/>
                  </a:lnTo>
                  <a:lnTo>
                    <a:pt x="294619" y="43899"/>
                  </a:lnTo>
                  <a:lnTo>
                    <a:pt x="294408" y="39061"/>
                  </a:lnTo>
                  <a:lnTo>
                    <a:pt x="292540" y="34108"/>
                  </a:lnTo>
                  <a:lnTo>
                    <a:pt x="260799" y="3432"/>
                  </a:lnTo>
                  <a:lnTo>
                    <a:pt x="259770" y="854"/>
                  </a:lnTo>
                  <a:lnTo>
                    <a:pt x="261674" y="0"/>
                  </a:lnTo>
                  <a:lnTo>
                    <a:pt x="265535" y="293"/>
                  </a:lnTo>
                  <a:lnTo>
                    <a:pt x="274431" y="5226"/>
                  </a:lnTo>
                  <a:lnTo>
                    <a:pt x="294218" y="22469"/>
                  </a:lnTo>
                  <a:lnTo>
                    <a:pt x="305476" y="41539"/>
                  </a:lnTo>
                  <a:lnTo>
                    <a:pt x="306866" y="56091"/>
                  </a:lnTo>
                  <a:lnTo>
                    <a:pt x="303741" y="70333"/>
                  </a:lnTo>
                  <a:lnTo>
                    <a:pt x="288804" y="941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C690688-D070-41C9-AA1F-D8381A0736BE}"/>
                </a:ext>
              </a:extLst>
            </p:cNvPr>
            <p:cNvSpPr/>
            <p:nvPr/>
          </p:nvSpPr>
          <p:spPr>
            <a:xfrm>
              <a:off x="1785472" y="1869326"/>
              <a:ext cx="86693" cy="101536"/>
            </a:xfrm>
            <a:custGeom>
              <a:avLst/>
              <a:gdLst/>
              <a:ahLst/>
              <a:cxnLst/>
              <a:rect l="0" t="0" r="0" b="0"/>
              <a:pathLst>
                <a:path w="86693" h="101536">
                  <a:moveTo>
                    <a:pt x="77736" y="8253"/>
                  </a:moveTo>
                  <a:lnTo>
                    <a:pt x="85989" y="0"/>
                  </a:lnTo>
                  <a:lnTo>
                    <a:pt x="86692" y="160"/>
                  </a:lnTo>
                  <a:lnTo>
                    <a:pt x="79430" y="11901"/>
                  </a:lnTo>
                  <a:lnTo>
                    <a:pt x="25872" y="71989"/>
                  </a:lnTo>
                  <a:lnTo>
                    <a:pt x="0" y="10153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78EDC02-C022-4CB6-859E-E793C21F1F12}"/>
                </a:ext>
              </a:extLst>
            </p:cNvPr>
            <p:cNvSpPr/>
            <p:nvPr/>
          </p:nvSpPr>
          <p:spPr>
            <a:xfrm>
              <a:off x="1723284" y="1912320"/>
              <a:ext cx="142250" cy="144051"/>
            </a:xfrm>
            <a:custGeom>
              <a:avLst/>
              <a:gdLst/>
              <a:ahLst/>
              <a:cxnLst/>
              <a:rect l="0" t="0" r="0" b="0"/>
              <a:pathLst>
                <a:path w="142250" h="144051">
                  <a:moveTo>
                    <a:pt x="0" y="4127"/>
                  </a:moveTo>
                  <a:lnTo>
                    <a:pt x="12380" y="0"/>
                  </a:lnTo>
                  <a:lnTo>
                    <a:pt x="17755" y="512"/>
                  </a:lnTo>
                  <a:lnTo>
                    <a:pt x="70402" y="32994"/>
                  </a:lnTo>
                  <a:lnTo>
                    <a:pt x="128355" y="79280"/>
                  </a:lnTo>
                  <a:lnTo>
                    <a:pt x="140622" y="98947"/>
                  </a:lnTo>
                  <a:lnTo>
                    <a:pt x="142249" y="115943"/>
                  </a:lnTo>
                  <a:lnTo>
                    <a:pt x="139924" y="1440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13359B4-AFFF-4246-9BE2-39E369E1C08C}"/>
                </a:ext>
              </a:extLst>
            </p:cNvPr>
            <p:cNvSpPr/>
            <p:nvPr/>
          </p:nvSpPr>
          <p:spPr>
            <a:xfrm>
              <a:off x="479520" y="2141879"/>
              <a:ext cx="15548" cy="186566"/>
            </a:xfrm>
            <a:custGeom>
              <a:avLst/>
              <a:gdLst/>
              <a:ahLst/>
              <a:cxnLst/>
              <a:rect l="0" t="0" r="0" b="0"/>
              <a:pathLst>
                <a:path w="15548" h="186566">
                  <a:moveTo>
                    <a:pt x="0" y="0"/>
                  </a:moveTo>
                  <a:lnTo>
                    <a:pt x="0" y="62997"/>
                  </a:lnTo>
                  <a:lnTo>
                    <a:pt x="2303" y="122144"/>
                  </a:lnTo>
                  <a:lnTo>
                    <a:pt x="9596" y="172368"/>
                  </a:lnTo>
                  <a:lnTo>
                    <a:pt x="15547" y="1865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DB9C8E1-A6D8-4CE0-B1FE-BD0A50DA3080}"/>
                </a:ext>
              </a:extLst>
            </p:cNvPr>
            <p:cNvSpPr/>
            <p:nvPr/>
          </p:nvSpPr>
          <p:spPr>
            <a:xfrm>
              <a:off x="541708" y="2235161"/>
              <a:ext cx="62189" cy="101057"/>
            </a:xfrm>
            <a:custGeom>
              <a:avLst/>
              <a:gdLst/>
              <a:ahLst/>
              <a:cxnLst/>
              <a:rect l="0" t="0" r="0" b="0"/>
              <a:pathLst>
                <a:path w="62189" h="101057">
                  <a:moveTo>
                    <a:pt x="0" y="0"/>
                  </a:moveTo>
                  <a:lnTo>
                    <a:pt x="0" y="43279"/>
                  </a:lnTo>
                  <a:lnTo>
                    <a:pt x="864" y="46991"/>
                  </a:lnTo>
                  <a:lnTo>
                    <a:pt x="2304" y="46874"/>
                  </a:lnTo>
                  <a:lnTo>
                    <a:pt x="8456" y="34330"/>
                  </a:lnTo>
                  <a:lnTo>
                    <a:pt x="18273" y="6878"/>
                  </a:lnTo>
                  <a:lnTo>
                    <a:pt x="21683" y="3721"/>
                  </a:lnTo>
                  <a:lnTo>
                    <a:pt x="25684" y="3345"/>
                  </a:lnTo>
                  <a:lnTo>
                    <a:pt x="30079" y="4821"/>
                  </a:lnTo>
                  <a:lnTo>
                    <a:pt x="37265" y="13371"/>
                  </a:lnTo>
                  <a:lnTo>
                    <a:pt x="56912" y="69209"/>
                  </a:lnTo>
                  <a:lnTo>
                    <a:pt x="62188" y="1010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E9CC4B-D0F5-4F74-A0BA-83C8168E3020}"/>
                </a:ext>
              </a:extLst>
            </p:cNvPr>
            <p:cNvSpPr/>
            <p:nvPr/>
          </p:nvSpPr>
          <p:spPr>
            <a:xfrm>
              <a:off x="650537" y="2172973"/>
              <a:ext cx="31095" cy="147698"/>
            </a:xfrm>
            <a:custGeom>
              <a:avLst/>
              <a:gdLst/>
              <a:ahLst/>
              <a:cxnLst/>
              <a:rect l="0" t="0" r="0" b="0"/>
              <a:pathLst>
                <a:path w="31095" h="147698">
                  <a:moveTo>
                    <a:pt x="0" y="0"/>
                  </a:moveTo>
                  <a:lnTo>
                    <a:pt x="12380" y="8253"/>
                  </a:lnTo>
                  <a:lnTo>
                    <a:pt x="16027" y="14140"/>
                  </a:lnTo>
                  <a:lnTo>
                    <a:pt x="28023" y="68157"/>
                  </a:lnTo>
                  <a:lnTo>
                    <a:pt x="30825" y="127037"/>
                  </a:lnTo>
                  <a:lnTo>
                    <a:pt x="31094" y="1476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646A9DD-4AB3-4F2C-A51E-4EFB25A5268B}"/>
                </a:ext>
              </a:extLst>
            </p:cNvPr>
            <p:cNvSpPr/>
            <p:nvPr/>
          </p:nvSpPr>
          <p:spPr>
            <a:xfrm>
              <a:off x="658311" y="2227388"/>
              <a:ext cx="62189" cy="7774"/>
            </a:xfrm>
            <a:custGeom>
              <a:avLst/>
              <a:gdLst/>
              <a:ahLst/>
              <a:cxnLst/>
              <a:rect l="0" t="0" r="0" b="0"/>
              <a:pathLst>
                <a:path w="62189" h="7774">
                  <a:moveTo>
                    <a:pt x="0" y="7773"/>
                  </a:moveTo>
                  <a:lnTo>
                    <a:pt x="31521" y="5470"/>
                  </a:lnTo>
                  <a:lnTo>
                    <a:pt x="6218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8726817-B88B-4621-BB26-290EC76B84B6}"/>
                </a:ext>
              </a:extLst>
            </p:cNvPr>
            <p:cNvSpPr/>
            <p:nvPr/>
          </p:nvSpPr>
          <p:spPr>
            <a:xfrm>
              <a:off x="790461" y="2266255"/>
              <a:ext cx="46642" cy="27449"/>
            </a:xfrm>
            <a:custGeom>
              <a:avLst/>
              <a:gdLst/>
              <a:ahLst/>
              <a:cxnLst/>
              <a:rect l="0" t="0" r="0" b="0"/>
              <a:pathLst>
                <a:path w="46642" h="27449">
                  <a:moveTo>
                    <a:pt x="0" y="23321"/>
                  </a:moveTo>
                  <a:lnTo>
                    <a:pt x="16507" y="27448"/>
                  </a:lnTo>
                  <a:lnTo>
                    <a:pt x="23097" y="26936"/>
                  </a:lnTo>
                  <a:lnTo>
                    <a:pt x="35025" y="21760"/>
                  </a:lnTo>
                  <a:lnTo>
                    <a:pt x="38898" y="17962"/>
                  </a:lnTo>
                  <a:lnTo>
                    <a:pt x="46641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67763A9-F26F-466A-986A-97136B8FBCBE}"/>
                </a:ext>
              </a:extLst>
            </p:cNvPr>
            <p:cNvSpPr/>
            <p:nvPr/>
          </p:nvSpPr>
          <p:spPr>
            <a:xfrm>
              <a:off x="772098" y="2242935"/>
              <a:ext cx="184071" cy="116604"/>
            </a:xfrm>
            <a:custGeom>
              <a:avLst/>
              <a:gdLst/>
              <a:ahLst/>
              <a:cxnLst/>
              <a:rect l="0" t="0" r="0" b="0"/>
              <a:pathLst>
                <a:path w="184071" h="116604">
                  <a:moveTo>
                    <a:pt x="57230" y="0"/>
                  </a:moveTo>
                  <a:lnTo>
                    <a:pt x="24771" y="10819"/>
                  </a:lnTo>
                  <a:lnTo>
                    <a:pt x="14589" y="20356"/>
                  </a:lnTo>
                  <a:lnTo>
                    <a:pt x="1015" y="47591"/>
                  </a:lnTo>
                  <a:lnTo>
                    <a:pt x="0" y="62610"/>
                  </a:lnTo>
                  <a:lnTo>
                    <a:pt x="939" y="70243"/>
                  </a:lnTo>
                  <a:lnTo>
                    <a:pt x="4156" y="76195"/>
                  </a:lnTo>
                  <a:lnTo>
                    <a:pt x="14640" y="85112"/>
                  </a:lnTo>
                  <a:lnTo>
                    <a:pt x="35110" y="94988"/>
                  </a:lnTo>
                  <a:lnTo>
                    <a:pt x="49991" y="96056"/>
                  </a:lnTo>
                  <a:lnTo>
                    <a:pt x="65242" y="92787"/>
                  </a:lnTo>
                  <a:lnTo>
                    <a:pt x="80657" y="85577"/>
                  </a:lnTo>
                  <a:lnTo>
                    <a:pt x="99776" y="67678"/>
                  </a:lnTo>
                  <a:lnTo>
                    <a:pt x="112255" y="45964"/>
                  </a:lnTo>
                  <a:lnTo>
                    <a:pt x="118868" y="15253"/>
                  </a:lnTo>
                  <a:lnTo>
                    <a:pt x="120779" y="15351"/>
                  </a:lnTo>
                  <a:lnTo>
                    <a:pt x="122917" y="18007"/>
                  </a:lnTo>
                  <a:lnTo>
                    <a:pt x="171080" y="52275"/>
                  </a:lnTo>
                  <a:lnTo>
                    <a:pt x="182615" y="71631"/>
                  </a:lnTo>
                  <a:lnTo>
                    <a:pt x="184070" y="86251"/>
                  </a:lnTo>
                  <a:lnTo>
                    <a:pt x="183249" y="93777"/>
                  </a:lnTo>
                  <a:lnTo>
                    <a:pt x="180111" y="99658"/>
                  </a:lnTo>
                  <a:lnTo>
                    <a:pt x="169714" y="108496"/>
                  </a:lnTo>
                  <a:lnTo>
                    <a:pt x="150513" y="11660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C36DD4-36B7-4018-B567-7BFA68AABC2E}"/>
                </a:ext>
              </a:extLst>
            </p:cNvPr>
            <p:cNvSpPr/>
            <p:nvPr/>
          </p:nvSpPr>
          <p:spPr>
            <a:xfrm>
              <a:off x="961479" y="2199940"/>
              <a:ext cx="31095" cy="151825"/>
            </a:xfrm>
            <a:custGeom>
              <a:avLst/>
              <a:gdLst/>
              <a:ahLst/>
              <a:cxnLst/>
              <a:rect l="0" t="0" r="0" b="0"/>
              <a:pathLst>
                <a:path w="31095" h="151825">
                  <a:moveTo>
                    <a:pt x="0" y="4127"/>
                  </a:moveTo>
                  <a:lnTo>
                    <a:pt x="12380" y="0"/>
                  </a:lnTo>
                  <a:lnTo>
                    <a:pt x="16890" y="1376"/>
                  </a:lnTo>
                  <a:lnTo>
                    <a:pt x="20761" y="4884"/>
                  </a:lnTo>
                  <a:lnTo>
                    <a:pt x="24205" y="9814"/>
                  </a:lnTo>
                  <a:lnTo>
                    <a:pt x="29052" y="33259"/>
                  </a:lnTo>
                  <a:lnTo>
                    <a:pt x="30915" y="92510"/>
                  </a:lnTo>
                  <a:lnTo>
                    <a:pt x="31094" y="15182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C6D9BF-327E-4596-8F19-F7B6115B0746}"/>
                </a:ext>
              </a:extLst>
            </p:cNvPr>
            <p:cNvSpPr/>
            <p:nvPr/>
          </p:nvSpPr>
          <p:spPr>
            <a:xfrm>
              <a:off x="977026" y="2263819"/>
              <a:ext cx="108830" cy="111267"/>
            </a:xfrm>
            <a:custGeom>
              <a:avLst/>
              <a:gdLst/>
              <a:ahLst/>
              <a:cxnLst/>
              <a:rect l="0" t="0" r="0" b="0"/>
              <a:pathLst>
                <a:path w="108830" h="111267">
                  <a:moveTo>
                    <a:pt x="0" y="64625"/>
                  </a:moveTo>
                  <a:lnTo>
                    <a:pt x="7069" y="41528"/>
                  </a:lnTo>
                  <a:lnTo>
                    <a:pt x="29092" y="13172"/>
                  </a:lnTo>
                  <a:lnTo>
                    <a:pt x="48351" y="1490"/>
                  </a:lnTo>
                  <a:lnTo>
                    <a:pt x="62948" y="0"/>
                  </a:lnTo>
                  <a:lnTo>
                    <a:pt x="70468" y="813"/>
                  </a:lnTo>
                  <a:lnTo>
                    <a:pt x="76345" y="3945"/>
                  </a:lnTo>
                  <a:lnTo>
                    <a:pt x="85179" y="14335"/>
                  </a:lnTo>
                  <a:lnTo>
                    <a:pt x="95007" y="34753"/>
                  </a:lnTo>
                  <a:lnTo>
                    <a:pt x="106044" y="93342"/>
                  </a:lnTo>
                  <a:lnTo>
                    <a:pt x="108829" y="11126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A8D152D-8912-49DA-996D-AB4507F60267}"/>
                </a:ext>
              </a:extLst>
            </p:cNvPr>
            <p:cNvSpPr/>
            <p:nvPr/>
          </p:nvSpPr>
          <p:spPr>
            <a:xfrm>
              <a:off x="1062534" y="2219614"/>
              <a:ext cx="7775" cy="7775"/>
            </a:xfrm>
            <a:custGeom>
              <a:avLst/>
              <a:gdLst/>
              <a:ahLst/>
              <a:cxnLst/>
              <a:rect l="0" t="0" r="0" b="0"/>
              <a:pathLst>
                <a:path w="7775" h="7775">
                  <a:moveTo>
                    <a:pt x="7774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9BBDCB-6701-40B4-9C9E-F2ADBA897305}"/>
                </a:ext>
              </a:extLst>
            </p:cNvPr>
            <p:cNvSpPr/>
            <p:nvPr/>
          </p:nvSpPr>
          <p:spPr>
            <a:xfrm>
              <a:off x="1134117" y="2266255"/>
              <a:ext cx="184945" cy="93284"/>
            </a:xfrm>
            <a:custGeom>
              <a:avLst/>
              <a:gdLst/>
              <a:ahLst/>
              <a:cxnLst/>
              <a:rect l="0" t="0" r="0" b="0"/>
              <a:pathLst>
                <a:path w="184945" h="93284">
                  <a:moveTo>
                    <a:pt x="6153" y="0"/>
                  </a:moveTo>
                  <a:lnTo>
                    <a:pt x="0" y="27671"/>
                  </a:lnTo>
                  <a:lnTo>
                    <a:pt x="1162" y="55704"/>
                  </a:lnTo>
                  <a:lnTo>
                    <a:pt x="5662" y="73990"/>
                  </a:lnTo>
                  <a:lnTo>
                    <a:pt x="13420" y="87875"/>
                  </a:lnTo>
                  <a:lnTo>
                    <a:pt x="17044" y="89678"/>
                  </a:lnTo>
                  <a:lnTo>
                    <a:pt x="20323" y="88288"/>
                  </a:lnTo>
                  <a:lnTo>
                    <a:pt x="23373" y="84771"/>
                  </a:lnTo>
                  <a:lnTo>
                    <a:pt x="39757" y="39201"/>
                  </a:lnTo>
                  <a:lnTo>
                    <a:pt x="44103" y="34771"/>
                  </a:lnTo>
                  <a:lnTo>
                    <a:pt x="49591" y="32682"/>
                  </a:lnTo>
                  <a:lnTo>
                    <a:pt x="55841" y="32153"/>
                  </a:lnTo>
                  <a:lnTo>
                    <a:pt x="60871" y="34391"/>
                  </a:lnTo>
                  <a:lnTo>
                    <a:pt x="97109" y="75121"/>
                  </a:lnTo>
                  <a:lnTo>
                    <a:pt x="103066" y="77720"/>
                  </a:lnTo>
                  <a:lnTo>
                    <a:pt x="116596" y="78305"/>
                  </a:lnTo>
                  <a:lnTo>
                    <a:pt x="128944" y="73382"/>
                  </a:lnTo>
                  <a:lnTo>
                    <a:pt x="134654" y="69651"/>
                  </a:lnTo>
                  <a:lnTo>
                    <a:pt x="143303" y="58595"/>
                  </a:lnTo>
                  <a:lnTo>
                    <a:pt x="146819" y="52020"/>
                  </a:lnTo>
                  <a:lnTo>
                    <a:pt x="148422" y="37803"/>
                  </a:lnTo>
                  <a:lnTo>
                    <a:pt x="147640" y="30385"/>
                  </a:lnTo>
                  <a:lnTo>
                    <a:pt x="146255" y="28030"/>
                  </a:lnTo>
                  <a:lnTo>
                    <a:pt x="144468" y="29051"/>
                  </a:lnTo>
                  <a:lnTo>
                    <a:pt x="142413" y="32323"/>
                  </a:lnTo>
                  <a:lnTo>
                    <a:pt x="142433" y="42869"/>
                  </a:lnTo>
                  <a:lnTo>
                    <a:pt x="146185" y="56193"/>
                  </a:lnTo>
                  <a:lnTo>
                    <a:pt x="153610" y="70752"/>
                  </a:lnTo>
                  <a:lnTo>
                    <a:pt x="164972" y="81254"/>
                  </a:lnTo>
                  <a:lnTo>
                    <a:pt x="184944" y="932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60E5699-9E60-4F49-8FAF-63CF59C34FF4}"/>
                </a:ext>
              </a:extLst>
            </p:cNvPr>
            <p:cNvSpPr/>
            <p:nvPr/>
          </p:nvSpPr>
          <p:spPr>
            <a:xfrm>
              <a:off x="1442958" y="2225125"/>
              <a:ext cx="319834" cy="79999"/>
            </a:xfrm>
            <a:custGeom>
              <a:avLst/>
              <a:gdLst/>
              <a:ahLst/>
              <a:cxnLst/>
              <a:rect l="0" t="0" r="0" b="0"/>
              <a:pathLst>
                <a:path w="319834" h="79999">
                  <a:moveTo>
                    <a:pt x="8253" y="33357"/>
                  </a:moveTo>
                  <a:lnTo>
                    <a:pt x="0" y="41610"/>
                  </a:lnTo>
                  <a:lnTo>
                    <a:pt x="1023" y="44041"/>
                  </a:lnTo>
                  <a:lnTo>
                    <a:pt x="11373" y="46743"/>
                  </a:lnTo>
                  <a:lnTo>
                    <a:pt x="65987" y="48714"/>
                  </a:lnTo>
                  <a:lnTo>
                    <a:pt x="127511" y="42194"/>
                  </a:lnTo>
                  <a:lnTo>
                    <a:pt x="189640" y="37097"/>
                  </a:lnTo>
                  <a:lnTo>
                    <a:pt x="251824" y="33685"/>
                  </a:lnTo>
                  <a:lnTo>
                    <a:pt x="282918" y="29327"/>
                  </a:lnTo>
                  <a:lnTo>
                    <a:pt x="288963" y="25488"/>
                  </a:lnTo>
                  <a:lnTo>
                    <a:pt x="292131" y="20337"/>
                  </a:lnTo>
                  <a:lnTo>
                    <a:pt x="293378" y="14313"/>
                  </a:lnTo>
                  <a:lnTo>
                    <a:pt x="291619" y="9432"/>
                  </a:lnTo>
                  <a:lnTo>
                    <a:pt x="282754" y="1706"/>
                  </a:lnTo>
                  <a:lnTo>
                    <a:pt x="281944" y="164"/>
                  </a:lnTo>
                  <a:lnTo>
                    <a:pt x="283996" y="0"/>
                  </a:lnTo>
                  <a:lnTo>
                    <a:pt x="287955" y="754"/>
                  </a:lnTo>
                  <a:lnTo>
                    <a:pt x="301780" y="10069"/>
                  </a:lnTo>
                  <a:lnTo>
                    <a:pt x="316818" y="23770"/>
                  </a:lnTo>
                  <a:lnTo>
                    <a:pt x="319337" y="29557"/>
                  </a:lnTo>
                  <a:lnTo>
                    <a:pt x="319833" y="42896"/>
                  </a:lnTo>
                  <a:lnTo>
                    <a:pt x="314872" y="55159"/>
                  </a:lnTo>
                  <a:lnTo>
                    <a:pt x="295873" y="7999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9C229E2-5AFB-47D5-9372-854605F34D70}"/>
                </a:ext>
              </a:extLst>
            </p:cNvPr>
            <p:cNvSpPr/>
            <p:nvPr/>
          </p:nvSpPr>
          <p:spPr>
            <a:xfrm>
              <a:off x="1105807" y="2561649"/>
              <a:ext cx="18916" cy="139925"/>
            </a:xfrm>
            <a:custGeom>
              <a:avLst/>
              <a:gdLst/>
              <a:ahLst/>
              <a:cxnLst/>
              <a:rect l="0" t="0" r="0" b="0"/>
              <a:pathLst>
                <a:path w="18916" h="139925">
                  <a:moveTo>
                    <a:pt x="11142" y="0"/>
                  </a:moveTo>
                  <a:lnTo>
                    <a:pt x="323" y="32459"/>
                  </a:lnTo>
                  <a:lnTo>
                    <a:pt x="0" y="47248"/>
                  </a:lnTo>
                  <a:lnTo>
                    <a:pt x="15632" y="108853"/>
                  </a:lnTo>
                  <a:lnTo>
                    <a:pt x="18915" y="13992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AEEB8D3-758E-43DF-BD0B-848C1E042091}"/>
                </a:ext>
              </a:extLst>
            </p:cNvPr>
            <p:cNvSpPr/>
            <p:nvPr/>
          </p:nvSpPr>
          <p:spPr>
            <a:xfrm>
              <a:off x="1015893" y="2484904"/>
              <a:ext cx="229670" cy="121673"/>
            </a:xfrm>
            <a:custGeom>
              <a:avLst/>
              <a:gdLst/>
              <a:ahLst/>
              <a:cxnLst/>
              <a:rect l="0" t="0" r="0" b="0"/>
              <a:pathLst>
                <a:path w="229670" h="121673">
                  <a:moveTo>
                    <a:pt x="0" y="107839"/>
                  </a:moveTo>
                  <a:lnTo>
                    <a:pt x="1727" y="55666"/>
                  </a:lnTo>
                  <a:lnTo>
                    <a:pt x="12412" y="31632"/>
                  </a:lnTo>
                  <a:lnTo>
                    <a:pt x="21639" y="18979"/>
                  </a:lnTo>
                  <a:lnTo>
                    <a:pt x="40673" y="6270"/>
                  </a:lnTo>
                  <a:lnTo>
                    <a:pt x="76525" y="444"/>
                  </a:lnTo>
                  <a:lnTo>
                    <a:pt x="136590" y="0"/>
                  </a:lnTo>
                  <a:lnTo>
                    <a:pt x="194144" y="14767"/>
                  </a:lnTo>
                  <a:lnTo>
                    <a:pt x="208935" y="20696"/>
                  </a:lnTo>
                  <a:lnTo>
                    <a:pt x="221267" y="29090"/>
                  </a:lnTo>
                  <a:lnTo>
                    <a:pt x="225247" y="35474"/>
                  </a:lnTo>
                  <a:lnTo>
                    <a:pt x="229669" y="51781"/>
                  </a:lnTo>
                  <a:lnTo>
                    <a:pt x="227027" y="68241"/>
                  </a:lnTo>
                  <a:lnTo>
                    <a:pt x="215828" y="89773"/>
                  </a:lnTo>
                  <a:lnTo>
                    <a:pt x="205617" y="100673"/>
                  </a:lnTo>
                  <a:lnTo>
                    <a:pt x="170456" y="117601"/>
                  </a:lnTo>
                  <a:lnTo>
                    <a:pt x="143404" y="121672"/>
                  </a:lnTo>
                  <a:lnTo>
                    <a:pt x="132833" y="120321"/>
                  </a:lnTo>
                  <a:lnTo>
                    <a:pt x="124377" y="11561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8446904-73E9-4AC2-9B1D-48F18D24689E}"/>
                </a:ext>
              </a:extLst>
            </p:cNvPr>
            <p:cNvSpPr/>
            <p:nvPr/>
          </p:nvSpPr>
          <p:spPr>
            <a:xfrm>
              <a:off x="1303514" y="2561649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E6DE4B-28C4-44D5-9F85-701B83FC3CBC}"/>
                </a:ext>
              </a:extLst>
            </p:cNvPr>
            <p:cNvSpPr/>
            <p:nvPr/>
          </p:nvSpPr>
          <p:spPr>
            <a:xfrm>
              <a:off x="1381249" y="2479815"/>
              <a:ext cx="116172" cy="180585"/>
            </a:xfrm>
            <a:custGeom>
              <a:avLst/>
              <a:gdLst/>
              <a:ahLst/>
              <a:cxnLst/>
              <a:rect l="0" t="0" r="0" b="0"/>
              <a:pathLst>
                <a:path w="116172" h="180585">
                  <a:moveTo>
                    <a:pt x="0" y="11873"/>
                  </a:moveTo>
                  <a:lnTo>
                    <a:pt x="27671" y="5720"/>
                  </a:lnTo>
                  <a:lnTo>
                    <a:pt x="85891" y="4241"/>
                  </a:lnTo>
                  <a:lnTo>
                    <a:pt x="100362" y="3299"/>
                  </a:lnTo>
                  <a:lnTo>
                    <a:pt x="100593" y="1838"/>
                  </a:lnTo>
                  <a:lnTo>
                    <a:pt x="98156" y="0"/>
                  </a:lnTo>
                  <a:lnTo>
                    <a:pt x="97395" y="1367"/>
                  </a:lnTo>
                  <a:lnTo>
                    <a:pt x="111682" y="55367"/>
                  </a:lnTo>
                  <a:lnTo>
                    <a:pt x="116171" y="115698"/>
                  </a:lnTo>
                  <a:lnTo>
                    <a:pt x="112348" y="142540"/>
                  </a:lnTo>
                  <a:lnTo>
                    <a:pt x="101618" y="162777"/>
                  </a:lnTo>
                  <a:lnTo>
                    <a:pt x="90077" y="171936"/>
                  </a:lnTo>
                  <a:lnTo>
                    <a:pt x="75447" y="178022"/>
                  </a:lnTo>
                  <a:lnTo>
                    <a:pt x="48650" y="180584"/>
                  </a:lnTo>
                  <a:lnTo>
                    <a:pt x="31987" y="178123"/>
                  </a:lnTo>
                  <a:lnTo>
                    <a:pt x="18247" y="171846"/>
                  </a:lnTo>
                  <a:lnTo>
                    <a:pt x="12165" y="167754"/>
                  </a:lnTo>
                  <a:lnTo>
                    <a:pt x="5406" y="158601"/>
                  </a:lnTo>
                  <a:lnTo>
                    <a:pt x="0" y="14402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C98D421-4221-4C52-BDC2-FAB26CFC1BB2}"/>
                </a:ext>
              </a:extLst>
            </p:cNvPr>
            <p:cNvSpPr/>
            <p:nvPr/>
          </p:nvSpPr>
          <p:spPr>
            <a:xfrm>
              <a:off x="1583361" y="2584970"/>
              <a:ext cx="16156" cy="7774"/>
            </a:xfrm>
            <a:custGeom>
              <a:avLst/>
              <a:gdLst/>
              <a:ahLst/>
              <a:cxnLst/>
              <a:rect l="0" t="0" r="0" b="0"/>
              <a:pathLst>
                <a:path w="16156" h="7774">
                  <a:moveTo>
                    <a:pt x="0" y="0"/>
                  </a:moveTo>
                  <a:lnTo>
                    <a:pt x="15163" y="5342"/>
                  </a:lnTo>
                  <a:lnTo>
                    <a:pt x="16155" y="6153"/>
                  </a:lnTo>
                  <a:lnTo>
                    <a:pt x="15547" y="77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76FC734-7FA4-430C-BE87-3554A19B204A}"/>
                </a:ext>
              </a:extLst>
            </p:cNvPr>
            <p:cNvSpPr/>
            <p:nvPr/>
          </p:nvSpPr>
          <p:spPr>
            <a:xfrm>
              <a:off x="1754378" y="2499461"/>
              <a:ext cx="411998" cy="76659"/>
            </a:xfrm>
            <a:custGeom>
              <a:avLst/>
              <a:gdLst/>
              <a:ahLst/>
              <a:cxnLst/>
              <a:rect l="0" t="0" r="0" b="0"/>
              <a:pathLst>
                <a:path w="411998" h="76659">
                  <a:moveTo>
                    <a:pt x="0" y="69962"/>
                  </a:moveTo>
                  <a:lnTo>
                    <a:pt x="27672" y="76114"/>
                  </a:lnTo>
                  <a:lnTo>
                    <a:pt x="81060" y="76658"/>
                  </a:lnTo>
                  <a:lnTo>
                    <a:pt x="140464" y="64458"/>
                  </a:lnTo>
                  <a:lnTo>
                    <a:pt x="200274" y="51781"/>
                  </a:lnTo>
                  <a:lnTo>
                    <a:pt x="259793" y="38862"/>
                  </a:lnTo>
                  <a:lnTo>
                    <a:pt x="319001" y="23320"/>
                  </a:lnTo>
                  <a:lnTo>
                    <a:pt x="374775" y="7774"/>
                  </a:lnTo>
                  <a:lnTo>
                    <a:pt x="41199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F909162-24BA-481E-A7CB-FCA55CC0F4EE}"/>
                </a:ext>
              </a:extLst>
            </p:cNvPr>
            <p:cNvSpPr/>
            <p:nvPr/>
          </p:nvSpPr>
          <p:spPr>
            <a:xfrm>
              <a:off x="2104187" y="2429499"/>
              <a:ext cx="86095" cy="143491"/>
            </a:xfrm>
            <a:custGeom>
              <a:avLst/>
              <a:gdLst/>
              <a:ahLst/>
              <a:cxnLst/>
              <a:rect l="0" t="0" r="0" b="0"/>
              <a:pathLst>
                <a:path w="86095" h="143491">
                  <a:moveTo>
                    <a:pt x="0" y="31094"/>
                  </a:moveTo>
                  <a:lnTo>
                    <a:pt x="19956" y="94416"/>
                  </a:lnTo>
                  <a:lnTo>
                    <a:pt x="21460" y="122025"/>
                  </a:lnTo>
                  <a:lnTo>
                    <a:pt x="18750" y="138879"/>
                  </a:lnTo>
                  <a:lnTo>
                    <a:pt x="19410" y="142682"/>
                  </a:lnTo>
                  <a:lnTo>
                    <a:pt x="21577" y="143490"/>
                  </a:lnTo>
                  <a:lnTo>
                    <a:pt x="28592" y="139781"/>
                  </a:lnTo>
                  <a:lnTo>
                    <a:pt x="82949" y="88039"/>
                  </a:lnTo>
                  <a:lnTo>
                    <a:pt x="85530" y="82013"/>
                  </a:lnTo>
                  <a:lnTo>
                    <a:pt x="86094" y="68408"/>
                  </a:lnTo>
                  <a:lnTo>
                    <a:pt x="81163" y="56028"/>
                  </a:lnTo>
                  <a:lnTo>
                    <a:pt x="63921" y="34004"/>
                  </a:lnTo>
                  <a:lnTo>
                    <a:pt x="23321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B42709A-33E0-42D4-98A5-66043D43181E}"/>
                </a:ext>
              </a:extLst>
            </p:cNvPr>
            <p:cNvSpPr/>
            <p:nvPr/>
          </p:nvSpPr>
          <p:spPr>
            <a:xfrm>
              <a:off x="2135281" y="2452820"/>
              <a:ext cx="53168" cy="100176"/>
            </a:xfrm>
            <a:custGeom>
              <a:avLst/>
              <a:gdLst/>
              <a:ahLst/>
              <a:cxnLst/>
              <a:rect l="0" t="0" r="0" b="0"/>
              <a:pathLst>
                <a:path w="53168" h="100176">
                  <a:moveTo>
                    <a:pt x="0" y="0"/>
                  </a:moveTo>
                  <a:lnTo>
                    <a:pt x="2303" y="31521"/>
                  </a:lnTo>
                  <a:lnTo>
                    <a:pt x="11580" y="92227"/>
                  </a:lnTo>
                  <a:lnTo>
                    <a:pt x="12039" y="95170"/>
                  </a:lnTo>
                  <a:lnTo>
                    <a:pt x="11481" y="94541"/>
                  </a:lnTo>
                  <a:lnTo>
                    <a:pt x="10245" y="91530"/>
                  </a:lnTo>
                  <a:lnTo>
                    <a:pt x="8506" y="70786"/>
                  </a:lnTo>
                  <a:lnTo>
                    <a:pt x="12117" y="46885"/>
                  </a:lnTo>
                  <a:lnTo>
                    <a:pt x="14124" y="44213"/>
                  </a:lnTo>
                  <a:lnTo>
                    <a:pt x="16326" y="45022"/>
                  </a:lnTo>
                  <a:lnTo>
                    <a:pt x="18658" y="48153"/>
                  </a:lnTo>
                  <a:lnTo>
                    <a:pt x="22400" y="78002"/>
                  </a:lnTo>
                  <a:lnTo>
                    <a:pt x="23048" y="100175"/>
                  </a:lnTo>
                  <a:lnTo>
                    <a:pt x="25024" y="64154"/>
                  </a:lnTo>
                  <a:lnTo>
                    <a:pt x="38868" y="38868"/>
                  </a:lnTo>
                  <a:lnTo>
                    <a:pt x="51248" y="34741"/>
                  </a:lnTo>
                  <a:lnTo>
                    <a:pt x="53167" y="31798"/>
                  </a:lnTo>
                  <a:lnTo>
                    <a:pt x="52720" y="28108"/>
                  </a:lnTo>
                  <a:lnTo>
                    <a:pt x="50694" y="23921"/>
                  </a:lnTo>
                  <a:lnTo>
                    <a:pt x="41533" y="16966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ED2E58E-34D3-4D69-B8C1-6D6FB09E2D99}"/>
              </a:ext>
            </a:extLst>
          </p:cNvPr>
          <p:cNvGrpSpPr/>
          <p:nvPr/>
        </p:nvGrpSpPr>
        <p:grpSpPr>
          <a:xfrm>
            <a:off x="2324821" y="2399486"/>
            <a:ext cx="3388553" cy="273175"/>
            <a:chOff x="2324821" y="2399486"/>
            <a:chExt cx="3388553" cy="2731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E0DBB90-C74F-4DE6-A49D-A72CF15B78A6}"/>
                </a:ext>
              </a:extLst>
            </p:cNvPr>
            <p:cNvSpPr/>
            <p:nvPr/>
          </p:nvSpPr>
          <p:spPr>
            <a:xfrm>
              <a:off x="2324821" y="2399486"/>
              <a:ext cx="152496" cy="208805"/>
            </a:xfrm>
            <a:custGeom>
              <a:avLst/>
              <a:gdLst/>
              <a:ahLst/>
              <a:cxnLst/>
              <a:rect l="0" t="0" r="0" b="0"/>
              <a:pathLst>
                <a:path w="152496" h="208805">
                  <a:moveTo>
                    <a:pt x="12572" y="6693"/>
                  </a:moveTo>
                  <a:lnTo>
                    <a:pt x="192" y="2566"/>
                  </a:lnTo>
                  <a:lnTo>
                    <a:pt x="0" y="1351"/>
                  </a:lnTo>
                  <a:lnTo>
                    <a:pt x="9000" y="0"/>
                  </a:lnTo>
                  <a:lnTo>
                    <a:pt x="71854" y="6899"/>
                  </a:lnTo>
                  <a:lnTo>
                    <a:pt x="113245" y="17426"/>
                  </a:lnTo>
                  <a:lnTo>
                    <a:pt x="119419" y="21622"/>
                  </a:lnTo>
                  <a:lnTo>
                    <a:pt x="128581" y="33194"/>
                  </a:lnTo>
                  <a:lnTo>
                    <a:pt x="141801" y="92531"/>
                  </a:lnTo>
                  <a:lnTo>
                    <a:pt x="144465" y="152055"/>
                  </a:lnTo>
                  <a:lnTo>
                    <a:pt x="146974" y="188702"/>
                  </a:lnTo>
                  <a:lnTo>
                    <a:pt x="152495" y="20880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3B17A9-E8A0-4B90-990B-443022EC5D50}"/>
                </a:ext>
              </a:extLst>
            </p:cNvPr>
            <p:cNvSpPr/>
            <p:nvPr/>
          </p:nvSpPr>
          <p:spPr>
            <a:xfrm>
              <a:off x="2391328" y="2484266"/>
              <a:ext cx="261583" cy="125227"/>
            </a:xfrm>
            <a:custGeom>
              <a:avLst/>
              <a:gdLst/>
              <a:ahLst/>
              <a:cxnLst/>
              <a:rect l="0" t="0" r="0" b="0"/>
              <a:pathLst>
                <a:path w="261583" h="125227">
                  <a:moveTo>
                    <a:pt x="8253" y="38516"/>
                  </a:moveTo>
                  <a:lnTo>
                    <a:pt x="0" y="30262"/>
                  </a:lnTo>
                  <a:lnTo>
                    <a:pt x="160" y="26967"/>
                  </a:lnTo>
                  <a:lnTo>
                    <a:pt x="2858" y="23907"/>
                  </a:lnTo>
                  <a:lnTo>
                    <a:pt x="7247" y="21003"/>
                  </a:lnTo>
                  <a:lnTo>
                    <a:pt x="63207" y="10193"/>
                  </a:lnTo>
                  <a:lnTo>
                    <a:pt x="126660" y="1431"/>
                  </a:lnTo>
                  <a:lnTo>
                    <a:pt x="166671" y="0"/>
                  </a:lnTo>
                  <a:lnTo>
                    <a:pt x="171735" y="2474"/>
                  </a:lnTo>
                  <a:lnTo>
                    <a:pt x="173383" y="6714"/>
                  </a:lnTo>
                  <a:lnTo>
                    <a:pt x="159175" y="62976"/>
                  </a:lnTo>
                  <a:lnTo>
                    <a:pt x="157769" y="90581"/>
                  </a:lnTo>
                  <a:lnTo>
                    <a:pt x="160501" y="107433"/>
                  </a:lnTo>
                  <a:lnTo>
                    <a:pt x="164167" y="113827"/>
                  </a:lnTo>
                  <a:lnTo>
                    <a:pt x="175149" y="123235"/>
                  </a:lnTo>
                  <a:lnTo>
                    <a:pt x="181705" y="125226"/>
                  </a:lnTo>
                  <a:lnTo>
                    <a:pt x="195900" y="125134"/>
                  </a:lnTo>
                  <a:lnTo>
                    <a:pt x="218459" y="120226"/>
                  </a:lnTo>
                  <a:lnTo>
                    <a:pt x="237427" y="109176"/>
                  </a:lnTo>
                  <a:lnTo>
                    <a:pt x="253988" y="94961"/>
                  </a:lnTo>
                  <a:lnTo>
                    <a:pt x="259983" y="80301"/>
                  </a:lnTo>
                  <a:lnTo>
                    <a:pt x="261582" y="71555"/>
                  </a:lnTo>
                  <a:lnTo>
                    <a:pt x="258752" y="54927"/>
                  </a:lnTo>
                  <a:lnTo>
                    <a:pt x="247447" y="33302"/>
                  </a:lnTo>
                  <a:lnTo>
                    <a:pt x="237210" y="22379"/>
                  </a:lnTo>
                  <a:lnTo>
                    <a:pt x="202032" y="5435"/>
                  </a:lnTo>
                  <a:lnTo>
                    <a:pt x="186796" y="4523"/>
                  </a:lnTo>
                  <a:lnTo>
                    <a:pt x="179105" y="5489"/>
                  </a:lnTo>
                  <a:lnTo>
                    <a:pt x="173978" y="7861"/>
                  </a:lnTo>
                  <a:lnTo>
                    <a:pt x="170560" y="11169"/>
                  </a:lnTo>
                  <a:lnTo>
                    <a:pt x="163724" y="2296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C9DBBF1-8EB7-489E-86EE-1DAC1D5EE4D9}"/>
                </a:ext>
              </a:extLst>
            </p:cNvPr>
            <p:cNvSpPr/>
            <p:nvPr/>
          </p:nvSpPr>
          <p:spPr>
            <a:xfrm>
              <a:off x="2757163" y="2476141"/>
              <a:ext cx="64237" cy="139924"/>
            </a:xfrm>
            <a:custGeom>
              <a:avLst/>
              <a:gdLst/>
              <a:ahLst/>
              <a:cxnLst/>
              <a:rect l="0" t="0" r="0" b="0"/>
              <a:pathLst>
                <a:path w="64237" h="139924">
                  <a:moveTo>
                    <a:pt x="54415" y="0"/>
                  </a:moveTo>
                  <a:lnTo>
                    <a:pt x="62669" y="8253"/>
                  </a:lnTo>
                  <a:lnTo>
                    <a:pt x="64236" y="13275"/>
                  </a:lnTo>
                  <a:lnTo>
                    <a:pt x="63674" y="25766"/>
                  </a:lnTo>
                  <a:lnTo>
                    <a:pt x="36901" y="85604"/>
                  </a:lnTo>
                  <a:lnTo>
                    <a:pt x="13754" y="127551"/>
                  </a:lnTo>
                  <a:lnTo>
                    <a:pt x="0" y="13992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A27C4E6-AE64-4799-8885-1F997C1E2D4D}"/>
                </a:ext>
              </a:extLst>
            </p:cNvPr>
            <p:cNvSpPr/>
            <p:nvPr/>
          </p:nvSpPr>
          <p:spPr>
            <a:xfrm>
              <a:off x="2675301" y="2452820"/>
              <a:ext cx="11901" cy="23322"/>
            </a:xfrm>
            <a:custGeom>
              <a:avLst/>
              <a:gdLst/>
              <a:ahLst/>
              <a:cxnLst/>
              <a:rect l="0" t="0" r="0" b="0"/>
              <a:pathLst>
                <a:path w="11901" h="23322">
                  <a:moveTo>
                    <a:pt x="4127" y="23321"/>
                  </a:moveTo>
                  <a:lnTo>
                    <a:pt x="0" y="10940"/>
                  </a:lnTo>
                  <a:lnTo>
                    <a:pt x="512" y="7293"/>
                  </a:lnTo>
                  <a:lnTo>
                    <a:pt x="2581" y="4862"/>
                  </a:lnTo>
                  <a:lnTo>
                    <a:pt x="1190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78E78ED-7D54-413C-9BFB-C2C4FDFBDBD9}"/>
                </a:ext>
              </a:extLst>
            </p:cNvPr>
            <p:cNvSpPr/>
            <p:nvPr/>
          </p:nvSpPr>
          <p:spPr>
            <a:xfrm>
              <a:off x="2842672" y="2616064"/>
              <a:ext cx="6191" cy="46642"/>
            </a:xfrm>
            <a:custGeom>
              <a:avLst/>
              <a:gdLst/>
              <a:ahLst/>
              <a:cxnLst/>
              <a:rect l="0" t="0" r="0" b="0"/>
              <a:pathLst>
                <a:path w="6191" h="46642">
                  <a:moveTo>
                    <a:pt x="0" y="0"/>
                  </a:moveTo>
                  <a:lnTo>
                    <a:pt x="6153" y="27671"/>
                  </a:lnTo>
                  <a:lnTo>
                    <a:pt x="6190" y="41665"/>
                  </a:lnTo>
                  <a:lnTo>
                    <a:pt x="4990" y="44188"/>
                  </a:lnTo>
                  <a:lnTo>
                    <a:pt x="0" y="466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FADE219-AC2F-47C8-9DAE-5E13A95DB711}"/>
                </a:ext>
              </a:extLst>
            </p:cNvPr>
            <p:cNvSpPr/>
            <p:nvPr/>
          </p:nvSpPr>
          <p:spPr>
            <a:xfrm>
              <a:off x="3138066" y="2413408"/>
              <a:ext cx="122193" cy="259253"/>
            </a:xfrm>
            <a:custGeom>
              <a:avLst/>
              <a:gdLst/>
              <a:ahLst/>
              <a:cxnLst/>
              <a:rect l="0" t="0" r="0" b="0"/>
              <a:pathLst>
                <a:path w="122193" h="259253">
                  <a:moveTo>
                    <a:pt x="7774" y="148241"/>
                  </a:moveTo>
                  <a:lnTo>
                    <a:pt x="3647" y="160621"/>
                  </a:lnTo>
                  <a:lnTo>
                    <a:pt x="4159" y="162541"/>
                  </a:lnTo>
                  <a:lnTo>
                    <a:pt x="6227" y="162093"/>
                  </a:lnTo>
                  <a:lnTo>
                    <a:pt x="21960" y="148962"/>
                  </a:lnTo>
                  <a:lnTo>
                    <a:pt x="52640" y="93551"/>
                  </a:lnTo>
                  <a:lnTo>
                    <a:pt x="64428" y="62678"/>
                  </a:lnTo>
                  <a:lnTo>
                    <a:pt x="65200" y="47161"/>
                  </a:lnTo>
                  <a:lnTo>
                    <a:pt x="58656" y="16087"/>
                  </a:lnTo>
                  <a:lnTo>
                    <a:pt x="54652" y="10042"/>
                  </a:lnTo>
                  <a:lnTo>
                    <a:pt x="43291" y="1023"/>
                  </a:lnTo>
                  <a:lnTo>
                    <a:pt x="37499" y="0"/>
                  </a:lnTo>
                  <a:lnTo>
                    <a:pt x="31909" y="1045"/>
                  </a:lnTo>
                  <a:lnTo>
                    <a:pt x="26455" y="3469"/>
                  </a:lnTo>
                  <a:lnTo>
                    <a:pt x="23683" y="7677"/>
                  </a:lnTo>
                  <a:lnTo>
                    <a:pt x="22907" y="19261"/>
                  </a:lnTo>
                  <a:lnTo>
                    <a:pt x="27325" y="40351"/>
                  </a:lnTo>
                  <a:lnTo>
                    <a:pt x="38231" y="58884"/>
                  </a:lnTo>
                  <a:lnTo>
                    <a:pt x="60142" y="88191"/>
                  </a:lnTo>
                  <a:lnTo>
                    <a:pt x="71659" y="107704"/>
                  </a:lnTo>
                  <a:lnTo>
                    <a:pt x="114344" y="158275"/>
                  </a:lnTo>
                  <a:lnTo>
                    <a:pt x="119918" y="173430"/>
                  </a:lnTo>
                  <a:lnTo>
                    <a:pt x="122192" y="200522"/>
                  </a:lnTo>
                  <a:lnTo>
                    <a:pt x="119663" y="217255"/>
                  </a:lnTo>
                  <a:lnTo>
                    <a:pt x="113356" y="231025"/>
                  </a:lnTo>
                  <a:lnTo>
                    <a:pt x="109256" y="237116"/>
                  </a:lnTo>
                  <a:lnTo>
                    <a:pt x="97791" y="246187"/>
                  </a:lnTo>
                  <a:lnTo>
                    <a:pt x="69317" y="259047"/>
                  </a:lnTo>
                  <a:lnTo>
                    <a:pt x="61758" y="259252"/>
                  </a:lnTo>
                  <a:lnTo>
                    <a:pt x="46450" y="254873"/>
                  </a:lnTo>
                  <a:lnTo>
                    <a:pt x="27391" y="242696"/>
                  </a:lnTo>
                  <a:lnTo>
                    <a:pt x="18508" y="230816"/>
                  </a:lnTo>
                  <a:lnTo>
                    <a:pt x="0" y="1948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71696E5-4ABE-4723-B11F-8FD5A68A11F4}"/>
                </a:ext>
              </a:extLst>
            </p:cNvPr>
            <p:cNvSpPr/>
            <p:nvPr/>
          </p:nvSpPr>
          <p:spPr>
            <a:xfrm>
              <a:off x="3301310" y="2460114"/>
              <a:ext cx="37271" cy="171498"/>
            </a:xfrm>
            <a:custGeom>
              <a:avLst/>
              <a:gdLst/>
              <a:ahLst/>
              <a:cxnLst/>
              <a:rect l="0" t="0" r="0" b="0"/>
              <a:pathLst>
                <a:path w="37271" h="171498">
                  <a:moveTo>
                    <a:pt x="0" y="8253"/>
                  </a:moveTo>
                  <a:lnTo>
                    <a:pt x="8253" y="0"/>
                  </a:lnTo>
                  <a:lnTo>
                    <a:pt x="12413" y="159"/>
                  </a:lnTo>
                  <a:lnTo>
                    <a:pt x="21639" y="7247"/>
                  </a:lnTo>
                  <a:lnTo>
                    <a:pt x="26892" y="21337"/>
                  </a:lnTo>
                  <a:lnTo>
                    <a:pt x="30726" y="78681"/>
                  </a:lnTo>
                  <a:lnTo>
                    <a:pt x="37215" y="134291"/>
                  </a:lnTo>
                  <a:lnTo>
                    <a:pt x="37270" y="151506"/>
                  </a:lnTo>
                  <a:lnTo>
                    <a:pt x="31094" y="1714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C667957-E2C0-464C-846B-A9DBE74A4AD3}"/>
                </a:ext>
              </a:extLst>
            </p:cNvPr>
            <p:cNvSpPr/>
            <p:nvPr/>
          </p:nvSpPr>
          <p:spPr>
            <a:xfrm>
              <a:off x="3301310" y="2530555"/>
              <a:ext cx="54416" cy="38869"/>
            </a:xfrm>
            <a:custGeom>
              <a:avLst/>
              <a:gdLst/>
              <a:ahLst/>
              <a:cxnLst/>
              <a:rect l="0" t="0" r="0" b="0"/>
              <a:pathLst>
                <a:path w="54416" h="38869">
                  <a:moveTo>
                    <a:pt x="0" y="38868"/>
                  </a:moveTo>
                  <a:lnTo>
                    <a:pt x="4127" y="26488"/>
                  </a:lnTo>
                  <a:lnTo>
                    <a:pt x="13063" y="18106"/>
                  </a:lnTo>
                  <a:lnTo>
                    <a:pt x="5441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6533B1B-CE7F-49C3-B975-C24FC1D8A1A2}"/>
                </a:ext>
              </a:extLst>
            </p:cNvPr>
            <p:cNvSpPr/>
            <p:nvPr/>
          </p:nvSpPr>
          <p:spPr>
            <a:xfrm>
              <a:off x="3408495" y="2560163"/>
              <a:ext cx="203757" cy="79223"/>
            </a:xfrm>
            <a:custGeom>
              <a:avLst/>
              <a:gdLst/>
              <a:ahLst/>
              <a:cxnLst/>
              <a:rect l="0" t="0" r="0" b="0"/>
              <a:pathLst>
                <a:path w="203757" h="79223">
                  <a:moveTo>
                    <a:pt x="1645" y="32580"/>
                  </a:moveTo>
                  <a:lnTo>
                    <a:pt x="1644" y="49087"/>
                  </a:lnTo>
                  <a:lnTo>
                    <a:pt x="6251" y="61798"/>
                  </a:lnTo>
                  <a:lnTo>
                    <a:pt x="9898" y="67606"/>
                  </a:lnTo>
                  <a:lnTo>
                    <a:pt x="14920" y="70614"/>
                  </a:lnTo>
                  <a:lnTo>
                    <a:pt x="27411" y="71653"/>
                  </a:lnTo>
                  <a:lnTo>
                    <a:pt x="32641" y="68994"/>
                  </a:lnTo>
                  <a:lnTo>
                    <a:pt x="40756" y="59129"/>
                  </a:lnTo>
                  <a:lnTo>
                    <a:pt x="50182" y="39007"/>
                  </a:lnTo>
                  <a:lnTo>
                    <a:pt x="51144" y="24208"/>
                  </a:lnTo>
                  <a:lnTo>
                    <a:pt x="50192" y="16634"/>
                  </a:lnTo>
                  <a:lnTo>
                    <a:pt x="46965" y="10721"/>
                  </a:lnTo>
                  <a:lnTo>
                    <a:pt x="36470" y="1848"/>
                  </a:lnTo>
                  <a:lnTo>
                    <a:pt x="30044" y="0"/>
                  </a:lnTo>
                  <a:lnTo>
                    <a:pt x="15994" y="250"/>
                  </a:lnTo>
                  <a:lnTo>
                    <a:pt x="10347" y="3253"/>
                  </a:lnTo>
                  <a:lnTo>
                    <a:pt x="1769" y="13500"/>
                  </a:lnTo>
                  <a:lnTo>
                    <a:pt x="0" y="19860"/>
                  </a:lnTo>
                  <a:lnTo>
                    <a:pt x="1638" y="41191"/>
                  </a:lnTo>
                  <a:lnTo>
                    <a:pt x="5384" y="56273"/>
                  </a:lnTo>
                  <a:lnTo>
                    <a:pt x="9320" y="62195"/>
                  </a:lnTo>
                  <a:lnTo>
                    <a:pt x="20602" y="71079"/>
                  </a:lnTo>
                  <a:lnTo>
                    <a:pt x="26376" y="72065"/>
                  </a:lnTo>
                  <a:lnTo>
                    <a:pt x="31952" y="70996"/>
                  </a:lnTo>
                  <a:lnTo>
                    <a:pt x="37396" y="68556"/>
                  </a:lnTo>
                  <a:lnTo>
                    <a:pt x="45750" y="58934"/>
                  </a:lnTo>
                  <a:lnTo>
                    <a:pt x="51477" y="45157"/>
                  </a:lnTo>
                  <a:lnTo>
                    <a:pt x="54702" y="24886"/>
                  </a:lnTo>
                  <a:lnTo>
                    <a:pt x="60399" y="43185"/>
                  </a:lnTo>
                  <a:lnTo>
                    <a:pt x="64135" y="50014"/>
                  </a:lnTo>
                  <a:lnTo>
                    <a:pt x="75195" y="59907"/>
                  </a:lnTo>
                  <a:lnTo>
                    <a:pt x="81773" y="63754"/>
                  </a:lnTo>
                  <a:lnTo>
                    <a:pt x="95990" y="65725"/>
                  </a:lnTo>
                  <a:lnTo>
                    <a:pt x="103410" y="65041"/>
                  </a:lnTo>
                  <a:lnTo>
                    <a:pt x="109219" y="61995"/>
                  </a:lnTo>
                  <a:lnTo>
                    <a:pt x="117978" y="51700"/>
                  </a:lnTo>
                  <a:lnTo>
                    <a:pt x="123638" y="27209"/>
                  </a:lnTo>
                  <a:lnTo>
                    <a:pt x="127024" y="22089"/>
                  </a:lnTo>
                  <a:lnTo>
                    <a:pt x="131872" y="19540"/>
                  </a:lnTo>
                  <a:lnTo>
                    <a:pt x="180778" y="6361"/>
                  </a:lnTo>
                  <a:lnTo>
                    <a:pt x="185847" y="8191"/>
                  </a:lnTo>
                  <a:lnTo>
                    <a:pt x="189226" y="12866"/>
                  </a:lnTo>
                  <a:lnTo>
                    <a:pt x="193981" y="35952"/>
                  </a:lnTo>
                  <a:lnTo>
                    <a:pt x="197693" y="60067"/>
                  </a:lnTo>
                  <a:lnTo>
                    <a:pt x="203756" y="7922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6C6A258-4142-4ACD-B01D-C3D547346B0A}"/>
                </a:ext>
              </a:extLst>
            </p:cNvPr>
            <p:cNvSpPr/>
            <p:nvPr/>
          </p:nvSpPr>
          <p:spPr>
            <a:xfrm>
              <a:off x="3677526" y="2541976"/>
              <a:ext cx="59103" cy="75251"/>
            </a:xfrm>
            <a:custGeom>
              <a:avLst/>
              <a:gdLst/>
              <a:ahLst/>
              <a:cxnLst/>
              <a:rect l="0" t="0" r="0" b="0"/>
              <a:pathLst>
                <a:path w="59103" h="75251">
                  <a:moveTo>
                    <a:pt x="51328" y="4126"/>
                  </a:moveTo>
                  <a:lnTo>
                    <a:pt x="38948" y="0"/>
                  </a:lnTo>
                  <a:lnTo>
                    <a:pt x="33574" y="511"/>
                  </a:lnTo>
                  <a:lnTo>
                    <a:pt x="22996" y="5687"/>
                  </a:lnTo>
                  <a:lnTo>
                    <a:pt x="7329" y="18312"/>
                  </a:lnTo>
                  <a:lnTo>
                    <a:pt x="1543" y="32600"/>
                  </a:lnTo>
                  <a:lnTo>
                    <a:pt x="0" y="41247"/>
                  </a:lnTo>
                  <a:lnTo>
                    <a:pt x="2892" y="55462"/>
                  </a:lnTo>
                  <a:lnTo>
                    <a:pt x="6081" y="61670"/>
                  </a:lnTo>
                  <a:lnTo>
                    <a:pt x="16535" y="70872"/>
                  </a:lnTo>
                  <a:lnTo>
                    <a:pt x="22950" y="74535"/>
                  </a:lnTo>
                  <a:lnTo>
                    <a:pt x="28955" y="75250"/>
                  </a:lnTo>
                  <a:lnTo>
                    <a:pt x="40233" y="71437"/>
                  </a:lnTo>
                  <a:lnTo>
                    <a:pt x="59102" y="585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546E6B3-97A3-44D9-882E-F8A6BA3FC842}"/>
                </a:ext>
              </a:extLst>
            </p:cNvPr>
            <p:cNvSpPr/>
            <p:nvPr/>
          </p:nvSpPr>
          <p:spPr>
            <a:xfrm>
              <a:off x="3759948" y="2468367"/>
              <a:ext cx="85510" cy="178792"/>
            </a:xfrm>
            <a:custGeom>
              <a:avLst/>
              <a:gdLst/>
              <a:ahLst/>
              <a:cxnLst/>
              <a:rect l="0" t="0" r="0" b="0"/>
              <a:pathLst>
                <a:path w="85510" h="178792">
                  <a:moveTo>
                    <a:pt x="0" y="0"/>
                  </a:moveTo>
                  <a:lnTo>
                    <a:pt x="0" y="62997"/>
                  </a:lnTo>
                  <a:lnTo>
                    <a:pt x="4127" y="99680"/>
                  </a:lnTo>
                  <a:lnTo>
                    <a:pt x="18274" y="154269"/>
                  </a:lnTo>
                  <a:lnTo>
                    <a:pt x="19956" y="156397"/>
                  </a:lnTo>
                  <a:lnTo>
                    <a:pt x="21077" y="154361"/>
                  </a:lnTo>
                  <a:lnTo>
                    <a:pt x="27004" y="130395"/>
                  </a:lnTo>
                  <a:lnTo>
                    <a:pt x="38136" y="112436"/>
                  </a:lnTo>
                  <a:lnTo>
                    <a:pt x="43562" y="110370"/>
                  </a:lnTo>
                  <a:lnTo>
                    <a:pt x="49771" y="110720"/>
                  </a:lnTo>
                  <a:lnTo>
                    <a:pt x="56501" y="112681"/>
                  </a:lnTo>
                  <a:lnTo>
                    <a:pt x="61852" y="116579"/>
                  </a:lnTo>
                  <a:lnTo>
                    <a:pt x="70100" y="127821"/>
                  </a:lnTo>
                  <a:lnTo>
                    <a:pt x="81569" y="155287"/>
                  </a:lnTo>
                  <a:lnTo>
                    <a:pt x="85509" y="17879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25CC399-8A70-4B91-8529-D5AA6B871EBF}"/>
                </a:ext>
              </a:extLst>
            </p:cNvPr>
            <p:cNvSpPr/>
            <p:nvPr/>
          </p:nvSpPr>
          <p:spPr>
            <a:xfrm>
              <a:off x="4043442" y="2462760"/>
              <a:ext cx="506309" cy="129984"/>
            </a:xfrm>
            <a:custGeom>
              <a:avLst/>
              <a:gdLst/>
              <a:ahLst/>
              <a:cxnLst/>
              <a:rect l="0" t="0" r="0" b="0"/>
              <a:pathLst>
                <a:path w="506309" h="129984">
                  <a:moveTo>
                    <a:pt x="4127" y="36701"/>
                  </a:moveTo>
                  <a:lnTo>
                    <a:pt x="0" y="49081"/>
                  </a:lnTo>
                  <a:lnTo>
                    <a:pt x="1376" y="53592"/>
                  </a:lnTo>
                  <a:lnTo>
                    <a:pt x="4884" y="57463"/>
                  </a:lnTo>
                  <a:lnTo>
                    <a:pt x="29132" y="69881"/>
                  </a:lnTo>
                  <a:lnTo>
                    <a:pt x="85056" y="75070"/>
                  </a:lnTo>
                  <a:lnTo>
                    <a:pt x="140206" y="73200"/>
                  </a:lnTo>
                  <a:lnTo>
                    <a:pt x="194824" y="68507"/>
                  </a:lnTo>
                  <a:lnTo>
                    <a:pt x="254138" y="63762"/>
                  </a:lnTo>
                  <a:lnTo>
                    <a:pt x="310968" y="58211"/>
                  </a:lnTo>
                  <a:lnTo>
                    <a:pt x="369805" y="50469"/>
                  </a:lnTo>
                  <a:lnTo>
                    <a:pt x="429396" y="42698"/>
                  </a:lnTo>
                  <a:lnTo>
                    <a:pt x="462316" y="33759"/>
                  </a:lnTo>
                  <a:lnTo>
                    <a:pt x="466784" y="29557"/>
                  </a:lnTo>
                  <a:lnTo>
                    <a:pt x="468900" y="24165"/>
                  </a:lnTo>
                  <a:lnTo>
                    <a:pt x="469445" y="17979"/>
                  </a:lnTo>
                  <a:lnTo>
                    <a:pt x="467219" y="12991"/>
                  </a:lnTo>
                  <a:lnTo>
                    <a:pt x="457834" y="5146"/>
                  </a:lnTo>
                  <a:lnTo>
                    <a:pt x="457750" y="2709"/>
                  </a:lnTo>
                  <a:lnTo>
                    <a:pt x="461150" y="1083"/>
                  </a:lnTo>
                  <a:lnTo>
                    <a:pt x="466870" y="0"/>
                  </a:lnTo>
                  <a:lnTo>
                    <a:pt x="472412" y="1005"/>
                  </a:lnTo>
                  <a:lnTo>
                    <a:pt x="483175" y="6729"/>
                  </a:lnTo>
                  <a:lnTo>
                    <a:pt x="498947" y="19663"/>
                  </a:lnTo>
                  <a:lnTo>
                    <a:pt x="504759" y="34023"/>
                  </a:lnTo>
                  <a:lnTo>
                    <a:pt x="506308" y="42689"/>
                  </a:lnTo>
                  <a:lnTo>
                    <a:pt x="503422" y="59228"/>
                  </a:lnTo>
                  <a:lnTo>
                    <a:pt x="487495" y="90959"/>
                  </a:lnTo>
                  <a:lnTo>
                    <a:pt x="467715" y="115109"/>
                  </a:lnTo>
                  <a:lnTo>
                    <a:pt x="447218" y="1299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C2A599F-FA68-499C-BDE8-C3F79189EDEE}"/>
                </a:ext>
              </a:extLst>
            </p:cNvPr>
            <p:cNvSpPr/>
            <p:nvPr/>
          </p:nvSpPr>
          <p:spPr>
            <a:xfrm>
              <a:off x="4789345" y="2446518"/>
              <a:ext cx="214368" cy="200641"/>
            </a:xfrm>
            <a:custGeom>
              <a:avLst/>
              <a:gdLst/>
              <a:ahLst/>
              <a:cxnLst/>
              <a:rect l="0" t="0" r="0" b="0"/>
              <a:pathLst>
                <a:path w="214368" h="200641">
                  <a:moveTo>
                    <a:pt x="4483" y="200640"/>
                  </a:moveTo>
                  <a:lnTo>
                    <a:pt x="356" y="188260"/>
                  </a:lnTo>
                  <a:lnTo>
                    <a:pt x="633" y="175272"/>
                  </a:lnTo>
                  <a:lnTo>
                    <a:pt x="4257" y="111965"/>
                  </a:lnTo>
                  <a:lnTo>
                    <a:pt x="4462" y="50301"/>
                  </a:lnTo>
                  <a:lnTo>
                    <a:pt x="0" y="14929"/>
                  </a:lnTo>
                  <a:lnTo>
                    <a:pt x="630" y="14645"/>
                  </a:lnTo>
                  <a:lnTo>
                    <a:pt x="26816" y="76543"/>
                  </a:lnTo>
                  <a:lnTo>
                    <a:pt x="56446" y="118803"/>
                  </a:lnTo>
                  <a:lnTo>
                    <a:pt x="76021" y="131286"/>
                  </a:lnTo>
                  <a:lnTo>
                    <a:pt x="83269" y="131947"/>
                  </a:lnTo>
                  <a:lnTo>
                    <a:pt x="98232" y="128075"/>
                  </a:lnTo>
                  <a:lnTo>
                    <a:pt x="108913" y="118293"/>
                  </a:lnTo>
                  <a:lnTo>
                    <a:pt x="112970" y="112057"/>
                  </a:lnTo>
                  <a:lnTo>
                    <a:pt x="125953" y="52620"/>
                  </a:lnTo>
                  <a:lnTo>
                    <a:pt x="128603" y="0"/>
                  </a:lnTo>
                  <a:lnTo>
                    <a:pt x="135042" y="31003"/>
                  </a:lnTo>
                  <a:lnTo>
                    <a:pt x="152239" y="92574"/>
                  </a:lnTo>
                  <a:lnTo>
                    <a:pt x="170035" y="145610"/>
                  </a:lnTo>
                  <a:lnTo>
                    <a:pt x="188912" y="173071"/>
                  </a:lnTo>
                  <a:lnTo>
                    <a:pt x="214367" y="19286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08D4134-E166-42BD-9614-126C6764B936}"/>
                </a:ext>
              </a:extLst>
            </p:cNvPr>
            <p:cNvSpPr/>
            <p:nvPr/>
          </p:nvSpPr>
          <p:spPr>
            <a:xfrm>
              <a:off x="5039648" y="2552568"/>
              <a:ext cx="103989" cy="110138"/>
            </a:xfrm>
            <a:custGeom>
              <a:avLst/>
              <a:gdLst/>
              <a:ahLst/>
              <a:cxnLst/>
              <a:rect l="0" t="0" r="0" b="0"/>
              <a:pathLst>
                <a:path w="103989" h="110138">
                  <a:moveTo>
                    <a:pt x="18480" y="32402"/>
                  </a:moveTo>
                  <a:lnTo>
                    <a:pt x="20783" y="63923"/>
                  </a:lnTo>
                  <a:lnTo>
                    <a:pt x="22606" y="71554"/>
                  </a:lnTo>
                  <a:lnTo>
                    <a:pt x="26413" y="75778"/>
                  </a:lnTo>
                  <a:lnTo>
                    <a:pt x="31542" y="77730"/>
                  </a:lnTo>
                  <a:lnTo>
                    <a:pt x="37552" y="78168"/>
                  </a:lnTo>
                  <a:lnTo>
                    <a:pt x="48837" y="74048"/>
                  </a:lnTo>
                  <a:lnTo>
                    <a:pt x="54264" y="70530"/>
                  </a:lnTo>
                  <a:lnTo>
                    <a:pt x="62599" y="59713"/>
                  </a:lnTo>
                  <a:lnTo>
                    <a:pt x="66031" y="53200"/>
                  </a:lnTo>
                  <a:lnTo>
                    <a:pt x="67541" y="39054"/>
                  </a:lnTo>
                  <a:lnTo>
                    <a:pt x="64469" y="24994"/>
                  </a:lnTo>
                  <a:lnTo>
                    <a:pt x="57345" y="12987"/>
                  </a:lnTo>
                  <a:lnTo>
                    <a:pt x="46117" y="4195"/>
                  </a:lnTo>
                  <a:lnTo>
                    <a:pt x="39495" y="641"/>
                  </a:lnTo>
                  <a:lnTo>
                    <a:pt x="33354" y="0"/>
                  </a:lnTo>
                  <a:lnTo>
                    <a:pt x="21923" y="3894"/>
                  </a:lnTo>
                  <a:lnTo>
                    <a:pt x="13388" y="13685"/>
                  </a:lnTo>
                  <a:lnTo>
                    <a:pt x="870" y="45211"/>
                  </a:lnTo>
                  <a:lnTo>
                    <a:pt x="0" y="62279"/>
                  </a:lnTo>
                  <a:lnTo>
                    <a:pt x="3357" y="77639"/>
                  </a:lnTo>
                  <a:lnTo>
                    <a:pt x="10607" y="90223"/>
                  </a:lnTo>
                  <a:lnTo>
                    <a:pt x="21890" y="99271"/>
                  </a:lnTo>
                  <a:lnTo>
                    <a:pt x="28526" y="102893"/>
                  </a:lnTo>
                  <a:lnTo>
                    <a:pt x="34679" y="103580"/>
                  </a:lnTo>
                  <a:lnTo>
                    <a:pt x="46121" y="99737"/>
                  </a:lnTo>
                  <a:lnTo>
                    <a:pt x="54661" y="89968"/>
                  </a:lnTo>
                  <a:lnTo>
                    <a:pt x="58147" y="83735"/>
                  </a:lnTo>
                  <a:lnTo>
                    <a:pt x="68931" y="74507"/>
                  </a:lnTo>
                  <a:lnTo>
                    <a:pt x="75434" y="70836"/>
                  </a:lnTo>
                  <a:lnTo>
                    <a:pt x="80633" y="70981"/>
                  </a:lnTo>
                  <a:lnTo>
                    <a:pt x="84964" y="73668"/>
                  </a:lnTo>
                  <a:lnTo>
                    <a:pt x="92078" y="83564"/>
                  </a:lnTo>
                  <a:lnTo>
                    <a:pt x="103988" y="11013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F87FEDA-D291-426A-AE12-21B66CE0AC44}"/>
                </a:ext>
              </a:extLst>
            </p:cNvPr>
            <p:cNvSpPr/>
            <p:nvPr/>
          </p:nvSpPr>
          <p:spPr>
            <a:xfrm>
              <a:off x="5182504" y="2416927"/>
              <a:ext cx="46642" cy="191364"/>
            </a:xfrm>
            <a:custGeom>
              <a:avLst/>
              <a:gdLst/>
              <a:ahLst/>
              <a:cxnLst/>
              <a:rect l="0" t="0" r="0" b="0"/>
              <a:pathLst>
                <a:path w="46642" h="191364">
                  <a:moveTo>
                    <a:pt x="0" y="12572"/>
                  </a:moveTo>
                  <a:lnTo>
                    <a:pt x="4127" y="192"/>
                  </a:lnTo>
                  <a:lnTo>
                    <a:pt x="5342" y="0"/>
                  </a:lnTo>
                  <a:lnTo>
                    <a:pt x="14372" y="55936"/>
                  </a:lnTo>
                  <a:lnTo>
                    <a:pt x="27874" y="114300"/>
                  </a:lnTo>
                  <a:lnTo>
                    <a:pt x="37017" y="166442"/>
                  </a:lnTo>
                  <a:lnTo>
                    <a:pt x="46641" y="19136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1F2116A-93A0-4023-8A76-28538DE6F185}"/>
                </a:ext>
              </a:extLst>
            </p:cNvPr>
            <p:cNvSpPr/>
            <p:nvPr/>
          </p:nvSpPr>
          <p:spPr>
            <a:xfrm>
              <a:off x="5260239" y="2407427"/>
              <a:ext cx="46642" cy="216412"/>
            </a:xfrm>
            <a:custGeom>
              <a:avLst/>
              <a:gdLst/>
              <a:ahLst/>
              <a:cxnLst/>
              <a:rect l="0" t="0" r="0" b="0"/>
              <a:pathLst>
                <a:path w="46642" h="216412">
                  <a:moveTo>
                    <a:pt x="0" y="14299"/>
                  </a:moveTo>
                  <a:lnTo>
                    <a:pt x="4128" y="1919"/>
                  </a:lnTo>
                  <a:lnTo>
                    <a:pt x="7070" y="0"/>
                  </a:lnTo>
                  <a:lnTo>
                    <a:pt x="10759" y="447"/>
                  </a:lnTo>
                  <a:lnTo>
                    <a:pt x="14946" y="2473"/>
                  </a:lnTo>
                  <a:lnTo>
                    <a:pt x="17737" y="7279"/>
                  </a:lnTo>
                  <a:lnTo>
                    <a:pt x="33923" y="68693"/>
                  </a:lnTo>
                  <a:lnTo>
                    <a:pt x="43921" y="131044"/>
                  </a:lnTo>
                  <a:lnTo>
                    <a:pt x="46402" y="189011"/>
                  </a:lnTo>
                  <a:lnTo>
                    <a:pt x="46641" y="21641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868EE4E-F951-4C2B-9562-5AC76DB719B5}"/>
                </a:ext>
              </a:extLst>
            </p:cNvPr>
            <p:cNvSpPr/>
            <p:nvPr/>
          </p:nvSpPr>
          <p:spPr>
            <a:xfrm>
              <a:off x="5260239" y="2512130"/>
              <a:ext cx="192309" cy="114569"/>
            </a:xfrm>
            <a:custGeom>
              <a:avLst/>
              <a:gdLst/>
              <a:ahLst/>
              <a:cxnLst/>
              <a:rect l="0" t="0" r="0" b="0"/>
              <a:pathLst>
                <a:path w="192309" h="114569">
                  <a:moveTo>
                    <a:pt x="0" y="49519"/>
                  </a:moveTo>
                  <a:lnTo>
                    <a:pt x="25767" y="27880"/>
                  </a:lnTo>
                  <a:lnTo>
                    <a:pt x="47366" y="17100"/>
                  </a:lnTo>
                  <a:lnTo>
                    <a:pt x="108152" y="4823"/>
                  </a:lnTo>
                  <a:lnTo>
                    <a:pt x="124076" y="0"/>
                  </a:lnTo>
                  <a:lnTo>
                    <a:pt x="128495" y="959"/>
                  </a:lnTo>
                  <a:lnTo>
                    <a:pt x="130577" y="4190"/>
                  </a:lnTo>
                  <a:lnTo>
                    <a:pt x="130588" y="14690"/>
                  </a:lnTo>
                  <a:lnTo>
                    <a:pt x="117977" y="77124"/>
                  </a:lnTo>
                  <a:lnTo>
                    <a:pt x="121136" y="102900"/>
                  </a:lnTo>
                  <a:lnTo>
                    <a:pt x="125672" y="108427"/>
                  </a:lnTo>
                  <a:lnTo>
                    <a:pt x="139924" y="114568"/>
                  </a:lnTo>
                  <a:lnTo>
                    <a:pt x="146833" y="114478"/>
                  </a:lnTo>
                  <a:lnTo>
                    <a:pt x="159118" y="109772"/>
                  </a:lnTo>
                  <a:lnTo>
                    <a:pt x="175745" y="97411"/>
                  </a:lnTo>
                  <a:lnTo>
                    <a:pt x="187486" y="78681"/>
                  </a:lnTo>
                  <a:lnTo>
                    <a:pt x="192308" y="52593"/>
                  </a:lnTo>
                  <a:lnTo>
                    <a:pt x="189611" y="27110"/>
                  </a:lnTo>
                  <a:lnTo>
                    <a:pt x="181009" y="13360"/>
                  </a:lnTo>
                  <a:lnTo>
                    <a:pt x="175087" y="7275"/>
                  </a:lnTo>
                  <a:lnTo>
                    <a:pt x="168548" y="4082"/>
                  </a:lnTo>
                  <a:lnTo>
                    <a:pt x="132150" y="287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D9C48E-8BC3-4C6F-8002-08345B72EE1C}"/>
                </a:ext>
              </a:extLst>
            </p:cNvPr>
            <p:cNvSpPr/>
            <p:nvPr/>
          </p:nvSpPr>
          <p:spPr>
            <a:xfrm>
              <a:off x="5523355" y="2439385"/>
              <a:ext cx="190019" cy="195860"/>
            </a:xfrm>
            <a:custGeom>
              <a:avLst/>
              <a:gdLst/>
              <a:ahLst/>
              <a:cxnLst/>
              <a:rect l="0" t="0" r="0" b="0"/>
              <a:pathLst>
                <a:path w="190019" h="195860">
                  <a:moveTo>
                    <a:pt x="8958" y="44529"/>
                  </a:moveTo>
                  <a:lnTo>
                    <a:pt x="0" y="99679"/>
                  </a:lnTo>
                  <a:lnTo>
                    <a:pt x="3825" y="119712"/>
                  </a:lnTo>
                  <a:lnTo>
                    <a:pt x="8127" y="126609"/>
                  </a:lnTo>
                  <a:lnTo>
                    <a:pt x="67140" y="179035"/>
                  </a:lnTo>
                  <a:lnTo>
                    <a:pt x="71066" y="186023"/>
                  </a:lnTo>
                  <a:lnTo>
                    <a:pt x="70229" y="190682"/>
                  </a:lnTo>
                  <a:lnTo>
                    <a:pt x="66216" y="193788"/>
                  </a:lnTo>
                  <a:lnTo>
                    <a:pt x="60086" y="195859"/>
                  </a:lnTo>
                  <a:lnTo>
                    <a:pt x="54271" y="195511"/>
                  </a:lnTo>
                  <a:lnTo>
                    <a:pt x="43204" y="190519"/>
                  </a:lnTo>
                  <a:lnTo>
                    <a:pt x="34831" y="180239"/>
                  </a:lnTo>
                  <a:lnTo>
                    <a:pt x="29094" y="166169"/>
                  </a:lnTo>
                  <a:lnTo>
                    <a:pt x="26544" y="148400"/>
                  </a:lnTo>
                  <a:lnTo>
                    <a:pt x="28456" y="141415"/>
                  </a:lnTo>
                  <a:lnTo>
                    <a:pt x="32321" y="135895"/>
                  </a:lnTo>
                  <a:lnTo>
                    <a:pt x="43525" y="127459"/>
                  </a:lnTo>
                  <a:lnTo>
                    <a:pt x="79377" y="112242"/>
                  </a:lnTo>
                  <a:lnTo>
                    <a:pt x="140415" y="99971"/>
                  </a:lnTo>
                  <a:lnTo>
                    <a:pt x="169761" y="82576"/>
                  </a:lnTo>
                  <a:lnTo>
                    <a:pt x="180618" y="71803"/>
                  </a:lnTo>
                  <a:lnTo>
                    <a:pt x="188322" y="58378"/>
                  </a:lnTo>
                  <a:lnTo>
                    <a:pt x="190018" y="43774"/>
                  </a:lnTo>
                  <a:lnTo>
                    <a:pt x="187030" y="29510"/>
                  </a:lnTo>
                  <a:lnTo>
                    <a:pt x="179943" y="17413"/>
                  </a:lnTo>
                  <a:lnTo>
                    <a:pt x="168732" y="8581"/>
                  </a:lnTo>
                  <a:lnTo>
                    <a:pt x="154249" y="2640"/>
                  </a:lnTo>
                  <a:lnTo>
                    <a:pt x="136296" y="0"/>
                  </a:lnTo>
                  <a:lnTo>
                    <a:pt x="121407" y="3433"/>
                  </a:lnTo>
                  <a:lnTo>
                    <a:pt x="97772" y="19712"/>
                  </a:lnTo>
                  <a:lnTo>
                    <a:pt x="94942" y="26257"/>
                  </a:lnTo>
                  <a:lnTo>
                    <a:pt x="94102" y="42742"/>
                  </a:lnTo>
                  <a:lnTo>
                    <a:pt x="98484" y="67320"/>
                  </a:lnTo>
                  <a:lnTo>
                    <a:pt x="109381" y="86887"/>
                  </a:lnTo>
                  <a:lnTo>
                    <a:pt x="138688" y="119525"/>
                  </a:lnTo>
                  <a:lnTo>
                    <a:pt x="151261" y="125365"/>
                  </a:lnTo>
                  <a:lnTo>
                    <a:pt x="172202" y="1300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6A10BE3-982A-47B4-8EAB-2D7921AD3A1F}"/>
              </a:ext>
            </a:extLst>
          </p:cNvPr>
          <p:cNvGrpSpPr/>
          <p:nvPr/>
        </p:nvGrpSpPr>
        <p:grpSpPr>
          <a:xfrm>
            <a:off x="3099198" y="1139094"/>
            <a:ext cx="699619" cy="528601"/>
            <a:chOff x="3099198" y="1139094"/>
            <a:chExt cx="699619" cy="528601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2A0522F-7EBD-4F5F-8B2D-6C939BDECC46}"/>
                </a:ext>
              </a:extLst>
            </p:cNvPr>
            <p:cNvSpPr/>
            <p:nvPr/>
          </p:nvSpPr>
          <p:spPr>
            <a:xfrm>
              <a:off x="3106972" y="1181608"/>
              <a:ext cx="64567" cy="148347"/>
            </a:xfrm>
            <a:custGeom>
              <a:avLst/>
              <a:gdLst/>
              <a:ahLst/>
              <a:cxnLst/>
              <a:rect l="0" t="0" r="0" b="0"/>
              <a:pathLst>
                <a:path w="64567" h="148347">
                  <a:moveTo>
                    <a:pt x="62188" y="4127"/>
                  </a:moveTo>
                  <a:lnTo>
                    <a:pt x="49809" y="0"/>
                  </a:lnTo>
                  <a:lnTo>
                    <a:pt x="36821" y="2581"/>
                  </a:lnTo>
                  <a:lnTo>
                    <a:pt x="17244" y="13746"/>
                  </a:lnTo>
                  <a:lnTo>
                    <a:pt x="11496" y="18313"/>
                  </a:lnTo>
                  <a:lnTo>
                    <a:pt x="8528" y="23949"/>
                  </a:lnTo>
                  <a:lnTo>
                    <a:pt x="7533" y="37121"/>
                  </a:lnTo>
                  <a:lnTo>
                    <a:pt x="12273" y="49309"/>
                  </a:lnTo>
                  <a:lnTo>
                    <a:pt x="15956" y="54978"/>
                  </a:lnTo>
                  <a:lnTo>
                    <a:pt x="26957" y="63580"/>
                  </a:lnTo>
                  <a:lnTo>
                    <a:pt x="51007" y="80266"/>
                  </a:lnTo>
                  <a:lnTo>
                    <a:pt x="63002" y="99240"/>
                  </a:lnTo>
                  <a:lnTo>
                    <a:pt x="64566" y="113770"/>
                  </a:lnTo>
                  <a:lnTo>
                    <a:pt x="61518" y="128001"/>
                  </a:lnTo>
                  <a:lnTo>
                    <a:pt x="54405" y="140084"/>
                  </a:lnTo>
                  <a:lnTo>
                    <a:pt x="48362" y="143998"/>
                  </a:lnTo>
                  <a:lnTo>
                    <a:pt x="32435" y="148346"/>
                  </a:lnTo>
                  <a:lnTo>
                    <a:pt x="25079" y="147778"/>
                  </a:lnTo>
                  <a:lnTo>
                    <a:pt x="0" y="1362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1BDC254-CB6C-4583-B958-A0391497BCE2}"/>
                </a:ext>
              </a:extLst>
            </p:cNvPr>
            <p:cNvSpPr/>
            <p:nvPr/>
          </p:nvSpPr>
          <p:spPr>
            <a:xfrm>
              <a:off x="3226696" y="1232376"/>
              <a:ext cx="66842" cy="93284"/>
            </a:xfrm>
            <a:custGeom>
              <a:avLst/>
              <a:gdLst/>
              <a:ahLst/>
              <a:cxnLst/>
              <a:rect l="0" t="0" r="0" b="0"/>
              <a:pathLst>
                <a:path w="66842" h="93284">
                  <a:moveTo>
                    <a:pt x="35747" y="0"/>
                  </a:moveTo>
                  <a:lnTo>
                    <a:pt x="17992" y="7070"/>
                  </a:lnTo>
                  <a:lnTo>
                    <a:pt x="7414" y="14947"/>
                  </a:lnTo>
                  <a:lnTo>
                    <a:pt x="1561" y="28812"/>
                  </a:lnTo>
                  <a:lnTo>
                    <a:pt x="0" y="37346"/>
                  </a:lnTo>
                  <a:lnTo>
                    <a:pt x="687" y="44763"/>
                  </a:lnTo>
                  <a:lnTo>
                    <a:pt x="6057" y="57611"/>
                  </a:lnTo>
                  <a:lnTo>
                    <a:pt x="10772" y="60864"/>
                  </a:lnTo>
                  <a:lnTo>
                    <a:pt x="22919" y="62176"/>
                  </a:lnTo>
                  <a:lnTo>
                    <a:pt x="28059" y="59589"/>
                  </a:lnTo>
                  <a:lnTo>
                    <a:pt x="36073" y="49804"/>
                  </a:lnTo>
                  <a:lnTo>
                    <a:pt x="42913" y="22250"/>
                  </a:lnTo>
                  <a:lnTo>
                    <a:pt x="44842" y="22607"/>
                  </a:lnTo>
                  <a:lnTo>
                    <a:pt x="46993" y="25436"/>
                  </a:lnTo>
                  <a:lnTo>
                    <a:pt x="59582" y="80808"/>
                  </a:lnTo>
                  <a:lnTo>
                    <a:pt x="66841" y="9328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6460249-4C16-4ED4-A127-7B5D077EFF58}"/>
                </a:ext>
              </a:extLst>
            </p:cNvPr>
            <p:cNvSpPr/>
            <p:nvPr/>
          </p:nvSpPr>
          <p:spPr>
            <a:xfrm>
              <a:off x="3301310" y="1162414"/>
              <a:ext cx="31095" cy="132151"/>
            </a:xfrm>
            <a:custGeom>
              <a:avLst/>
              <a:gdLst/>
              <a:ahLst/>
              <a:cxnLst/>
              <a:rect l="0" t="0" r="0" b="0"/>
              <a:pathLst>
                <a:path w="31095" h="132151">
                  <a:moveTo>
                    <a:pt x="0" y="0"/>
                  </a:moveTo>
                  <a:lnTo>
                    <a:pt x="13447" y="49551"/>
                  </a:lnTo>
                  <a:lnTo>
                    <a:pt x="26244" y="112672"/>
                  </a:lnTo>
                  <a:lnTo>
                    <a:pt x="31094" y="13215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2D6D8F5-4167-490E-AA88-E399181B3D4A}"/>
                </a:ext>
              </a:extLst>
            </p:cNvPr>
            <p:cNvSpPr/>
            <p:nvPr/>
          </p:nvSpPr>
          <p:spPr>
            <a:xfrm>
              <a:off x="3371272" y="1216829"/>
              <a:ext cx="23321" cy="62189"/>
            </a:xfrm>
            <a:custGeom>
              <a:avLst/>
              <a:gdLst/>
              <a:ahLst/>
              <a:cxnLst/>
              <a:rect l="0" t="0" r="0" b="0"/>
              <a:pathLst>
                <a:path w="23321" h="62189">
                  <a:moveTo>
                    <a:pt x="0" y="0"/>
                  </a:moveTo>
                  <a:lnTo>
                    <a:pt x="23320" y="621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94E746D-150E-4CA2-8F9D-13F2BAFB575B}"/>
                </a:ext>
              </a:extLst>
            </p:cNvPr>
            <p:cNvSpPr/>
            <p:nvPr/>
          </p:nvSpPr>
          <p:spPr>
            <a:xfrm>
              <a:off x="3386819" y="1139094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8517DEC-0255-473F-A907-B482B80FE68E}"/>
                </a:ext>
              </a:extLst>
            </p:cNvPr>
            <p:cNvSpPr/>
            <p:nvPr/>
          </p:nvSpPr>
          <p:spPr>
            <a:xfrm>
              <a:off x="3433460" y="1177961"/>
              <a:ext cx="46643" cy="67482"/>
            </a:xfrm>
            <a:custGeom>
              <a:avLst/>
              <a:gdLst/>
              <a:ahLst/>
              <a:cxnLst/>
              <a:rect l="0" t="0" r="0" b="0"/>
              <a:pathLst>
                <a:path w="46643" h="67482">
                  <a:moveTo>
                    <a:pt x="0" y="15548"/>
                  </a:moveTo>
                  <a:lnTo>
                    <a:pt x="14123" y="54461"/>
                  </a:lnTo>
                  <a:lnTo>
                    <a:pt x="22400" y="66240"/>
                  </a:lnTo>
                  <a:lnTo>
                    <a:pt x="26162" y="67481"/>
                  </a:lnTo>
                  <a:lnTo>
                    <a:pt x="29534" y="65717"/>
                  </a:lnTo>
                  <a:lnTo>
                    <a:pt x="32645" y="61950"/>
                  </a:lnTo>
                  <a:lnTo>
                    <a:pt x="36103" y="48551"/>
                  </a:lnTo>
                  <a:lnTo>
                    <a:pt x="46642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79E2004-C060-4CE6-8BE0-CDDCA2C5FB12}"/>
                </a:ext>
              </a:extLst>
            </p:cNvPr>
            <p:cNvSpPr/>
            <p:nvPr/>
          </p:nvSpPr>
          <p:spPr>
            <a:xfrm>
              <a:off x="3523186" y="1174580"/>
              <a:ext cx="182349" cy="79282"/>
            </a:xfrm>
            <a:custGeom>
              <a:avLst/>
              <a:gdLst/>
              <a:ahLst/>
              <a:cxnLst/>
              <a:rect l="0" t="0" r="0" b="0"/>
              <a:pathLst>
                <a:path w="182349" h="79282">
                  <a:moveTo>
                    <a:pt x="42424" y="73343"/>
                  </a:moveTo>
                  <a:lnTo>
                    <a:pt x="46551" y="60963"/>
                  </a:lnTo>
                  <a:lnTo>
                    <a:pt x="46274" y="47975"/>
                  </a:lnTo>
                  <a:lnTo>
                    <a:pt x="42408" y="34429"/>
                  </a:lnTo>
                  <a:lnTo>
                    <a:pt x="34932" y="22651"/>
                  </a:lnTo>
                  <a:lnTo>
                    <a:pt x="28792" y="19683"/>
                  </a:lnTo>
                  <a:lnTo>
                    <a:pt x="12756" y="18688"/>
                  </a:lnTo>
                  <a:lnTo>
                    <a:pt x="7099" y="22223"/>
                  </a:lnTo>
                  <a:lnTo>
                    <a:pt x="3327" y="28035"/>
                  </a:lnTo>
                  <a:lnTo>
                    <a:pt x="0" y="42841"/>
                  </a:lnTo>
                  <a:lnTo>
                    <a:pt x="1399" y="58059"/>
                  </a:lnTo>
                  <a:lnTo>
                    <a:pt x="7204" y="71157"/>
                  </a:lnTo>
                  <a:lnTo>
                    <a:pt x="11170" y="77068"/>
                  </a:lnTo>
                  <a:lnTo>
                    <a:pt x="15542" y="79281"/>
                  </a:lnTo>
                  <a:lnTo>
                    <a:pt x="20184" y="79029"/>
                  </a:lnTo>
                  <a:lnTo>
                    <a:pt x="25006" y="77134"/>
                  </a:lnTo>
                  <a:lnTo>
                    <a:pt x="32668" y="68118"/>
                  </a:lnTo>
                  <a:lnTo>
                    <a:pt x="38088" y="54610"/>
                  </a:lnTo>
                  <a:lnTo>
                    <a:pt x="40497" y="37090"/>
                  </a:lnTo>
                  <a:lnTo>
                    <a:pt x="42003" y="33628"/>
                  </a:lnTo>
                  <a:lnTo>
                    <a:pt x="43871" y="33910"/>
                  </a:lnTo>
                  <a:lnTo>
                    <a:pt x="48249" y="41134"/>
                  </a:lnTo>
                  <a:lnTo>
                    <a:pt x="60647" y="74220"/>
                  </a:lnTo>
                  <a:lnTo>
                    <a:pt x="64074" y="77383"/>
                  </a:lnTo>
                  <a:lnTo>
                    <a:pt x="68086" y="77764"/>
                  </a:lnTo>
                  <a:lnTo>
                    <a:pt x="72488" y="76290"/>
                  </a:lnTo>
                  <a:lnTo>
                    <a:pt x="79682" y="67743"/>
                  </a:lnTo>
                  <a:lnTo>
                    <a:pt x="84895" y="54444"/>
                  </a:lnTo>
                  <a:lnTo>
                    <a:pt x="86966" y="28396"/>
                  </a:lnTo>
                  <a:lnTo>
                    <a:pt x="84390" y="11908"/>
                  </a:lnTo>
                  <a:lnTo>
                    <a:pt x="85949" y="7338"/>
                  </a:lnTo>
                  <a:lnTo>
                    <a:pt x="89579" y="5156"/>
                  </a:lnTo>
                  <a:lnTo>
                    <a:pt x="120387" y="0"/>
                  </a:lnTo>
                  <a:lnTo>
                    <a:pt x="132065" y="5046"/>
                  </a:lnTo>
                  <a:lnTo>
                    <a:pt x="135870" y="10537"/>
                  </a:lnTo>
                  <a:lnTo>
                    <a:pt x="146605" y="49771"/>
                  </a:lnTo>
                  <a:lnTo>
                    <a:pt x="150746" y="55901"/>
                  </a:lnTo>
                  <a:lnTo>
                    <a:pt x="162256" y="65015"/>
                  </a:lnTo>
                  <a:lnTo>
                    <a:pt x="167226" y="66927"/>
                  </a:lnTo>
                  <a:lnTo>
                    <a:pt x="171402" y="67339"/>
                  </a:lnTo>
                  <a:lnTo>
                    <a:pt x="182348" y="6557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23E8074-F57E-42A3-B507-B006FD8F5863}"/>
                </a:ext>
              </a:extLst>
            </p:cNvPr>
            <p:cNvSpPr/>
            <p:nvPr/>
          </p:nvSpPr>
          <p:spPr>
            <a:xfrm>
              <a:off x="3748048" y="1154641"/>
              <a:ext cx="41290" cy="163245"/>
            </a:xfrm>
            <a:custGeom>
              <a:avLst/>
              <a:gdLst/>
              <a:ahLst/>
              <a:cxnLst/>
              <a:rect l="0" t="0" r="0" b="0"/>
              <a:pathLst>
                <a:path w="41290" h="163245">
                  <a:moveTo>
                    <a:pt x="4127" y="0"/>
                  </a:moveTo>
                  <a:lnTo>
                    <a:pt x="0" y="12380"/>
                  </a:lnTo>
                  <a:lnTo>
                    <a:pt x="1560" y="36586"/>
                  </a:lnTo>
                  <a:lnTo>
                    <a:pt x="5007" y="41665"/>
                  </a:lnTo>
                  <a:lnTo>
                    <a:pt x="9896" y="44187"/>
                  </a:lnTo>
                  <a:lnTo>
                    <a:pt x="15746" y="45005"/>
                  </a:lnTo>
                  <a:lnTo>
                    <a:pt x="20510" y="42959"/>
                  </a:lnTo>
                  <a:lnTo>
                    <a:pt x="28107" y="33776"/>
                  </a:lnTo>
                  <a:lnTo>
                    <a:pt x="31342" y="32882"/>
                  </a:lnTo>
                  <a:lnTo>
                    <a:pt x="34363" y="34877"/>
                  </a:lnTo>
                  <a:lnTo>
                    <a:pt x="37240" y="38799"/>
                  </a:lnTo>
                  <a:lnTo>
                    <a:pt x="41289" y="60824"/>
                  </a:lnTo>
                  <a:lnTo>
                    <a:pt x="40466" y="109332"/>
                  </a:lnTo>
                  <a:lnTo>
                    <a:pt x="32130" y="146261"/>
                  </a:lnTo>
                  <a:lnTo>
                    <a:pt x="28842" y="151922"/>
                  </a:lnTo>
                  <a:lnTo>
                    <a:pt x="24923" y="155696"/>
                  </a:lnTo>
                  <a:lnTo>
                    <a:pt x="11900" y="1632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75FE1C0-7F34-4A30-AA8C-3F11894C6270}"/>
                </a:ext>
              </a:extLst>
            </p:cNvPr>
            <p:cNvSpPr/>
            <p:nvPr/>
          </p:nvSpPr>
          <p:spPr>
            <a:xfrm>
              <a:off x="3099198" y="1451021"/>
              <a:ext cx="80406" cy="123391"/>
            </a:xfrm>
            <a:custGeom>
              <a:avLst/>
              <a:gdLst/>
              <a:ahLst/>
              <a:cxnLst/>
              <a:rect l="0" t="0" r="0" b="0"/>
              <a:pathLst>
                <a:path w="80406" h="123391">
                  <a:moveTo>
                    <a:pt x="7774" y="123390"/>
                  </a:moveTo>
                  <a:lnTo>
                    <a:pt x="10077" y="62697"/>
                  </a:lnTo>
                  <a:lnTo>
                    <a:pt x="26047" y="6875"/>
                  </a:lnTo>
                  <a:lnTo>
                    <a:pt x="30321" y="2527"/>
                  </a:lnTo>
                  <a:lnTo>
                    <a:pt x="35761" y="492"/>
                  </a:lnTo>
                  <a:lnTo>
                    <a:pt x="41979" y="0"/>
                  </a:lnTo>
                  <a:lnTo>
                    <a:pt x="46988" y="2262"/>
                  </a:lnTo>
                  <a:lnTo>
                    <a:pt x="54858" y="11686"/>
                  </a:lnTo>
                  <a:lnTo>
                    <a:pt x="67966" y="68542"/>
                  </a:lnTo>
                  <a:lnTo>
                    <a:pt x="80405" y="107786"/>
                  </a:lnTo>
                  <a:lnTo>
                    <a:pt x="79515" y="112124"/>
                  </a:lnTo>
                  <a:lnTo>
                    <a:pt x="76331" y="114152"/>
                  </a:lnTo>
                  <a:lnTo>
                    <a:pt x="71617" y="114640"/>
                  </a:lnTo>
                  <a:lnTo>
                    <a:pt x="61773" y="110576"/>
                  </a:lnTo>
                  <a:lnTo>
                    <a:pt x="0" y="5342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DF62E17-B25E-465A-ACBF-7B8A03F61509}"/>
                </a:ext>
              </a:extLst>
            </p:cNvPr>
            <p:cNvSpPr/>
            <p:nvPr/>
          </p:nvSpPr>
          <p:spPr>
            <a:xfrm>
              <a:off x="3215801" y="1501406"/>
              <a:ext cx="108831" cy="65233"/>
            </a:xfrm>
            <a:custGeom>
              <a:avLst/>
              <a:gdLst/>
              <a:ahLst/>
              <a:cxnLst/>
              <a:rect l="0" t="0" r="0" b="0"/>
              <a:pathLst>
                <a:path w="108831" h="65233">
                  <a:moveTo>
                    <a:pt x="0" y="18591"/>
                  </a:moveTo>
                  <a:lnTo>
                    <a:pt x="11549" y="31866"/>
                  </a:lnTo>
                  <a:lnTo>
                    <a:pt x="18586" y="46133"/>
                  </a:lnTo>
                  <a:lnTo>
                    <a:pt x="16118" y="19722"/>
                  </a:lnTo>
                  <a:lnTo>
                    <a:pt x="18519" y="15026"/>
                  </a:lnTo>
                  <a:lnTo>
                    <a:pt x="22711" y="12760"/>
                  </a:lnTo>
                  <a:lnTo>
                    <a:pt x="28097" y="12112"/>
                  </a:lnTo>
                  <a:lnTo>
                    <a:pt x="38687" y="15999"/>
                  </a:lnTo>
                  <a:lnTo>
                    <a:pt x="43930" y="19454"/>
                  </a:lnTo>
                  <a:lnTo>
                    <a:pt x="52059" y="30203"/>
                  </a:lnTo>
                  <a:lnTo>
                    <a:pt x="55436" y="36697"/>
                  </a:lnTo>
                  <a:lnTo>
                    <a:pt x="57686" y="37571"/>
                  </a:lnTo>
                  <a:lnTo>
                    <a:pt x="59187" y="34699"/>
                  </a:lnTo>
                  <a:lnTo>
                    <a:pt x="65722" y="5266"/>
                  </a:lnTo>
                  <a:lnTo>
                    <a:pt x="68863" y="1070"/>
                  </a:lnTo>
                  <a:lnTo>
                    <a:pt x="72684" y="0"/>
                  </a:lnTo>
                  <a:lnTo>
                    <a:pt x="76959" y="1015"/>
                  </a:lnTo>
                  <a:lnTo>
                    <a:pt x="80673" y="4282"/>
                  </a:lnTo>
                  <a:lnTo>
                    <a:pt x="92839" y="28144"/>
                  </a:lnTo>
                  <a:lnTo>
                    <a:pt x="108830" y="6523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56DA13E-A32F-4543-B0FF-9998D382ACDF}"/>
                </a:ext>
              </a:extLst>
            </p:cNvPr>
            <p:cNvSpPr/>
            <p:nvPr/>
          </p:nvSpPr>
          <p:spPr>
            <a:xfrm>
              <a:off x="3355725" y="1504450"/>
              <a:ext cx="60439" cy="163245"/>
            </a:xfrm>
            <a:custGeom>
              <a:avLst/>
              <a:gdLst/>
              <a:ahLst/>
              <a:cxnLst/>
              <a:rect l="0" t="0" r="0" b="0"/>
              <a:pathLst>
                <a:path w="60439" h="163245">
                  <a:moveTo>
                    <a:pt x="0" y="0"/>
                  </a:moveTo>
                  <a:lnTo>
                    <a:pt x="7070" y="17754"/>
                  </a:lnTo>
                  <a:lnTo>
                    <a:pt x="14946" y="28332"/>
                  </a:lnTo>
                  <a:lnTo>
                    <a:pt x="20329" y="30980"/>
                  </a:lnTo>
                  <a:lnTo>
                    <a:pt x="33219" y="31619"/>
                  </a:lnTo>
                  <a:lnTo>
                    <a:pt x="38557" y="28853"/>
                  </a:lnTo>
                  <a:lnTo>
                    <a:pt x="46791" y="18869"/>
                  </a:lnTo>
                  <a:lnTo>
                    <a:pt x="50196" y="17762"/>
                  </a:lnTo>
                  <a:lnTo>
                    <a:pt x="53329" y="19615"/>
                  </a:lnTo>
                  <a:lnTo>
                    <a:pt x="56282" y="23441"/>
                  </a:lnTo>
                  <a:lnTo>
                    <a:pt x="60438" y="45333"/>
                  </a:lnTo>
                  <a:lnTo>
                    <a:pt x="51215" y="97294"/>
                  </a:lnTo>
                  <a:lnTo>
                    <a:pt x="40475" y="130543"/>
                  </a:lnTo>
                  <a:lnTo>
                    <a:pt x="32097" y="143240"/>
                  </a:lnTo>
                  <a:lnTo>
                    <a:pt x="20311" y="152338"/>
                  </a:lnTo>
                  <a:lnTo>
                    <a:pt x="0" y="1632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D5E1858-3E59-423E-AB1B-3AAC1DF966CB}"/>
                </a:ext>
              </a:extLst>
            </p:cNvPr>
            <p:cNvSpPr/>
            <p:nvPr/>
          </p:nvSpPr>
          <p:spPr>
            <a:xfrm>
              <a:off x="3472328" y="1426714"/>
              <a:ext cx="7775" cy="132151"/>
            </a:xfrm>
            <a:custGeom>
              <a:avLst/>
              <a:gdLst/>
              <a:ahLst/>
              <a:cxnLst/>
              <a:rect l="0" t="0" r="0" b="0"/>
              <a:pathLst>
                <a:path w="7775" h="132151">
                  <a:moveTo>
                    <a:pt x="0" y="0"/>
                  </a:moveTo>
                  <a:lnTo>
                    <a:pt x="0" y="62997"/>
                  </a:lnTo>
                  <a:lnTo>
                    <a:pt x="6153" y="113689"/>
                  </a:lnTo>
                  <a:lnTo>
                    <a:pt x="7774" y="13215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2E099FC-B7DF-49B9-AACC-98754460138E}"/>
                </a:ext>
              </a:extLst>
            </p:cNvPr>
            <p:cNvSpPr/>
            <p:nvPr/>
          </p:nvSpPr>
          <p:spPr>
            <a:xfrm>
              <a:off x="3529049" y="1435313"/>
              <a:ext cx="269768" cy="162836"/>
            </a:xfrm>
            <a:custGeom>
              <a:avLst/>
              <a:gdLst/>
              <a:ahLst/>
              <a:cxnLst/>
              <a:rect l="0" t="0" r="0" b="0"/>
              <a:pathLst>
                <a:path w="269768" h="162836">
                  <a:moveTo>
                    <a:pt x="21014" y="108004"/>
                  </a:moveTo>
                  <a:lnTo>
                    <a:pt x="29268" y="116258"/>
                  </a:lnTo>
                  <a:lnTo>
                    <a:pt x="33426" y="116962"/>
                  </a:lnTo>
                  <a:lnTo>
                    <a:pt x="37926" y="115703"/>
                  </a:lnTo>
                  <a:lnTo>
                    <a:pt x="42653" y="113137"/>
                  </a:lnTo>
                  <a:lnTo>
                    <a:pt x="44941" y="108835"/>
                  </a:lnTo>
                  <a:lnTo>
                    <a:pt x="45180" y="97145"/>
                  </a:lnTo>
                  <a:lnTo>
                    <a:pt x="33589" y="53319"/>
                  </a:lnTo>
                  <a:lnTo>
                    <a:pt x="29397" y="47363"/>
                  </a:lnTo>
                  <a:lnTo>
                    <a:pt x="17831" y="38442"/>
                  </a:lnTo>
                  <a:lnTo>
                    <a:pt x="12846" y="38309"/>
                  </a:lnTo>
                  <a:lnTo>
                    <a:pt x="8659" y="40811"/>
                  </a:lnTo>
                  <a:lnTo>
                    <a:pt x="5004" y="45071"/>
                  </a:lnTo>
                  <a:lnTo>
                    <a:pt x="942" y="59017"/>
                  </a:lnTo>
                  <a:lnTo>
                    <a:pt x="0" y="75867"/>
                  </a:lnTo>
                  <a:lnTo>
                    <a:pt x="8704" y="115641"/>
                  </a:lnTo>
                  <a:lnTo>
                    <a:pt x="12808" y="120005"/>
                  </a:lnTo>
                  <a:lnTo>
                    <a:pt x="18134" y="122051"/>
                  </a:lnTo>
                  <a:lnTo>
                    <a:pt x="24277" y="122551"/>
                  </a:lnTo>
                  <a:lnTo>
                    <a:pt x="29235" y="120293"/>
                  </a:lnTo>
                  <a:lnTo>
                    <a:pt x="37048" y="110875"/>
                  </a:lnTo>
                  <a:lnTo>
                    <a:pt x="46303" y="91004"/>
                  </a:lnTo>
                  <a:lnTo>
                    <a:pt x="49101" y="88898"/>
                  </a:lnTo>
                  <a:lnTo>
                    <a:pt x="51832" y="90084"/>
                  </a:lnTo>
                  <a:lnTo>
                    <a:pt x="57167" y="98312"/>
                  </a:lnTo>
                  <a:lnTo>
                    <a:pt x="62418" y="110607"/>
                  </a:lnTo>
                  <a:lnTo>
                    <a:pt x="72237" y="120102"/>
                  </a:lnTo>
                  <a:lnTo>
                    <a:pt x="78484" y="123843"/>
                  </a:lnTo>
                  <a:lnTo>
                    <a:pt x="84375" y="124609"/>
                  </a:lnTo>
                  <a:lnTo>
                    <a:pt x="95528" y="120855"/>
                  </a:lnTo>
                  <a:lnTo>
                    <a:pt x="103940" y="111124"/>
                  </a:lnTo>
                  <a:lnTo>
                    <a:pt x="116377" y="79638"/>
                  </a:lnTo>
                  <a:lnTo>
                    <a:pt x="120384" y="50271"/>
                  </a:lnTo>
                  <a:lnTo>
                    <a:pt x="117444" y="23816"/>
                  </a:lnTo>
                  <a:lnTo>
                    <a:pt x="116395" y="21648"/>
                  </a:lnTo>
                  <a:lnTo>
                    <a:pt x="115695" y="23658"/>
                  </a:lnTo>
                  <a:lnTo>
                    <a:pt x="115229" y="28453"/>
                  </a:lnTo>
                  <a:lnTo>
                    <a:pt x="119317" y="38387"/>
                  </a:lnTo>
                  <a:lnTo>
                    <a:pt x="176523" y="100233"/>
                  </a:lnTo>
                  <a:lnTo>
                    <a:pt x="181693" y="105415"/>
                  </a:lnTo>
                  <a:lnTo>
                    <a:pt x="187437" y="120385"/>
                  </a:lnTo>
                  <a:lnTo>
                    <a:pt x="188968" y="129214"/>
                  </a:lnTo>
                  <a:lnTo>
                    <a:pt x="186064" y="143631"/>
                  </a:lnTo>
                  <a:lnTo>
                    <a:pt x="182871" y="149893"/>
                  </a:lnTo>
                  <a:lnTo>
                    <a:pt x="172413" y="159155"/>
                  </a:lnTo>
                  <a:lnTo>
                    <a:pt x="165997" y="162835"/>
                  </a:lnTo>
                  <a:lnTo>
                    <a:pt x="160855" y="162696"/>
                  </a:lnTo>
                  <a:lnTo>
                    <a:pt x="156564" y="160012"/>
                  </a:lnTo>
                  <a:lnTo>
                    <a:pt x="152840" y="155632"/>
                  </a:lnTo>
                  <a:lnTo>
                    <a:pt x="152084" y="150985"/>
                  </a:lnTo>
                  <a:lnTo>
                    <a:pt x="153308" y="146159"/>
                  </a:lnTo>
                  <a:lnTo>
                    <a:pt x="163283" y="131114"/>
                  </a:lnTo>
                  <a:lnTo>
                    <a:pt x="225447" y="69135"/>
                  </a:lnTo>
                  <a:lnTo>
                    <a:pt x="250552" y="48407"/>
                  </a:lnTo>
                  <a:lnTo>
                    <a:pt x="262730" y="28733"/>
                  </a:lnTo>
                  <a:lnTo>
                    <a:pt x="264336" y="14039"/>
                  </a:lnTo>
                  <a:lnTo>
                    <a:pt x="263555" y="6493"/>
                  </a:lnTo>
                  <a:lnTo>
                    <a:pt x="260443" y="2326"/>
                  </a:lnTo>
                  <a:lnTo>
                    <a:pt x="255778" y="412"/>
                  </a:lnTo>
                  <a:lnTo>
                    <a:pt x="250076" y="0"/>
                  </a:lnTo>
                  <a:lnTo>
                    <a:pt x="245411" y="2316"/>
                  </a:lnTo>
                  <a:lnTo>
                    <a:pt x="237925" y="11799"/>
                  </a:lnTo>
                  <a:lnTo>
                    <a:pt x="232981" y="35833"/>
                  </a:lnTo>
                  <a:lnTo>
                    <a:pt x="235643" y="60709"/>
                  </a:lnTo>
                  <a:lnTo>
                    <a:pt x="241932" y="74316"/>
                  </a:lnTo>
                  <a:lnTo>
                    <a:pt x="269767" y="12355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037FC48-903A-44A7-B796-5FE93BCDF261}"/>
              </a:ext>
            </a:extLst>
          </p:cNvPr>
          <p:cNvGrpSpPr/>
          <p:nvPr/>
        </p:nvGrpSpPr>
        <p:grpSpPr>
          <a:xfrm>
            <a:off x="4016475" y="2196293"/>
            <a:ext cx="847315" cy="287622"/>
            <a:chOff x="4016475" y="2196293"/>
            <a:chExt cx="847315" cy="287622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4B0F37A-73F2-47C7-B81B-E7D785FE84EC}"/>
                </a:ext>
              </a:extLst>
            </p:cNvPr>
            <p:cNvSpPr/>
            <p:nvPr/>
          </p:nvSpPr>
          <p:spPr>
            <a:xfrm>
              <a:off x="4016475" y="2262857"/>
              <a:ext cx="92853" cy="166643"/>
            </a:xfrm>
            <a:custGeom>
              <a:avLst/>
              <a:gdLst/>
              <a:ahLst/>
              <a:cxnLst/>
              <a:rect l="0" t="0" r="0" b="0"/>
              <a:pathLst>
                <a:path w="92853" h="166643">
                  <a:moveTo>
                    <a:pt x="38867" y="166642"/>
                  </a:moveTo>
                  <a:lnTo>
                    <a:pt x="50416" y="153366"/>
                  </a:lnTo>
                  <a:lnTo>
                    <a:pt x="56379" y="140876"/>
                  </a:lnTo>
                  <a:lnTo>
                    <a:pt x="67190" y="80847"/>
                  </a:lnTo>
                  <a:lnTo>
                    <a:pt x="68855" y="22148"/>
                  </a:lnTo>
                  <a:lnTo>
                    <a:pt x="65726" y="4821"/>
                  </a:lnTo>
                  <a:lnTo>
                    <a:pt x="66274" y="892"/>
                  </a:lnTo>
                  <a:lnTo>
                    <a:pt x="68366" y="0"/>
                  </a:lnTo>
                  <a:lnTo>
                    <a:pt x="71489" y="1133"/>
                  </a:lnTo>
                  <a:lnTo>
                    <a:pt x="73571" y="5343"/>
                  </a:lnTo>
                  <a:lnTo>
                    <a:pt x="85947" y="60154"/>
                  </a:lnTo>
                  <a:lnTo>
                    <a:pt x="92638" y="120207"/>
                  </a:lnTo>
                  <a:lnTo>
                    <a:pt x="92852" y="130503"/>
                  </a:lnTo>
                  <a:lnTo>
                    <a:pt x="91269" y="135639"/>
                  </a:lnTo>
                  <a:lnTo>
                    <a:pt x="88485" y="137336"/>
                  </a:lnTo>
                  <a:lnTo>
                    <a:pt x="84902" y="136741"/>
                  </a:lnTo>
                  <a:lnTo>
                    <a:pt x="23825" y="108053"/>
                  </a:lnTo>
                  <a:lnTo>
                    <a:pt x="0" y="10445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485A19C-DEED-4305-ABDD-ED927224D969}"/>
                </a:ext>
              </a:extLst>
            </p:cNvPr>
            <p:cNvSpPr/>
            <p:nvPr/>
          </p:nvSpPr>
          <p:spPr>
            <a:xfrm>
              <a:off x="4133078" y="2330830"/>
              <a:ext cx="124377" cy="56971"/>
            </a:xfrm>
            <a:custGeom>
              <a:avLst/>
              <a:gdLst/>
              <a:ahLst/>
              <a:cxnLst/>
              <a:rect l="0" t="0" r="0" b="0"/>
              <a:pathLst>
                <a:path w="124377" h="56971">
                  <a:moveTo>
                    <a:pt x="0" y="36481"/>
                  </a:moveTo>
                  <a:lnTo>
                    <a:pt x="12380" y="40608"/>
                  </a:lnTo>
                  <a:lnTo>
                    <a:pt x="20761" y="49544"/>
                  </a:lnTo>
                  <a:lnTo>
                    <a:pt x="24205" y="55554"/>
                  </a:lnTo>
                  <a:lnTo>
                    <a:pt x="25638" y="56970"/>
                  </a:lnTo>
                  <a:lnTo>
                    <a:pt x="25729" y="55323"/>
                  </a:lnTo>
                  <a:lnTo>
                    <a:pt x="24926" y="51633"/>
                  </a:lnTo>
                  <a:lnTo>
                    <a:pt x="31987" y="19858"/>
                  </a:lnTo>
                  <a:lnTo>
                    <a:pt x="34280" y="12444"/>
                  </a:lnTo>
                  <a:lnTo>
                    <a:pt x="38401" y="8364"/>
                  </a:lnTo>
                  <a:lnTo>
                    <a:pt x="43738" y="6508"/>
                  </a:lnTo>
                  <a:lnTo>
                    <a:pt x="49888" y="6135"/>
                  </a:lnTo>
                  <a:lnTo>
                    <a:pt x="54852" y="8476"/>
                  </a:lnTo>
                  <a:lnTo>
                    <a:pt x="62671" y="17989"/>
                  </a:lnTo>
                  <a:lnTo>
                    <a:pt x="68521" y="44505"/>
                  </a:lnTo>
                  <a:lnTo>
                    <a:pt x="76905" y="12795"/>
                  </a:lnTo>
                  <a:lnTo>
                    <a:pt x="84851" y="1194"/>
                  </a:lnTo>
                  <a:lnTo>
                    <a:pt x="88526" y="0"/>
                  </a:lnTo>
                  <a:lnTo>
                    <a:pt x="91839" y="1796"/>
                  </a:lnTo>
                  <a:lnTo>
                    <a:pt x="124376" y="4425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6D0BE97-0C51-4899-B699-306367068D6D}"/>
                </a:ext>
              </a:extLst>
            </p:cNvPr>
            <p:cNvSpPr/>
            <p:nvPr/>
          </p:nvSpPr>
          <p:spPr>
            <a:xfrm>
              <a:off x="4288548" y="2312896"/>
              <a:ext cx="69737" cy="171019"/>
            </a:xfrm>
            <a:custGeom>
              <a:avLst/>
              <a:gdLst/>
              <a:ahLst/>
              <a:cxnLst/>
              <a:rect l="0" t="0" r="0" b="0"/>
              <a:pathLst>
                <a:path w="69737" h="171019">
                  <a:moveTo>
                    <a:pt x="0" y="0"/>
                  </a:moveTo>
                  <a:lnTo>
                    <a:pt x="14123" y="38914"/>
                  </a:lnTo>
                  <a:lnTo>
                    <a:pt x="22400" y="50693"/>
                  </a:lnTo>
                  <a:lnTo>
                    <a:pt x="28753" y="53661"/>
                  </a:lnTo>
                  <a:lnTo>
                    <a:pt x="45025" y="54656"/>
                  </a:lnTo>
                  <a:lnTo>
                    <a:pt x="51610" y="51984"/>
                  </a:lnTo>
                  <a:lnTo>
                    <a:pt x="61230" y="42107"/>
                  </a:lnTo>
                  <a:lnTo>
                    <a:pt x="64140" y="41891"/>
                  </a:lnTo>
                  <a:lnTo>
                    <a:pt x="66081" y="45202"/>
                  </a:lnTo>
                  <a:lnTo>
                    <a:pt x="69736" y="104473"/>
                  </a:lnTo>
                  <a:lnTo>
                    <a:pt x="65768" y="130859"/>
                  </a:lnTo>
                  <a:lnTo>
                    <a:pt x="54995" y="150962"/>
                  </a:lnTo>
                  <a:lnTo>
                    <a:pt x="43445" y="160089"/>
                  </a:lnTo>
                  <a:lnTo>
                    <a:pt x="29673" y="166161"/>
                  </a:lnTo>
                  <a:lnTo>
                    <a:pt x="0" y="17101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8DEE3C-68AC-4FE8-ABAE-882D915A16D4}"/>
                </a:ext>
              </a:extLst>
            </p:cNvPr>
            <p:cNvSpPr/>
            <p:nvPr/>
          </p:nvSpPr>
          <p:spPr>
            <a:xfrm>
              <a:off x="4397377" y="2250708"/>
              <a:ext cx="23322" cy="155472"/>
            </a:xfrm>
            <a:custGeom>
              <a:avLst/>
              <a:gdLst/>
              <a:ahLst/>
              <a:cxnLst/>
              <a:rect l="0" t="0" r="0" b="0"/>
              <a:pathLst>
                <a:path w="23322" h="155472">
                  <a:moveTo>
                    <a:pt x="0" y="0"/>
                  </a:moveTo>
                  <a:lnTo>
                    <a:pt x="2303" y="31521"/>
                  </a:lnTo>
                  <a:lnTo>
                    <a:pt x="11581" y="92227"/>
                  </a:lnTo>
                  <a:lnTo>
                    <a:pt x="23321" y="15547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8419EBA-5492-4594-857D-5698033319A9}"/>
                </a:ext>
              </a:extLst>
            </p:cNvPr>
            <p:cNvSpPr/>
            <p:nvPr/>
          </p:nvSpPr>
          <p:spPr>
            <a:xfrm>
              <a:off x="4436245" y="2336217"/>
              <a:ext cx="36009" cy="75929"/>
            </a:xfrm>
            <a:custGeom>
              <a:avLst/>
              <a:gdLst/>
              <a:ahLst/>
              <a:cxnLst/>
              <a:rect l="0" t="0" r="0" b="0"/>
              <a:pathLst>
                <a:path w="36009" h="75929">
                  <a:moveTo>
                    <a:pt x="15548" y="0"/>
                  </a:moveTo>
                  <a:lnTo>
                    <a:pt x="4727" y="32459"/>
                  </a:lnTo>
                  <a:lnTo>
                    <a:pt x="4404" y="47248"/>
                  </a:lnTo>
                  <a:lnTo>
                    <a:pt x="8003" y="61594"/>
                  </a:lnTo>
                  <a:lnTo>
                    <a:pt x="15362" y="73728"/>
                  </a:lnTo>
                  <a:lnTo>
                    <a:pt x="19742" y="75928"/>
                  </a:lnTo>
                  <a:lnTo>
                    <a:pt x="24390" y="75666"/>
                  </a:lnTo>
                  <a:lnTo>
                    <a:pt x="29216" y="73765"/>
                  </a:lnTo>
                  <a:lnTo>
                    <a:pt x="32433" y="69042"/>
                  </a:lnTo>
                  <a:lnTo>
                    <a:pt x="36008" y="54582"/>
                  </a:lnTo>
                  <a:lnTo>
                    <a:pt x="35234" y="47616"/>
                  </a:lnTo>
                  <a:lnTo>
                    <a:pt x="29768" y="35270"/>
                  </a:lnTo>
                  <a:lnTo>
                    <a:pt x="16977" y="18608"/>
                  </a:lnTo>
                  <a:lnTo>
                    <a:pt x="9561" y="12589"/>
                  </a:ln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710699C-58C3-4E81-A645-F011CB65F17E}"/>
                </a:ext>
              </a:extLst>
            </p:cNvPr>
            <p:cNvSpPr/>
            <p:nvPr/>
          </p:nvSpPr>
          <p:spPr>
            <a:xfrm>
              <a:off x="4513980" y="2306424"/>
              <a:ext cx="75581" cy="130530"/>
            </a:xfrm>
            <a:custGeom>
              <a:avLst/>
              <a:gdLst/>
              <a:ahLst/>
              <a:cxnLst/>
              <a:rect l="0" t="0" r="0" b="0"/>
              <a:pathLst>
                <a:path w="75581" h="130530">
                  <a:moveTo>
                    <a:pt x="23321" y="37567"/>
                  </a:moveTo>
                  <a:lnTo>
                    <a:pt x="36768" y="87118"/>
                  </a:lnTo>
                  <a:lnTo>
                    <a:pt x="39456" y="130368"/>
                  </a:lnTo>
                  <a:lnTo>
                    <a:pt x="40987" y="130529"/>
                  </a:lnTo>
                  <a:lnTo>
                    <a:pt x="42871" y="128044"/>
                  </a:lnTo>
                  <a:lnTo>
                    <a:pt x="42663" y="118374"/>
                  </a:lnTo>
                  <a:lnTo>
                    <a:pt x="34963" y="61692"/>
                  </a:lnTo>
                  <a:lnTo>
                    <a:pt x="36367" y="33679"/>
                  </a:lnTo>
                  <a:lnTo>
                    <a:pt x="42254" y="7624"/>
                  </a:lnTo>
                  <a:lnTo>
                    <a:pt x="46308" y="2921"/>
                  </a:lnTo>
                  <a:lnTo>
                    <a:pt x="51601" y="650"/>
                  </a:lnTo>
                  <a:lnTo>
                    <a:pt x="57722" y="0"/>
                  </a:lnTo>
                  <a:lnTo>
                    <a:pt x="62665" y="2157"/>
                  </a:lnTo>
                  <a:lnTo>
                    <a:pt x="70462" y="11464"/>
                  </a:lnTo>
                  <a:lnTo>
                    <a:pt x="75580" y="35399"/>
                  </a:lnTo>
                  <a:lnTo>
                    <a:pt x="72970" y="60245"/>
                  </a:lnTo>
                  <a:lnTo>
                    <a:pt x="69376" y="66505"/>
                  </a:lnTo>
                  <a:lnTo>
                    <a:pt x="58473" y="75764"/>
                  </a:lnTo>
                  <a:lnTo>
                    <a:pt x="42688" y="78152"/>
                  </a:lnTo>
                  <a:lnTo>
                    <a:pt x="25882" y="75470"/>
                  </a:lnTo>
                  <a:lnTo>
                    <a:pt x="0" y="6088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405F082-457E-4421-B1ED-D0A44130BE3E}"/>
                </a:ext>
              </a:extLst>
            </p:cNvPr>
            <p:cNvSpPr/>
            <p:nvPr/>
          </p:nvSpPr>
          <p:spPr>
            <a:xfrm>
              <a:off x="4621063" y="2296166"/>
              <a:ext cx="41001" cy="102240"/>
            </a:xfrm>
            <a:custGeom>
              <a:avLst/>
              <a:gdLst/>
              <a:ahLst/>
              <a:cxnLst/>
              <a:rect l="0" t="0" r="0" b="0"/>
              <a:pathLst>
                <a:path w="41001" h="102240">
                  <a:moveTo>
                    <a:pt x="32841" y="8957"/>
                  </a:moveTo>
                  <a:lnTo>
                    <a:pt x="24588" y="704"/>
                  </a:lnTo>
                  <a:lnTo>
                    <a:pt x="20430" y="0"/>
                  </a:lnTo>
                  <a:lnTo>
                    <a:pt x="15930" y="1258"/>
                  </a:lnTo>
                  <a:lnTo>
                    <a:pt x="11202" y="3824"/>
                  </a:lnTo>
                  <a:lnTo>
                    <a:pt x="3646" y="13586"/>
                  </a:lnTo>
                  <a:lnTo>
                    <a:pt x="422" y="19816"/>
                  </a:lnTo>
                  <a:lnTo>
                    <a:pt x="0" y="25698"/>
                  </a:lnTo>
                  <a:lnTo>
                    <a:pt x="4138" y="36839"/>
                  </a:lnTo>
                  <a:lnTo>
                    <a:pt x="14037" y="45245"/>
                  </a:lnTo>
                  <a:lnTo>
                    <a:pt x="37381" y="61806"/>
                  </a:lnTo>
                  <a:lnTo>
                    <a:pt x="40186" y="67510"/>
                  </a:lnTo>
                  <a:lnTo>
                    <a:pt x="41000" y="80758"/>
                  </a:lnTo>
                  <a:lnTo>
                    <a:pt x="38281" y="86191"/>
                  </a:lnTo>
                  <a:lnTo>
                    <a:pt x="17294" y="1022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41AA49C-CD12-4D02-9AE9-E5CC1B266C11}"/>
                </a:ext>
              </a:extLst>
            </p:cNvPr>
            <p:cNvSpPr/>
            <p:nvPr/>
          </p:nvSpPr>
          <p:spPr>
            <a:xfrm>
              <a:off x="4700545" y="2320670"/>
              <a:ext cx="23322" cy="69963"/>
            </a:xfrm>
            <a:custGeom>
              <a:avLst/>
              <a:gdLst/>
              <a:ahLst/>
              <a:cxnLst/>
              <a:rect l="0" t="0" r="0" b="0"/>
              <a:pathLst>
                <a:path w="23322" h="69963">
                  <a:moveTo>
                    <a:pt x="0" y="0"/>
                  </a:moveTo>
                  <a:lnTo>
                    <a:pt x="12381" y="4127"/>
                  </a:lnTo>
                  <a:lnTo>
                    <a:pt x="15163" y="8797"/>
                  </a:lnTo>
                  <a:lnTo>
                    <a:pt x="17903" y="61415"/>
                  </a:lnTo>
                  <a:lnTo>
                    <a:pt x="23321" y="6996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7415590-35DF-4E20-AD8B-C7CBBF3A928E}"/>
                </a:ext>
              </a:extLst>
            </p:cNvPr>
            <p:cNvSpPr/>
            <p:nvPr/>
          </p:nvSpPr>
          <p:spPr>
            <a:xfrm>
              <a:off x="4684998" y="2196293"/>
              <a:ext cx="7775" cy="31096"/>
            </a:xfrm>
            <a:custGeom>
              <a:avLst/>
              <a:gdLst/>
              <a:ahLst/>
              <a:cxnLst/>
              <a:rect l="0" t="0" r="0" b="0"/>
              <a:pathLst>
                <a:path w="7775" h="31096">
                  <a:moveTo>
                    <a:pt x="7774" y="31095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4A55AB0-3EBC-450D-B37B-648647ED71F7}"/>
                </a:ext>
              </a:extLst>
            </p:cNvPr>
            <p:cNvSpPr/>
            <p:nvPr/>
          </p:nvSpPr>
          <p:spPr>
            <a:xfrm>
              <a:off x="4793828" y="2312896"/>
              <a:ext cx="69962" cy="108831"/>
            </a:xfrm>
            <a:custGeom>
              <a:avLst/>
              <a:gdLst/>
              <a:ahLst/>
              <a:cxnLst/>
              <a:rect l="0" t="0" r="0" b="0"/>
              <a:pathLst>
                <a:path w="69962" h="108831">
                  <a:moveTo>
                    <a:pt x="0" y="0"/>
                  </a:moveTo>
                  <a:lnTo>
                    <a:pt x="2303" y="60694"/>
                  </a:lnTo>
                  <a:lnTo>
                    <a:pt x="4126" y="68966"/>
                  </a:lnTo>
                  <a:lnTo>
                    <a:pt x="6205" y="71889"/>
                  </a:lnTo>
                  <a:lnTo>
                    <a:pt x="8456" y="71247"/>
                  </a:lnTo>
                  <a:lnTo>
                    <a:pt x="10819" y="68227"/>
                  </a:lnTo>
                  <a:lnTo>
                    <a:pt x="19258" y="23567"/>
                  </a:lnTo>
                  <a:lnTo>
                    <a:pt x="23203" y="17439"/>
                  </a:lnTo>
                  <a:lnTo>
                    <a:pt x="34497" y="8327"/>
                  </a:lnTo>
                  <a:lnTo>
                    <a:pt x="40272" y="7279"/>
                  </a:lnTo>
                  <a:lnTo>
                    <a:pt x="45850" y="8307"/>
                  </a:lnTo>
                  <a:lnTo>
                    <a:pt x="51296" y="10721"/>
                  </a:lnTo>
                  <a:lnTo>
                    <a:pt x="59650" y="22615"/>
                  </a:lnTo>
                  <a:lnTo>
                    <a:pt x="65379" y="39418"/>
                  </a:lnTo>
                  <a:lnTo>
                    <a:pt x="69693" y="99801"/>
                  </a:lnTo>
                  <a:lnTo>
                    <a:pt x="69961" y="10883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7F34AC55-A498-442E-8DA1-DCB62EF264AE}"/>
              </a:ext>
            </a:extLst>
          </p:cNvPr>
          <p:cNvSpPr/>
          <p:nvPr/>
        </p:nvSpPr>
        <p:spPr>
          <a:xfrm>
            <a:off x="1054761" y="2872590"/>
            <a:ext cx="171018" cy="25369"/>
          </a:xfrm>
          <a:custGeom>
            <a:avLst/>
            <a:gdLst/>
            <a:ahLst/>
            <a:cxnLst/>
            <a:rect l="0" t="0" r="0" b="0"/>
            <a:pathLst>
              <a:path w="171018" h="25369">
                <a:moveTo>
                  <a:pt x="0" y="15547"/>
                </a:moveTo>
                <a:lnTo>
                  <a:pt x="8253" y="23801"/>
                </a:lnTo>
                <a:lnTo>
                  <a:pt x="13276" y="25368"/>
                </a:lnTo>
                <a:lnTo>
                  <a:pt x="32724" y="23448"/>
                </a:lnTo>
                <a:lnTo>
                  <a:pt x="91757" y="13782"/>
                </a:lnTo>
                <a:lnTo>
                  <a:pt x="154301" y="3999"/>
                </a:lnTo>
                <a:lnTo>
                  <a:pt x="171017" y="0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644C778-0C08-46C1-819D-D5A4701F1555}"/>
              </a:ext>
            </a:extLst>
          </p:cNvPr>
          <p:cNvGrpSpPr/>
          <p:nvPr/>
        </p:nvGrpSpPr>
        <p:grpSpPr>
          <a:xfrm>
            <a:off x="1110857" y="2872590"/>
            <a:ext cx="588130" cy="202113"/>
            <a:chOff x="1110857" y="2872590"/>
            <a:chExt cx="588130" cy="202113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599F982-7223-4DF8-AEA4-1C6FD03737E0}"/>
                </a:ext>
              </a:extLst>
            </p:cNvPr>
            <p:cNvSpPr/>
            <p:nvPr/>
          </p:nvSpPr>
          <p:spPr>
            <a:xfrm>
              <a:off x="1151690" y="2872590"/>
              <a:ext cx="27448" cy="202113"/>
            </a:xfrm>
            <a:custGeom>
              <a:avLst/>
              <a:gdLst/>
              <a:ahLst/>
              <a:cxnLst/>
              <a:rect l="0" t="0" r="0" b="0"/>
              <a:pathLst>
                <a:path w="27448" h="202113">
                  <a:moveTo>
                    <a:pt x="4127" y="0"/>
                  </a:moveTo>
                  <a:lnTo>
                    <a:pt x="0" y="12380"/>
                  </a:lnTo>
                  <a:lnTo>
                    <a:pt x="4484" y="74854"/>
                  </a:lnTo>
                  <a:lnTo>
                    <a:pt x="13694" y="138134"/>
                  </a:lnTo>
                  <a:lnTo>
                    <a:pt x="25302" y="184105"/>
                  </a:lnTo>
                  <a:lnTo>
                    <a:pt x="27447" y="2021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C489614-3D30-4B54-8940-9B8E52189650}"/>
                </a:ext>
              </a:extLst>
            </p:cNvPr>
            <p:cNvSpPr/>
            <p:nvPr/>
          </p:nvSpPr>
          <p:spPr>
            <a:xfrm>
              <a:off x="1110857" y="3028061"/>
              <a:ext cx="169337" cy="28364"/>
            </a:xfrm>
            <a:custGeom>
              <a:avLst/>
              <a:gdLst/>
              <a:ahLst/>
              <a:cxnLst/>
              <a:rect l="0" t="0" r="0" b="0"/>
              <a:pathLst>
                <a:path w="169337" h="28364">
                  <a:moveTo>
                    <a:pt x="21639" y="0"/>
                  </a:moveTo>
                  <a:lnTo>
                    <a:pt x="0" y="21639"/>
                  </a:lnTo>
                  <a:lnTo>
                    <a:pt x="303" y="24791"/>
                  </a:lnTo>
                  <a:lnTo>
                    <a:pt x="3960" y="26892"/>
                  </a:lnTo>
                  <a:lnTo>
                    <a:pt x="17237" y="28363"/>
                  </a:lnTo>
                  <a:lnTo>
                    <a:pt x="73986" y="23877"/>
                  </a:lnTo>
                  <a:lnTo>
                    <a:pt x="129491" y="18891"/>
                  </a:lnTo>
                  <a:lnTo>
                    <a:pt x="169336" y="2332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65E77EC-A6BF-4D87-8CC6-04FA421DFC86}"/>
                </a:ext>
              </a:extLst>
            </p:cNvPr>
            <p:cNvSpPr/>
            <p:nvPr/>
          </p:nvSpPr>
          <p:spPr>
            <a:xfrm>
              <a:off x="1295740" y="2965873"/>
              <a:ext cx="7775" cy="15548"/>
            </a:xfrm>
            <a:custGeom>
              <a:avLst/>
              <a:gdLst/>
              <a:ahLst/>
              <a:cxnLst/>
              <a:rect l="0" t="0" r="0" b="0"/>
              <a:pathLst>
                <a:path w="7775" h="15548">
                  <a:moveTo>
                    <a:pt x="0" y="15547"/>
                  </a:move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5EBF1B8-110D-427A-8B79-093D12D85713}"/>
                </a:ext>
              </a:extLst>
            </p:cNvPr>
            <p:cNvSpPr/>
            <p:nvPr/>
          </p:nvSpPr>
          <p:spPr>
            <a:xfrm>
              <a:off x="1389023" y="2891646"/>
              <a:ext cx="158707" cy="141696"/>
            </a:xfrm>
            <a:custGeom>
              <a:avLst/>
              <a:gdLst/>
              <a:ahLst/>
              <a:cxnLst/>
              <a:rect l="0" t="0" r="0" b="0"/>
              <a:pathLst>
                <a:path w="158707" h="141696">
                  <a:moveTo>
                    <a:pt x="0" y="12039"/>
                  </a:moveTo>
                  <a:lnTo>
                    <a:pt x="60693" y="9735"/>
                  </a:lnTo>
                  <a:lnTo>
                    <a:pt x="123208" y="459"/>
                  </a:lnTo>
                  <a:lnTo>
                    <a:pt x="126188" y="0"/>
                  </a:lnTo>
                  <a:lnTo>
                    <a:pt x="125584" y="558"/>
                  </a:lnTo>
                  <a:lnTo>
                    <a:pt x="122590" y="1793"/>
                  </a:lnTo>
                  <a:lnTo>
                    <a:pt x="122322" y="4345"/>
                  </a:lnTo>
                  <a:lnTo>
                    <a:pt x="154977" y="66747"/>
                  </a:lnTo>
                  <a:lnTo>
                    <a:pt x="158706" y="82131"/>
                  </a:lnTo>
                  <a:lnTo>
                    <a:pt x="157484" y="97605"/>
                  </a:lnTo>
                  <a:lnTo>
                    <a:pt x="147813" y="120885"/>
                  </a:lnTo>
                  <a:lnTo>
                    <a:pt x="136520" y="131816"/>
                  </a:lnTo>
                  <a:lnTo>
                    <a:pt x="122000" y="138689"/>
                  </a:lnTo>
                  <a:lnTo>
                    <a:pt x="95265" y="141695"/>
                  </a:lnTo>
                  <a:lnTo>
                    <a:pt x="78616" y="139338"/>
                  </a:lnTo>
                  <a:lnTo>
                    <a:pt x="72276" y="135772"/>
                  </a:lnTo>
                  <a:lnTo>
                    <a:pt x="62929" y="124901"/>
                  </a:lnTo>
                  <a:lnTo>
                    <a:pt x="54414" y="10532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8146371-E634-4284-BADB-DAD5BCB614D6}"/>
                </a:ext>
              </a:extLst>
            </p:cNvPr>
            <p:cNvSpPr/>
            <p:nvPr/>
          </p:nvSpPr>
          <p:spPr>
            <a:xfrm>
              <a:off x="1668869" y="2958099"/>
              <a:ext cx="30118" cy="17297"/>
            </a:xfrm>
            <a:custGeom>
              <a:avLst/>
              <a:gdLst/>
              <a:ahLst/>
              <a:cxnLst/>
              <a:rect l="0" t="0" r="0" b="0"/>
              <a:pathLst>
                <a:path w="30118" h="17297">
                  <a:moveTo>
                    <a:pt x="0" y="0"/>
                  </a:moveTo>
                  <a:lnTo>
                    <a:pt x="17755" y="7070"/>
                  </a:lnTo>
                  <a:lnTo>
                    <a:pt x="30117" y="16874"/>
                  </a:lnTo>
                  <a:lnTo>
                    <a:pt x="29580" y="17296"/>
                  </a:lnTo>
                  <a:lnTo>
                    <a:pt x="23321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C232B8D-C0DB-4595-8D52-305252D0A04C}"/>
              </a:ext>
            </a:extLst>
          </p:cNvPr>
          <p:cNvCxnSpPr/>
          <p:nvPr/>
        </p:nvCxnSpPr>
        <p:spPr>
          <a:xfrm>
            <a:off x="1800987" y="2934716"/>
            <a:ext cx="544195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0770CA5-455A-4B0E-BF09-26F5F123783B}"/>
              </a:ext>
            </a:extLst>
          </p:cNvPr>
          <p:cNvGrpSpPr/>
          <p:nvPr/>
        </p:nvGrpSpPr>
        <p:grpSpPr>
          <a:xfrm>
            <a:off x="2547278" y="2833115"/>
            <a:ext cx="4804041" cy="493978"/>
            <a:chOff x="2547278" y="2833115"/>
            <a:chExt cx="4804041" cy="493978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BB4AA65-E9DB-4264-B645-FAAC6895A02D}"/>
                </a:ext>
              </a:extLst>
            </p:cNvPr>
            <p:cNvSpPr/>
            <p:nvPr/>
          </p:nvSpPr>
          <p:spPr>
            <a:xfrm>
              <a:off x="2547278" y="2893629"/>
              <a:ext cx="171019" cy="204395"/>
            </a:xfrm>
            <a:custGeom>
              <a:avLst/>
              <a:gdLst/>
              <a:ahLst/>
              <a:cxnLst/>
              <a:rect l="0" t="0" r="0" b="0"/>
              <a:pathLst>
                <a:path w="171019" h="204395">
                  <a:moveTo>
                    <a:pt x="0" y="204394"/>
                  </a:moveTo>
                  <a:lnTo>
                    <a:pt x="25298" y="141072"/>
                  </a:lnTo>
                  <a:lnTo>
                    <a:pt x="31449" y="83146"/>
                  </a:lnTo>
                  <a:lnTo>
                    <a:pt x="35422" y="57624"/>
                  </a:lnTo>
                  <a:lnTo>
                    <a:pt x="33624" y="38833"/>
                  </a:lnTo>
                  <a:lnTo>
                    <a:pt x="34508" y="39605"/>
                  </a:lnTo>
                  <a:lnTo>
                    <a:pt x="60656" y="95929"/>
                  </a:lnTo>
                  <a:lnTo>
                    <a:pt x="63758" y="103581"/>
                  </a:lnTo>
                  <a:lnTo>
                    <a:pt x="74114" y="114387"/>
                  </a:lnTo>
                  <a:lnTo>
                    <a:pt x="80504" y="118477"/>
                  </a:lnTo>
                  <a:lnTo>
                    <a:pt x="94513" y="120719"/>
                  </a:lnTo>
                  <a:lnTo>
                    <a:pt x="101877" y="120108"/>
                  </a:lnTo>
                  <a:lnTo>
                    <a:pt x="107649" y="117109"/>
                  </a:lnTo>
                  <a:lnTo>
                    <a:pt x="116366" y="106867"/>
                  </a:lnTo>
                  <a:lnTo>
                    <a:pt x="126130" y="86533"/>
                  </a:lnTo>
                  <a:lnTo>
                    <a:pt x="137140" y="25386"/>
                  </a:lnTo>
                  <a:lnTo>
                    <a:pt x="138687" y="6216"/>
                  </a:lnTo>
                  <a:lnTo>
                    <a:pt x="140826" y="1450"/>
                  </a:lnTo>
                  <a:lnTo>
                    <a:pt x="143980" y="0"/>
                  </a:lnTo>
                  <a:lnTo>
                    <a:pt x="147811" y="761"/>
                  </a:lnTo>
                  <a:lnTo>
                    <a:pt x="150364" y="4723"/>
                  </a:lnTo>
                  <a:lnTo>
                    <a:pt x="154462" y="35906"/>
                  </a:lnTo>
                  <a:lnTo>
                    <a:pt x="155383" y="95786"/>
                  </a:lnTo>
                  <a:lnTo>
                    <a:pt x="157767" y="155469"/>
                  </a:lnTo>
                  <a:lnTo>
                    <a:pt x="171018" y="20439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B5E0AC4-33C5-4079-A872-6451F0D80957}"/>
                </a:ext>
              </a:extLst>
            </p:cNvPr>
            <p:cNvSpPr/>
            <p:nvPr/>
          </p:nvSpPr>
          <p:spPr>
            <a:xfrm>
              <a:off x="2766809" y="2991234"/>
              <a:ext cx="91411" cy="99016"/>
            </a:xfrm>
            <a:custGeom>
              <a:avLst/>
              <a:gdLst/>
              <a:ahLst/>
              <a:cxnLst/>
              <a:rect l="0" t="0" r="0" b="0"/>
              <a:pathLst>
                <a:path w="91411" h="99016">
                  <a:moveTo>
                    <a:pt x="75863" y="29053"/>
                  </a:moveTo>
                  <a:lnTo>
                    <a:pt x="71737" y="16673"/>
                  </a:lnTo>
                  <a:lnTo>
                    <a:pt x="62800" y="8292"/>
                  </a:lnTo>
                  <a:lnTo>
                    <a:pt x="49328" y="2551"/>
                  </a:lnTo>
                  <a:lnTo>
                    <a:pt x="31824" y="0"/>
                  </a:lnTo>
                  <a:lnTo>
                    <a:pt x="24911" y="1911"/>
                  </a:lnTo>
                  <a:lnTo>
                    <a:pt x="19438" y="5776"/>
                  </a:lnTo>
                  <a:lnTo>
                    <a:pt x="11054" y="16980"/>
                  </a:lnTo>
                  <a:lnTo>
                    <a:pt x="4449" y="30597"/>
                  </a:lnTo>
                  <a:lnTo>
                    <a:pt x="0" y="56958"/>
                  </a:lnTo>
                  <a:lnTo>
                    <a:pt x="1967" y="64067"/>
                  </a:lnTo>
                  <a:lnTo>
                    <a:pt x="5870" y="69671"/>
                  </a:lnTo>
                  <a:lnTo>
                    <a:pt x="11063" y="74270"/>
                  </a:lnTo>
                  <a:lnTo>
                    <a:pt x="17116" y="76472"/>
                  </a:lnTo>
                  <a:lnTo>
                    <a:pt x="30751" y="76616"/>
                  </a:lnTo>
                  <a:lnTo>
                    <a:pt x="43145" y="71498"/>
                  </a:lnTo>
                  <a:lnTo>
                    <a:pt x="48869" y="67714"/>
                  </a:lnTo>
                  <a:lnTo>
                    <a:pt x="52685" y="61737"/>
                  </a:lnTo>
                  <a:lnTo>
                    <a:pt x="63438" y="21660"/>
                  </a:lnTo>
                  <a:lnTo>
                    <a:pt x="65852" y="18942"/>
                  </a:lnTo>
                  <a:lnTo>
                    <a:pt x="68325" y="19721"/>
                  </a:lnTo>
                  <a:lnTo>
                    <a:pt x="73377" y="27497"/>
                  </a:lnTo>
                  <a:lnTo>
                    <a:pt x="80213" y="47306"/>
                  </a:lnTo>
                  <a:lnTo>
                    <a:pt x="91410" y="9901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9B66AE9-31E0-4EAD-B375-81B9E6902C97}"/>
                </a:ext>
              </a:extLst>
            </p:cNvPr>
            <p:cNvSpPr/>
            <p:nvPr/>
          </p:nvSpPr>
          <p:spPr>
            <a:xfrm>
              <a:off x="2928181" y="2919232"/>
              <a:ext cx="15548" cy="163245"/>
            </a:xfrm>
            <a:custGeom>
              <a:avLst/>
              <a:gdLst/>
              <a:ahLst/>
              <a:cxnLst/>
              <a:rect l="0" t="0" r="0" b="0"/>
              <a:pathLst>
                <a:path w="15548" h="163245">
                  <a:moveTo>
                    <a:pt x="0" y="0"/>
                  </a:moveTo>
                  <a:lnTo>
                    <a:pt x="6153" y="62997"/>
                  </a:lnTo>
                  <a:lnTo>
                    <a:pt x="7632" y="124447"/>
                  </a:lnTo>
                  <a:lnTo>
                    <a:pt x="8574" y="142546"/>
                  </a:lnTo>
                  <a:lnTo>
                    <a:pt x="15547" y="1632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5532318-1EFB-4C67-AB88-326F6CD7260A}"/>
                </a:ext>
              </a:extLst>
            </p:cNvPr>
            <p:cNvSpPr/>
            <p:nvPr/>
          </p:nvSpPr>
          <p:spPr>
            <a:xfrm>
              <a:off x="3005916" y="2903685"/>
              <a:ext cx="15548" cy="171018"/>
            </a:xfrm>
            <a:custGeom>
              <a:avLst/>
              <a:gdLst/>
              <a:ahLst/>
              <a:cxnLst/>
              <a:rect l="0" t="0" r="0" b="0"/>
              <a:pathLst>
                <a:path w="15548" h="171018">
                  <a:moveTo>
                    <a:pt x="0" y="0"/>
                  </a:moveTo>
                  <a:lnTo>
                    <a:pt x="0" y="62997"/>
                  </a:lnTo>
                  <a:lnTo>
                    <a:pt x="0" y="124447"/>
                  </a:lnTo>
                  <a:lnTo>
                    <a:pt x="1728" y="143409"/>
                  </a:lnTo>
                  <a:lnTo>
                    <a:pt x="15547" y="17101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D1089B2-03E8-449F-9FDF-D893F012A312}"/>
                </a:ext>
              </a:extLst>
            </p:cNvPr>
            <p:cNvSpPr/>
            <p:nvPr/>
          </p:nvSpPr>
          <p:spPr>
            <a:xfrm>
              <a:off x="2990369" y="3002014"/>
              <a:ext cx="134955" cy="97235"/>
            </a:xfrm>
            <a:custGeom>
              <a:avLst/>
              <a:gdLst/>
              <a:ahLst/>
              <a:cxnLst/>
              <a:rect l="0" t="0" r="0" b="0"/>
              <a:pathLst>
                <a:path w="134955" h="97235">
                  <a:moveTo>
                    <a:pt x="0" y="18273"/>
                  </a:moveTo>
                  <a:lnTo>
                    <a:pt x="54819" y="0"/>
                  </a:lnTo>
                  <a:lnTo>
                    <a:pt x="60731" y="909"/>
                  </a:lnTo>
                  <a:lnTo>
                    <a:pt x="65535" y="4106"/>
                  </a:lnTo>
                  <a:lnTo>
                    <a:pt x="69602" y="8829"/>
                  </a:lnTo>
                  <a:lnTo>
                    <a:pt x="71450" y="14568"/>
                  </a:lnTo>
                  <a:lnTo>
                    <a:pt x="72428" y="71305"/>
                  </a:lnTo>
                  <a:lnTo>
                    <a:pt x="74197" y="79540"/>
                  </a:lnTo>
                  <a:lnTo>
                    <a:pt x="77968" y="85893"/>
                  </a:lnTo>
                  <a:lnTo>
                    <a:pt x="89067" y="95256"/>
                  </a:lnTo>
                  <a:lnTo>
                    <a:pt x="95654" y="97234"/>
                  </a:lnTo>
                  <a:lnTo>
                    <a:pt x="109884" y="97129"/>
                  </a:lnTo>
                  <a:lnTo>
                    <a:pt x="115578" y="94165"/>
                  </a:lnTo>
                  <a:lnTo>
                    <a:pt x="124209" y="83961"/>
                  </a:lnTo>
                  <a:lnTo>
                    <a:pt x="133924" y="63648"/>
                  </a:lnTo>
                  <a:lnTo>
                    <a:pt x="134954" y="48804"/>
                  </a:lnTo>
                  <a:lnTo>
                    <a:pt x="131669" y="34434"/>
                  </a:lnTo>
                  <a:lnTo>
                    <a:pt x="115484" y="11133"/>
                  </a:lnTo>
                  <a:lnTo>
                    <a:pt x="110674" y="5739"/>
                  </a:lnTo>
                  <a:lnTo>
                    <a:pt x="104877" y="3008"/>
                  </a:lnTo>
                  <a:lnTo>
                    <a:pt x="91526" y="2275"/>
                  </a:lnTo>
                  <a:lnTo>
                    <a:pt x="86065" y="4153"/>
                  </a:lnTo>
                  <a:lnTo>
                    <a:pt x="69962" y="182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AC4E0BD-230C-4E87-B580-F15691EE5EC7}"/>
                </a:ext>
              </a:extLst>
            </p:cNvPr>
            <p:cNvSpPr/>
            <p:nvPr/>
          </p:nvSpPr>
          <p:spPr>
            <a:xfrm>
              <a:off x="3163910" y="2953447"/>
              <a:ext cx="207363" cy="152284"/>
            </a:xfrm>
            <a:custGeom>
              <a:avLst/>
              <a:gdLst/>
              <a:ahLst/>
              <a:cxnLst/>
              <a:rect l="0" t="0" r="0" b="0"/>
              <a:pathLst>
                <a:path w="207363" h="152284">
                  <a:moveTo>
                    <a:pt x="44118" y="35746"/>
                  </a:moveTo>
                  <a:lnTo>
                    <a:pt x="48244" y="23366"/>
                  </a:lnTo>
                  <a:lnTo>
                    <a:pt x="47733" y="17992"/>
                  </a:lnTo>
                  <a:lnTo>
                    <a:pt x="42557" y="7414"/>
                  </a:lnTo>
                  <a:lnTo>
                    <a:pt x="37031" y="3902"/>
                  </a:lnTo>
                  <a:lnTo>
                    <a:pt x="21679" y="0"/>
                  </a:lnTo>
                  <a:lnTo>
                    <a:pt x="15339" y="1551"/>
                  </a:lnTo>
                  <a:lnTo>
                    <a:pt x="10249" y="5176"/>
                  </a:lnTo>
                  <a:lnTo>
                    <a:pt x="5992" y="10184"/>
                  </a:lnTo>
                  <a:lnTo>
                    <a:pt x="1261" y="24961"/>
                  </a:lnTo>
                  <a:lnTo>
                    <a:pt x="0" y="33738"/>
                  </a:lnTo>
                  <a:lnTo>
                    <a:pt x="1750" y="41317"/>
                  </a:lnTo>
                  <a:lnTo>
                    <a:pt x="15729" y="60238"/>
                  </a:lnTo>
                  <a:lnTo>
                    <a:pt x="63772" y="103061"/>
                  </a:lnTo>
                  <a:lnTo>
                    <a:pt x="70127" y="118064"/>
                  </a:lnTo>
                  <a:lnTo>
                    <a:pt x="71822" y="126901"/>
                  </a:lnTo>
                  <a:lnTo>
                    <a:pt x="71225" y="134520"/>
                  </a:lnTo>
                  <a:lnTo>
                    <a:pt x="65954" y="147592"/>
                  </a:lnTo>
                  <a:lnTo>
                    <a:pt x="61267" y="150905"/>
                  </a:lnTo>
                  <a:lnTo>
                    <a:pt x="55551" y="152250"/>
                  </a:lnTo>
                  <a:lnTo>
                    <a:pt x="49149" y="152283"/>
                  </a:lnTo>
                  <a:lnTo>
                    <a:pt x="37428" y="147714"/>
                  </a:lnTo>
                  <a:lnTo>
                    <a:pt x="31884" y="144077"/>
                  </a:lnTo>
                  <a:lnTo>
                    <a:pt x="29052" y="139061"/>
                  </a:lnTo>
                  <a:lnTo>
                    <a:pt x="28209" y="126577"/>
                  </a:lnTo>
                  <a:lnTo>
                    <a:pt x="36717" y="104982"/>
                  </a:lnTo>
                  <a:lnTo>
                    <a:pt x="47739" y="94445"/>
                  </a:lnTo>
                  <a:lnTo>
                    <a:pt x="104737" y="62546"/>
                  </a:lnTo>
                  <a:lnTo>
                    <a:pt x="128298" y="53284"/>
                  </a:lnTo>
                  <a:lnTo>
                    <a:pt x="161740" y="30144"/>
                  </a:lnTo>
                  <a:lnTo>
                    <a:pt x="163992" y="27692"/>
                  </a:lnTo>
                  <a:lnTo>
                    <a:pt x="162901" y="26922"/>
                  </a:lnTo>
                  <a:lnTo>
                    <a:pt x="159583" y="27272"/>
                  </a:lnTo>
                  <a:lnTo>
                    <a:pt x="156507" y="30097"/>
                  </a:lnTo>
                  <a:lnTo>
                    <a:pt x="150787" y="40145"/>
                  </a:lnTo>
                  <a:lnTo>
                    <a:pt x="149972" y="53249"/>
                  </a:lnTo>
                  <a:lnTo>
                    <a:pt x="153353" y="66846"/>
                  </a:lnTo>
                  <a:lnTo>
                    <a:pt x="169598" y="89650"/>
                  </a:lnTo>
                  <a:lnTo>
                    <a:pt x="193687" y="114278"/>
                  </a:lnTo>
                  <a:lnTo>
                    <a:pt x="207362" y="12125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F9D3761-6816-4C5A-B146-E617E8AED4E2}"/>
                </a:ext>
              </a:extLst>
            </p:cNvPr>
            <p:cNvSpPr/>
            <p:nvPr/>
          </p:nvSpPr>
          <p:spPr>
            <a:xfrm>
              <a:off x="3612251" y="2973646"/>
              <a:ext cx="1243766" cy="69930"/>
            </a:xfrm>
            <a:custGeom>
              <a:avLst/>
              <a:gdLst/>
              <a:ahLst/>
              <a:cxnLst/>
              <a:rect l="0" t="0" r="0" b="0"/>
              <a:pathLst>
                <a:path w="1243766" h="69930">
                  <a:moveTo>
                    <a:pt x="0" y="46642"/>
                  </a:moveTo>
                  <a:lnTo>
                    <a:pt x="12380" y="54895"/>
                  </a:lnTo>
                  <a:lnTo>
                    <a:pt x="75718" y="67104"/>
                  </a:lnTo>
                  <a:lnTo>
                    <a:pt x="138246" y="69711"/>
                  </a:lnTo>
                  <a:lnTo>
                    <a:pt x="199982" y="69929"/>
                  </a:lnTo>
                  <a:lnTo>
                    <a:pt x="252299" y="64614"/>
                  </a:lnTo>
                  <a:lnTo>
                    <a:pt x="307035" y="62668"/>
                  </a:lnTo>
                  <a:lnTo>
                    <a:pt x="354697" y="60027"/>
                  </a:lnTo>
                  <a:lnTo>
                    <a:pt x="415897" y="55182"/>
                  </a:lnTo>
                  <a:lnTo>
                    <a:pt x="467284" y="51471"/>
                  </a:lnTo>
                  <a:lnTo>
                    <a:pt x="526590" y="47270"/>
                  </a:lnTo>
                  <a:lnTo>
                    <a:pt x="584266" y="42742"/>
                  </a:lnTo>
                  <a:lnTo>
                    <a:pt x="640855" y="37996"/>
                  </a:lnTo>
                  <a:lnTo>
                    <a:pt x="696719" y="33104"/>
                  </a:lnTo>
                  <a:lnTo>
                    <a:pt x="753827" y="28980"/>
                  </a:lnTo>
                  <a:lnTo>
                    <a:pt x="811765" y="25366"/>
                  </a:lnTo>
                  <a:lnTo>
                    <a:pt x="870256" y="22093"/>
                  </a:lnTo>
                  <a:lnTo>
                    <a:pt x="936026" y="18184"/>
                  </a:lnTo>
                  <a:lnTo>
                    <a:pt x="1006647" y="13850"/>
                  </a:lnTo>
                  <a:lnTo>
                    <a:pt x="1080504" y="9234"/>
                  </a:lnTo>
                  <a:lnTo>
                    <a:pt x="1131469" y="6156"/>
                  </a:lnTo>
                  <a:lnTo>
                    <a:pt x="1167174" y="4104"/>
                  </a:lnTo>
                  <a:lnTo>
                    <a:pt x="124376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130D76A-6E4E-4D4B-9D47-2BF022261DA3}"/>
                </a:ext>
              </a:extLst>
            </p:cNvPr>
            <p:cNvSpPr/>
            <p:nvPr/>
          </p:nvSpPr>
          <p:spPr>
            <a:xfrm>
              <a:off x="4747186" y="2919232"/>
              <a:ext cx="103525" cy="132151"/>
            </a:xfrm>
            <a:custGeom>
              <a:avLst/>
              <a:gdLst/>
              <a:ahLst/>
              <a:cxnLst/>
              <a:rect l="0" t="0" r="0" b="0"/>
              <a:pathLst>
                <a:path w="103525" h="132151">
                  <a:moveTo>
                    <a:pt x="0" y="0"/>
                  </a:moveTo>
                  <a:lnTo>
                    <a:pt x="17755" y="7069"/>
                  </a:lnTo>
                  <a:lnTo>
                    <a:pt x="70401" y="40098"/>
                  </a:lnTo>
                  <a:lnTo>
                    <a:pt x="102167" y="47076"/>
                  </a:lnTo>
                  <a:lnTo>
                    <a:pt x="103524" y="50386"/>
                  </a:lnTo>
                  <a:lnTo>
                    <a:pt x="102702" y="54319"/>
                  </a:lnTo>
                  <a:lnTo>
                    <a:pt x="93291" y="68110"/>
                  </a:lnTo>
                  <a:lnTo>
                    <a:pt x="53257" y="104553"/>
                  </a:lnTo>
                  <a:lnTo>
                    <a:pt x="38868" y="1321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852BBBF-D246-4A00-9300-C1009676654C}"/>
                </a:ext>
              </a:extLst>
            </p:cNvPr>
            <p:cNvSpPr/>
            <p:nvPr/>
          </p:nvSpPr>
          <p:spPr>
            <a:xfrm>
              <a:off x="4972290" y="2870416"/>
              <a:ext cx="179483" cy="456677"/>
            </a:xfrm>
            <a:custGeom>
              <a:avLst/>
              <a:gdLst/>
              <a:ahLst/>
              <a:cxnLst/>
              <a:rect l="0" t="0" r="0" b="0"/>
              <a:pathLst>
                <a:path w="179483" h="456677">
                  <a:moveTo>
                    <a:pt x="140252" y="17721"/>
                  </a:moveTo>
                  <a:lnTo>
                    <a:pt x="148505" y="9468"/>
                  </a:lnTo>
                  <a:lnTo>
                    <a:pt x="148345" y="6173"/>
                  </a:lnTo>
                  <a:lnTo>
                    <a:pt x="145647" y="3113"/>
                  </a:lnTo>
                  <a:lnTo>
                    <a:pt x="141258" y="209"/>
                  </a:lnTo>
                  <a:lnTo>
                    <a:pt x="136604" y="0"/>
                  </a:lnTo>
                  <a:lnTo>
                    <a:pt x="126826" y="4375"/>
                  </a:lnTo>
                  <a:lnTo>
                    <a:pt x="96160" y="31098"/>
                  </a:lnTo>
                  <a:lnTo>
                    <a:pt x="84770" y="50476"/>
                  </a:lnTo>
                  <a:lnTo>
                    <a:pt x="75924" y="72628"/>
                  </a:lnTo>
                  <a:lnTo>
                    <a:pt x="75097" y="87902"/>
                  </a:lnTo>
                  <a:lnTo>
                    <a:pt x="81605" y="118820"/>
                  </a:lnTo>
                  <a:lnTo>
                    <a:pt x="92836" y="137984"/>
                  </a:lnTo>
                  <a:lnTo>
                    <a:pt x="104495" y="146891"/>
                  </a:lnTo>
                  <a:lnTo>
                    <a:pt x="119178" y="152865"/>
                  </a:lnTo>
                  <a:lnTo>
                    <a:pt x="137220" y="155521"/>
                  </a:lnTo>
                  <a:lnTo>
                    <a:pt x="152148" y="152094"/>
                  </a:lnTo>
                  <a:lnTo>
                    <a:pt x="175807" y="135819"/>
                  </a:lnTo>
                  <a:lnTo>
                    <a:pt x="178639" y="130138"/>
                  </a:lnTo>
                  <a:lnTo>
                    <a:pt x="179482" y="116917"/>
                  </a:lnTo>
                  <a:lnTo>
                    <a:pt x="179361" y="115810"/>
                  </a:lnTo>
                  <a:lnTo>
                    <a:pt x="179129" y="176678"/>
                  </a:lnTo>
                  <a:lnTo>
                    <a:pt x="172428" y="231357"/>
                  </a:lnTo>
                  <a:lnTo>
                    <a:pt x="171489" y="284477"/>
                  </a:lnTo>
                  <a:lnTo>
                    <a:pt x="167247" y="326077"/>
                  </a:lnTo>
                  <a:lnTo>
                    <a:pt x="144822" y="387456"/>
                  </a:lnTo>
                  <a:lnTo>
                    <a:pt x="123756" y="422762"/>
                  </a:lnTo>
                  <a:lnTo>
                    <a:pt x="96976" y="446851"/>
                  </a:lnTo>
                  <a:lnTo>
                    <a:pt x="74953" y="454607"/>
                  </a:lnTo>
                  <a:lnTo>
                    <a:pt x="63034" y="456676"/>
                  </a:lnTo>
                  <a:lnTo>
                    <a:pt x="49907" y="451145"/>
                  </a:lnTo>
                  <a:lnTo>
                    <a:pt x="21500" y="426573"/>
                  </a:lnTo>
                  <a:lnTo>
                    <a:pt x="5419" y="394923"/>
                  </a:lnTo>
                  <a:lnTo>
                    <a:pt x="0" y="361567"/>
                  </a:lnTo>
                  <a:lnTo>
                    <a:pt x="3350" y="329467"/>
                  </a:lnTo>
                  <a:lnTo>
                    <a:pt x="23201" y="282260"/>
                  </a:lnTo>
                  <a:lnTo>
                    <a:pt x="50964" y="243704"/>
                  </a:lnTo>
                  <a:lnTo>
                    <a:pt x="85198" y="214526"/>
                  </a:lnTo>
                  <a:lnTo>
                    <a:pt x="112328" y="199912"/>
                  </a:lnTo>
                  <a:lnTo>
                    <a:pt x="155799" y="18096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2F8295E-C97A-4036-B1AB-DDC586492057}"/>
                </a:ext>
              </a:extLst>
            </p:cNvPr>
            <p:cNvSpPr/>
            <p:nvPr/>
          </p:nvSpPr>
          <p:spPr>
            <a:xfrm>
              <a:off x="5277310" y="2931547"/>
              <a:ext cx="29571" cy="135383"/>
            </a:xfrm>
            <a:custGeom>
              <a:avLst/>
              <a:gdLst/>
              <a:ahLst/>
              <a:cxnLst/>
              <a:rect l="0" t="0" r="0" b="0"/>
              <a:pathLst>
                <a:path w="29571" h="135383">
                  <a:moveTo>
                    <a:pt x="29570" y="18779"/>
                  </a:moveTo>
                  <a:lnTo>
                    <a:pt x="29570" y="2272"/>
                  </a:lnTo>
                  <a:lnTo>
                    <a:pt x="28706" y="0"/>
                  </a:lnTo>
                  <a:lnTo>
                    <a:pt x="27268" y="1077"/>
                  </a:lnTo>
                  <a:lnTo>
                    <a:pt x="8751" y="51259"/>
                  </a:lnTo>
                  <a:lnTo>
                    <a:pt x="0" y="99629"/>
                  </a:lnTo>
                  <a:lnTo>
                    <a:pt x="6250" y="1353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F5400FC-69B6-4744-B334-79FFCB9CDAD7}"/>
                </a:ext>
              </a:extLst>
            </p:cNvPr>
            <p:cNvSpPr/>
            <p:nvPr/>
          </p:nvSpPr>
          <p:spPr>
            <a:xfrm>
              <a:off x="5370689" y="2950326"/>
              <a:ext cx="114983" cy="132151"/>
            </a:xfrm>
            <a:custGeom>
              <a:avLst/>
              <a:gdLst/>
              <a:ahLst/>
              <a:cxnLst/>
              <a:rect l="0" t="0" r="0" b="0"/>
              <a:pathLst>
                <a:path w="114983" h="132151">
                  <a:moveTo>
                    <a:pt x="6153" y="0"/>
                  </a:moveTo>
                  <a:lnTo>
                    <a:pt x="0" y="27671"/>
                  </a:lnTo>
                  <a:lnTo>
                    <a:pt x="825" y="83587"/>
                  </a:lnTo>
                  <a:lnTo>
                    <a:pt x="2601" y="92001"/>
                  </a:lnTo>
                  <a:lnTo>
                    <a:pt x="6377" y="98475"/>
                  </a:lnTo>
                  <a:lnTo>
                    <a:pt x="17481" y="107970"/>
                  </a:lnTo>
                  <a:lnTo>
                    <a:pt x="23206" y="109120"/>
                  </a:lnTo>
                  <a:lnTo>
                    <a:pt x="28750" y="108159"/>
                  </a:lnTo>
                  <a:lnTo>
                    <a:pt x="39516" y="102486"/>
                  </a:lnTo>
                  <a:lnTo>
                    <a:pt x="50060" y="94205"/>
                  </a:lnTo>
                  <a:lnTo>
                    <a:pt x="82060" y="44753"/>
                  </a:lnTo>
                  <a:lnTo>
                    <a:pt x="85261" y="37608"/>
                  </a:lnTo>
                  <a:lnTo>
                    <a:pt x="85667" y="34573"/>
                  </a:lnTo>
                  <a:lnTo>
                    <a:pt x="84211" y="34277"/>
                  </a:lnTo>
                  <a:lnTo>
                    <a:pt x="81512" y="35807"/>
                  </a:lnTo>
                  <a:lnTo>
                    <a:pt x="73587" y="50341"/>
                  </a:lnTo>
                  <a:lnTo>
                    <a:pt x="69895" y="75185"/>
                  </a:lnTo>
                  <a:lnTo>
                    <a:pt x="72928" y="100300"/>
                  </a:lnTo>
                  <a:lnTo>
                    <a:pt x="79305" y="113964"/>
                  </a:lnTo>
                  <a:lnTo>
                    <a:pt x="83425" y="120026"/>
                  </a:lnTo>
                  <a:lnTo>
                    <a:pt x="88761" y="124067"/>
                  </a:lnTo>
                  <a:lnTo>
                    <a:pt x="114982" y="1321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6001FC6-7C05-40AA-A27E-CEC213F81100}"/>
                </a:ext>
              </a:extLst>
            </p:cNvPr>
            <p:cNvSpPr/>
            <p:nvPr/>
          </p:nvSpPr>
          <p:spPr>
            <a:xfrm>
              <a:off x="5588828" y="2952527"/>
              <a:ext cx="166753" cy="101011"/>
            </a:xfrm>
            <a:custGeom>
              <a:avLst/>
              <a:gdLst/>
              <a:ahLst/>
              <a:cxnLst/>
              <a:rect l="0" t="0" r="0" b="0"/>
              <a:pathLst>
                <a:path w="166753" h="101011">
                  <a:moveTo>
                    <a:pt x="52314" y="5572"/>
                  </a:moveTo>
                  <a:lnTo>
                    <a:pt x="35808" y="5572"/>
                  </a:lnTo>
                  <a:lnTo>
                    <a:pt x="29217" y="8163"/>
                  </a:lnTo>
                  <a:lnTo>
                    <a:pt x="17289" y="17952"/>
                  </a:lnTo>
                  <a:lnTo>
                    <a:pt x="4988" y="38031"/>
                  </a:lnTo>
                  <a:lnTo>
                    <a:pt x="0" y="64518"/>
                  </a:lnTo>
                  <a:lnTo>
                    <a:pt x="3440" y="79563"/>
                  </a:lnTo>
                  <a:lnTo>
                    <a:pt x="6775" y="85994"/>
                  </a:lnTo>
                  <a:lnTo>
                    <a:pt x="17390" y="95442"/>
                  </a:lnTo>
                  <a:lnTo>
                    <a:pt x="23849" y="99171"/>
                  </a:lnTo>
                  <a:lnTo>
                    <a:pt x="37935" y="101010"/>
                  </a:lnTo>
                  <a:lnTo>
                    <a:pt x="51970" y="98085"/>
                  </a:lnTo>
                  <a:lnTo>
                    <a:pt x="63965" y="91027"/>
                  </a:lnTo>
                  <a:lnTo>
                    <a:pt x="80431" y="73215"/>
                  </a:lnTo>
                  <a:lnTo>
                    <a:pt x="93536" y="49164"/>
                  </a:lnTo>
                  <a:lnTo>
                    <a:pt x="93615" y="50181"/>
                  </a:lnTo>
                  <a:lnTo>
                    <a:pt x="92804" y="53449"/>
                  </a:lnTo>
                  <a:lnTo>
                    <a:pt x="95789" y="70430"/>
                  </a:lnTo>
                  <a:lnTo>
                    <a:pt x="106270" y="87745"/>
                  </a:lnTo>
                  <a:lnTo>
                    <a:pt x="112470" y="90585"/>
                  </a:lnTo>
                  <a:lnTo>
                    <a:pt x="128570" y="91436"/>
                  </a:lnTo>
                  <a:lnTo>
                    <a:pt x="142636" y="86632"/>
                  </a:lnTo>
                  <a:lnTo>
                    <a:pt x="148805" y="82933"/>
                  </a:lnTo>
                  <a:lnTo>
                    <a:pt x="157962" y="71912"/>
                  </a:lnTo>
                  <a:lnTo>
                    <a:pt x="164049" y="57513"/>
                  </a:lnTo>
                  <a:lnTo>
                    <a:pt x="166752" y="39598"/>
                  </a:lnTo>
                  <a:lnTo>
                    <a:pt x="163349" y="24726"/>
                  </a:lnTo>
                  <a:lnTo>
                    <a:pt x="160022" y="18341"/>
                  </a:lnTo>
                  <a:lnTo>
                    <a:pt x="149417" y="8944"/>
                  </a:lnTo>
                  <a:lnTo>
                    <a:pt x="135202" y="2752"/>
                  </a:lnTo>
                  <a:lnTo>
                    <a:pt x="117368" y="0"/>
                  </a:lnTo>
                  <a:lnTo>
                    <a:pt x="102532" y="3384"/>
                  </a:lnTo>
                  <a:lnTo>
                    <a:pt x="91908" y="9782"/>
                  </a:lnTo>
                  <a:lnTo>
                    <a:pt x="83408" y="2111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615C6F-E80F-4EEB-812D-A5FFEAE044B0}"/>
                </a:ext>
              </a:extLst>
            </p:cNvPr>
            <p:cNvSpPr/>
            <p:nvPr/>
          </p:nvSpPr>
          <p:spPr>
            <a:xfrm>
              <a:off x="5833563" y="2896406"/>
              <a:ext cx="188483" cy="147328"/>
            </a:xfrm>
            <a:custGeom>
              <a:avLst/>
              <a:gdLst/>
              <a:ahLst/>
              <a:cxnLst/>
              <a:rect l="0" t="0" r="0" b="0"/>
              <a:pathLst>
                <a:path w="188483" h="147328">
                  <a:moveTo>
                    <a:pt x="9690" y="38373"/>
                  </a:moveTo>
                  <a:lnTo>
                    <a:pt x="27444" y="31303"/>
                  </a:lnTo>
                  <a:lnTo>
                    <a:pt x="38023" y="23426"/>
                  </a:lnTo>
                  <a:lnTo>
                    <a:pt x="49563" y="5153"/>
                  </a:lnTo>
                  <a:lnTo>
                    <a:pt x="48365" y="1543"/>
                  </a:lnTo>
                  <a:lnTo>
                    <a:pt x="44111" y="0"/>
                  </a:lnTo>
                  <a:lnTo>
                    <a:pt x="23920" y="1955"/>
                  </a:lnTo>
                  <a:lnTo>
                    <a:pt x="16586" y="3730"/>
                  </a:lnTo>
                  <a:lnTo>
                    <a:pt x="10832" y="7504"/>
                  </a:lnTo>
                  <a:lnTo>
                    <a:pt x="2137" y="18607"/>
                  </a:lnTo>
                  <a:lnTo>
                    <a:pt x="0" y="32179"/>
                  </a:lnTo>
                  <a:lnTo>
                    <a:pt x="639" y="39426"/>
                  </a:lnTo>
                  <a:lnTo>
                    <a:pt x="5956" y="52085"/>
                  </a:lnTo>
                  <a:lnTo>
                    <a:pt x="57243" y="112632"/>
                  </a:lnTo>
                  <a:lnTo>
                    <a:pt x="61055" y="129534"/>
                  </a:lnTo>
                  <a:lnTo>
                    <a:pt x="59480" y="136287"/>
                  </a:lnTo>
                  <a:lnTo>
                    <a:pt x="55840" y="141653"/>
                  </a:lnTo>
                  <a:lnTo>
                    <a:pt x="50822" y="146094"/>
                  </a:lnTo>
                  <a:lnTo>
                    <a:pt x="45748" y="147327"/>
                  </a:lnTo>
                  <a:lnTo>
                    <a:pt x="40638" y="146421"/>
                  </a:lnTo>
                  <a:lnTo>
                    <a:pt x="35504" y="144091"/>
                  </a:lnTo>
                  <a:lnTo>
                    <a:pt x="32082" y="139081"/>
                  </a:lnTo>
                  <a:lnTo>
                    <a:pt x="28280" y="124303"/>
                  </a:lnTo>
                  <a:lnTo>
                    <a:pt x="29857" y="117253"/>
                  </a:lnTo>
                  <a:lnTo>
                    <a:pt x="38520" y="104812"/>
                  </a:lnTo>
                  <a:lnTo>
                    <a:pt x="53310" y="98132"/>
                  </a:lnTo>
                  <a:lnTo>
                    <a:pt x="110570" y="82281"/>
                  </a:lnTo>
                  <a:lnTo>
                    <a:pt x="140942" y="71166"/>
                  </a:lnTo>
                  <a:lnTo>
                    <a:pt x="153245" y="62737"/>
                  </a:lnTo>
                  <a:lnTo>
                    <a:pt x="156354" y="56343"/>
                  </a:lnTo>
                  <a:lnTo>
                    <a:pt x="157504" y="40025"/>
                  </a:lnTo>
                  <a:lnTo>
                    <a:pt x="154874" y="33429"/>
                  </a:lnTo>
                  <a:lnTo>
                    <a:pt x="145043" y="23795"/>
                  </a:lnTo>
                  <a:lnTo>
                    <a:pt x="138793" y="22608"/>
                  </a:lnTo>
                  <a:lnTo>
                    <a:pt x="124939" y="25896"/>
                  </a:lnTo>
                  <a:lnTo>
                    <a:pt x="114751" y="35419"/>
                  </a:lnTo>
                  <a:lnTo>
                    <a:pt x="110825" y="41586"/>
                  </a:lnTo>
                  <a:lnTo>
                    <a:pt x="105300" y="66772"/>
                  </a:lnTo>
                  <a:lnTo>
                    <a:pt x="107789" y="91989"/>
                  </a:lnTo>
                  <a:lnTo>
                    <a:pt x="116342" y="105676"/>
                  </a:lnTo>
                  <a:lnTo>
                    <a:pt x="122250" y="111744"/>
                  </a:lnTo>
                  <a:lnTo>
                    <a:pt x="138029" y="118487"/>
                  </a:lnTo>
                  <a:lnTo>
                    <a:pt x="155694" y="120620"/>
                  </a:lnTo>
                  <a:lnTo>
                    <a:pt x="188482" y="1161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C34A857-BDD5-4073-98D9-1460BFA437AB}"/>
                </a:ext>
              </a:extLst>
            </p:cNvPr>
            <p:cNvSpPr/>
            <p:nvPr/>
          </p:nvSpPr>
          <p:spPr>
            <a:xfrm>
              <a:off x="6231930" y="2934779"/>
              <a:ext cx="124378" cy="7774"/>
            </a:xfrm>
            <a:custGeom>
              <a:avLst/>
              <a:gdLst/>
              <a:ahLst/>
              <a:cxnLst/>
              <a:rect l="0" t="0" r="0" b="0"/>
              <a:pathLst>
                <a:path w="124378" h="7774">
                  <a:moveTo>
                    <a:pt x="0" y="7773"/>
                  </a:moveTo>
                  <a:lnTo>
                    <a:pt x="62997" y="5470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4339BE7-F87E-4D8D-B351-E49EDD2A4DEB}"/>
                </a:ext>
              </a:extLst>
            </p:cNvPr>
            <p:cNvSpPr/>
            <p:nvPr/>
          </p:nvSpPr>
          <p:spPr>
            <a:xfrm>
              <a:off x="6263024" y="2880364"/>
              <a:ext cx="15548" cy="139924"/>
            </a:xfrm>
            <a:custGeom>
              <a:avLst/>
              <a:gdLst/>
              <a:ahLst/>
              <a:cxnLst/>
              <a:rect l="0" t="0" r="0" b="0"/>
              <a:pathLst>
                <a:path w="15548" h="139924">
                  <a:moveTo>
                    <a:pt x="15547" y="0"/>
                  </a:moveTo>
                  <a:lnTo>
                    <a:pt x="13244" y="31520"/>
                  </a:lnTo>
                  <a:lnTo>
                    <a:pt x="3968" y="92226"/>
                  </a:lnTo>
                  <a:lnTo>
                    <a:pt x="0" y="13992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993C8F9-750A-4EC5-B28F-8C5E761739B0}"/>
                </a:ext>
              </a:extLst>
            </p:cNvPr>
            <p:cNvSpPr/>
            <p:nvPr/>
          </p:nvSpPr>
          <p:spPr>
            <a:xfrm>
              <a:off x="6302137" y="2833115"/>
              <a:ext cx="258543" cy="448857"/>
            </a:xfrm>
            <a:custGeom>
              <a:avLst/>
              <a:gdLst/>
              <a:ahLst/>
              <a:cxnLst/>
              <a:rect l="0" t="0" r="0" b="0"/>
              <a:pathLst>
                <a:path w="258543" h="448857">
                  <a:moveTo>
                    <a:pt x="256281" y="16155"/>
                  </a:moveTo>
                  <a:lnTo>
                    <a:pt x="252154" y="3775"/>
                  </a:lnTo>
                  <a:lnTo>
                    <a:pt x="248348" y="992"/>
                  </a:lnTo>
                  <a:lnTo>
                    <a:pt x="243219" y="0"/>
                  </a:lnTo>
                  <a:lnTo>
                    <a:pt x="237208" y="203"/>
                  </a:lnTo>
                  <a:lnTo>
                    <a:pt x="225923" y="5034"/>
                  </a:lnTo>
                  <a:lnTo>
                    <a:pt x="204603" y="22212"/>
                  </a:lnTo>
                  <a:lnTo>
                    <a:pt x="169054" y="70924"/>
                  </a:lnTo>
                  <a:lnTo>
                    <a:pt x="159707" y="94859"/>
                  </a:lnTo>
                  <a:lnTo>
                    <a:pt x="155815" y="143591"/>
                  </a:lnTo>
                  <a:lnTo>
                    <a:pt x="160094" y="159453"/>
                  </a:lnTo>
                  <a:lnTo>
                    <a:pt x="176916" y="183712"/>
                  </a:lnTo>
                  <a:lnTo>
                    <a:pt x="191354" y="189953"/>
                  </a:lnTo>
                  <a:lnTo>
                    <a:pt x="208423" y="191863"/>
                  </a:lnTo>
                  <a:lnTo>
                    <a:pt x="224646" y="189833"/>
                  </a:lnTo>
                  <a:lnTo>
                    <a:pt x="238191" y="183748"/>
                  </a:lnTo>
                  <a:lnTo>
                    <a:pt x="244221" y="179707"/>
                  </a:lnTo>
                  <a:lnTo>
                    <a:pt x="253224" y="168308"/>
                  </a:lnTo>
                  <a:lnTo>
                    <a:pt x="258377" y="159786"/>
                  </a:lnTo>
                  <a:lnTo>
                    <a:pt x="258542" y="161141"/>
                  </a:lnTo>
                  <a:lnTo>
                    <a:pt x="243974" y="217200"/>
                  </a:lnTo>
                  <a:lnTo>
                    <a:pt x="232467" y="279862"/>
                  </a:lnTo>
                  <a:lnTo>
                    <a:pt x="212764" y="341652"/>
                  </a:lnTo>
                  <a:lnTo>
                    <a:pt x="177070" y="404157"/>
                  </a:lnTo>
                  <a:lnTo>
                    <a:pt x="158600" y="424397"/>
                  </a:lnTo>
                  <a:lnTo>
                    <a:pt x="108145" y="446233"/>
                  </a:lnTo>
                  <a:lnTo>
                    <a:pt x="75278" y="448856"/>
                  </a:lnTo>
                  <a:lnTo>
                    <a:pt x="37103" y="440620"/>
                  </a:lnTo>
                  <a:lnTo>
                    <a:pt x="27245" y="436464"/>
                  </a:lnTo>
                  <a:lnTo>
                    <a:pt x="11685" y="420330"/>
                  </a:lnTo>
                  <a:lnTo>
                    <a:pt x="5116" y="409981"/>
                  </a:lnTo>
                  <a:lnTo>
                    <a:pt x="123" y="386967"/>
                  </a:lnTo>
                  <a:lnTo>
                    <a:pt x="0" y="374783"/>
                  </a:lnTo>
                  <a:lnTo>
                    <a:pt x="28714" y="320496"/>
                  </a:lnTo>
                  <a:lnTo>
                    <a:pt x="56676" y="289038"/>
                  </a:lnTo>
                  <a:lnTo>
                    <a:pt x="100811" y="24936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A68D77B-F902-415D-93BB-634919AC1C77}"/>
                </a:ext>
              </a:extLst>
            </p:cNvPr>
            <p:cNvSpPr/>
            <p:nvPr/>
          </p:nvSpPr>
          <p:spPr>
            <a:xfrm>
              <a:off x="6620607" y="2872590"/>
              <a:ext cx="46641" cy="194340"/>
            </a:xfrm>
            <a:custGeom>
              <a:avLst/>
              <a:gdLst/>
              <a:ahLst/>
              <a:cxnLst/>
              <a:rect l="0" t="0" r="0" b="0"/>
              <a:pathLst>
                <a:path w="46641" h="194340">
                  <a:moveTo>
                    <a:pt x="46640" y="0"/>
                  </a:moveTo>
                  <a:lnTo>
                    <a:pt x="25821" y="62458"/>
                  </a:lnTo>
                  <a:lnTo>
                    <a:pt x="5178" y="124388"/>
                  </a:lnTo>
                  <a:lnTo>
                    <a:pt x="682" y="169399"/>
                  </a:lnTo>
                  <a:lnTo>
                    <a:pt x="0" y="1943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1232F0A-DC11-4D02-8529-E339CA12409E}"/>
                </a:ext>
              </a:extLst>
            </p:cNvPr>
            <p:cNvSpPr/>
            <p:nvPr/>
          </p:nvSpPr>
          <p:spPr>
            <a:xfrm>
              <a:off x="6702571" y="2934779"/>
              <a:ext cx="59507" cy="116604"/>
            </a:xfrm>
            <a:custGeom>
              <a:avLst/>
              <a:gdLst/>
              <a:ahLst/>
              <a:cxnLst/>
              <a:rect l="0" t="0" r="0" b="0"/>
              <a:pathLst>
                <a:path w="59507" h="116604">
                  <a:moveTo>
                    <a:pt x="19092" y="0"/>
                  </a:moveTo>
                  <a:lnTo>
                    <a:pt x="0" y="62457"/>
                  </a:lnTo>
                  <a:lnTo>
                    <a:pt x="1393" y="77855"/>
                  </a:lnTo>
                  <a:lnTo>
                    <a:pt x="4701" y="83861"/>
                  </a:lnTo>
                  <a:lnTo>
                    <a:pt x="15287" y="92838"/>
                  </a:lnTo>
                  <a:lnTo>
                    <a:pt x="20874" y="93850"/>
                  </a:lnTo>
                  <a:lnTo>
                    <a:pt x="26325" y="92797"/>
                  </a:lnTo>
                  <a:lnTo>
                    <a:pt x="31688" y="90367"/>
                  </a:lnTo>
                  <a:lnTo>
                    <a:pt x="47488" y="74568"/>
                  </a:lnTo>
                  <a:lnTo>
                    <a:pt x="58983" y="53476"/>
                  </a:lnTo>
                  <a:lnTo>
                    <a:pt x="59506" y="50334"/>
                  </a:lnTo>
                  <a:lnTo>
                    <a:pt x="58126" y="49966"/>
                  </a:lnTo>
                  <a:lnTo>
                    <a:pt x="55479" y="51449"/>
                  </a:lnTo>
                  <a:lnTo>
                    <a:pt x="52538" y="62309"/>
                  </a:lnTo>
                  <a:lnTo>
                    <a:pt x="46543" y="104233"/>
                  </a:lnTo>
                  <a:lnTo>
                    <a:pt x="50185" y="11660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C7682D3-CFE2-4A8A-B09E-156FDDEE3764}"/>
                </a:ext>
              </a:extLst>
            </p:cNvPr>
            <p:cNvSpPr/>
            <p:nvPr/>
          </p:nvSpPr>
          <p:spPr>
            <a:xfrm>
              <a:off x="6816951" y="2950326"/>
              <a:ext cx="44636" cy="85509"/>
            </a:xfrm>
            <a:custGeom>
              <a:avLst/>
              <a:gdLst/>
              <a:ahLst/>
              <a:cxnLst/>
              <a:rect l="0" t="0" r="0" b="0"/>
              <a:pathLst>
                <a:path w="44636" h="85509">
                  <a:moveTo>
                    <a:pt x="44635" y="0"/>
                  </a:moveTo>
                  <a:lnTo>
                    <a:pt x="26881" y="7069"/>
                  </a:lnTo>
                  <a:lnTo>
                    <a:pt x="16303" y="14946"/>
                  </a:lnTo>
                  <a:lnTo>
                    <a:pt x="4763" y="33219"/>
                  </a:lnTo>
                  <a:lnTo>
                    <a:pt x="0" y="59171"/>
                  </a:lnTo>
                  <a:lnTo>
                    <a:pt x="1059" y="66222"/>
                  </a:lnTo>
                  <a:lnTo>
                    <a:pt x="13541" y="855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0974223-5AEF-4C3D-97D2-140921112C1B}"/>
                </a:ext>
              </a:extLst>
            </p:cNvPr>
            <p:cNvSpPr/>
            <p:nvPr/>
          </p:nvSpPr>
          <p:spPr>
            <a:xfrm>
              <a:off x="6899892" y="2942635"/>
              <a:ext cx="90725" cy="82067"/>
            </a:xfrm>
            <a:custGeom>
              <a:avLst/>
              <a:gdLst/>
              <a:ahLst/>
              <a:cxnLst/>
              <a:rect l="0" t="0" r="0" b="0"/>
              <a:pathLst>
                <a:path w="90725" h="82067">
                  <a:moveTo>
                    <a:pt x="47203" y="23238"/>
                  </a:moveTo>
                  <a:lnTo>
                    <a:pt x="34823" y="19111"/>
                  </a:lnTo>
                  <a:lnTo>
                    <a:pt x="29449" y="19623"/>
                  </a:lnTo>
                  <a:lnTo>
                    <a:pt x="18870" y="24798"/>
                  </a:lnTo>
                  <a:lnTo>
                    <a:pt x="3203" y="37424"/>
                  </a:lnTo>
                  <a:lnTo>
                    <a:pt x="595" y="43060"/>
                  </a:lnTo>
                  <a:lnTo>
                    <a:pt x="0" y="56232"/>
                  </a:lnTo>
                  <a:lnTo>
                    <a:pt x="4918" y="68420"/>
                  </a:lnTo>
                  <a:lnTo>
                    <a:pt x="8648" y="74089"/>
                  </a:lnTo>
                  <a:lnTo>
                    <a:pt x="14590" y="77868"/>
                  </a:lnTo>
                  <a:lnTo>
                    <a:pt x="30404" y="82066"/>
                  </a:lnTo>
                  <a:lnTo>
                    <a:pt x="37732" y="81459"/>
                  </a:lnTo>
                  <a:lnTo>
                    <a:pt x="50479" y="76177"/>
                  </a:lnTo>
                  <a:lnTo>
                    <a:pt x="83312" y="48792"/>
                  </a:lnTo>
                  <a:lnTo>
                    <a:pt x="89164" y="34020"/>
                  </a:lnTo>
                  <a:lnTo>
                    <a:pt x="90724" y="25243"/>
                  </a:lnTo>
                  <a:lnTo>
                    <a:pt x="87850" y="10885"/>
                  </a:lnTo>
                  <a:lnTo>
                    <a:pt x="84666" y="4638"/>
                  </a:lnTo>
                  <a:lnTo>
                    <a:pt x="79953" y="1337"/>
                  </a:lnTo>
                  <a:lnTo>
                    <a:pt x="74217" y="0"/>
                  </a:lnTo>
                  <a:lnTo>
                    <a:pt x="53767" y="2245"/>
                  </a:lnTo>
                  <a:lnTo>
                    <a:pt x="8335" y="154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3A92DA2-BD5F-4AE3-8D9C-AAE42E0894C1}"/>
                </a:ext>
              </a:extLst>
            </p:cNvPr>
            <p:cNvSpPr/>
            <p:nvPr/>
          </p:nvSpPr>
          <p:spPr>
            <a:xfrm>
              <a:off x="7053425" y="2904662"/>
              <a:ext cx="297894" cy="172597"/>
            </a:xfrm>
            <a:custGeom>
              <a:avLst/>
              <a:gdLst/>
              <a:ahLst/>
              <a:cxnLst/>
              <a:rect l="0" t="0" r="0" b="0"/>
              <a:pathLst>
                <a:path w="297894" h="172597">
                  <a:moveTo>
                    <a:pt x="56914" y="30117"/>
                  </a:moveTo>
                  <a:lnTo>
                    <a:pt x="61041" y="17737"/>
                  </a:lnTo>
                  <a:lnTo>
                    <a:pt x="60528" y="12362"/>
                  </a:lnTo>
                  <a:lnTo>
                    <a:pt x="55353" y="1785"/>
                  </a:lnTo>
                  <a:lnTo>
                    <a:pt x="51555" y="0"/>
                  </a:lnTo>
                  <a:lnTo>
                    <a:pt x="47294" y="538"/>
                  </a:lnTo>
                  <a:lnTo>
                    <a:pt x="37955" y="5742"/>
                  </a:lnTo>
                  <a:lnTo>
                    <a:pt x="12755" y="28069"/>
                  </a:lnTo>
                  <a:lnTo>
                    <a:pt x="1411" y="47360"/>
                  </a:lnTo>
                  <a:lnTo>
                    <a:pt x="0" y="61965"/>
                  </a:lnTo>
                  <a:lnTo>
                    <a:pt x="3115" y="76229"/>
                  </a:lnTo>
                  <a:lnTo>
                    <a:pt x="19191" y="99462"/>
                  </a:lnTo>
                  <a:lnTo>
                    <a:pt x="54389" y="136319"/>
                  </a:lnTo>
                  <a:lnTo>
                    <a:pt x="60110" y="151310"/>
                  </a:lnTo>
                  <a:lnTo>
                    <a:pt x="61636" y="160145"/>
                  </a:lnTo>
                  <a:lnTo>
                    <a:pt x="59198" y="166034"/>
                  </a:lnTo>
                  <a:lnTo>
                    <a:pt x="54118" y="169961"/>
                  </a:lnTo>
                  <a:lnTo>
                    <a:pt x="47276" y="172579"/>
                  </a:lnTo>
                  <a:lnTo>
                    <a:pt x="40987" y="172596"/>
                  </a:lnTo>
                  <a:lnTo>
                    <a:pt x="29394" y="168009"/>
                  </a:lnTo>
                  <a:lnTo>
                    <a:pt x="26475" y="163504"/>
                  </a:lnTo>
                  <a:lnTo>
                    <a:pt x="25535" y="151588"/>
                  </a:lnTo>
                  <a:lnTo>
                    <a:pt x="28221" y="145647"/>
                  </a:lnTo>
                  <a:lnTo>
                    <a:pt x="38116" y="134439"/>
                  </a:lnTo>
                  <a:lnTo>
                    <a:pt x="53454" y="128305"/>
                  </a:lnTo>
                  <a:lnTo>
                    <a:pt x="115253" y="116993"/>
                  </a:lnTo>
                  <a:lnTo>
                    <a:pt x="172098" y="111619"/>
                  </a:lnTo>
                  <a:lnTo>
                    <a:pt x="196416" y="100715"/>
                  </a:lnTo>
                  <a:lnTo>
                    <a:pt x="232621" y="71404"/>
                  </a:lnTo>
                  <a:lnTo>
                    <a:pt x="238654" y="56528"/>
                  </a:lnTo>
                  <a:lnTo>
                    <a:pt x="240262" y="47724"/>
                  </a:lnTo>
                  <a:lnTo>
                    <a:pt x="238743" y="40991"/>
                  </a:lnTo>
                  <a:lnTo>
                    <a:pt x="235139" y="35639"/>
                  </a:lnTo>
                  <a:lnTo>
                    <a:pt x="230145" y="31207"/>
                  </a:lnTo>
                  <a:lnTo>
                    <a:pt x="224225" y="29116"/>
                  </a:lnTo>
                  <a:lnTo>
                    <a:pt x="210737" y="29096"/>
                  </a:lnTo>
                  <a:lnTo>
                    <a:pt x="205240" y="32027"/>
                  </a:lnTo>
                  <a:lnTo>
                    <a:pt x="196829" y="42194"/>
                  </a:lnTo>
                  <a:lnTo>
                    <a:pt x="187238" y="62486"/>
                  </a:lnTo>
                  <a:lnTo>
                    <a:pt x="186236" y="77325"/>
                  </a:lnTo>
                  <a:lnTo>
                    <a:pt x="189534" y="91693"/>
                  </a:lnTo>
                  <a:lnTo>
                    <a:pt x="196759" y="103837"/>
                  </a:lnTo>
                  <a:lnTo>
                    <a:pt x="208031" y="112689"/>
                  </a:lnTo>
                  <a:lnTo>
                    <a:pt x="214665" y="116259"/>
                  </a:lnTo>
                  <a:lnTo>
                    <a:pt x="228944" y="117922"/>
                  </a:lnTo>
                  <a:lnTo>
                    <a:pt x="259226" y="111953"/>
                  </a:lnTo>
                  <a:lnTo>
                    <a:pt x="278279" y="100814"/>
                  </a:lnTo>
                  <a:lnTo>
                    <a:pt x="297893" y="8453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137A61D-84A9-4D8F-9E40-22EC256CAEDE}"/>
              </a:ext>
            </a:extLst>
          </p:cNvPr>
          <p:cNvGrpSpPr/>
          <p:nvPr/>
        </p:nvGrpSpPr>
        <p:grpSpPr>
          <a:xfrm>
            <a:off x="2467117" y="3206852"/>
            <a:ext cx="4690465" cy="864636"/>
            <a:chOff x="2467117" y="3206852"/>
            <a:chExt cx="4690465" cy="864636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1303757-2D4B-40CA-8F91-9ACFC8DF3791}"/>
                </a:ext>
              </a:extLst>
            </p:cNvPr>
            <p:cNvSpPr/>
            <p:nvPr/>
          </p:nvSpPr>
          <p:spPr>
            <a:xfrm>
              <a:off x="2517691" y="3206852"/>
              <a:ext cx="130644" cy="241765"/>
            </a:xfrm>
            <a:custGeom>
              <a:avLst/>
              <a:gdLst/>
              <a:ahLst/>
              <a:cxnLst/>
              <a:rect l="0" t="0" r="0" b="0"/>
              <a:pathLst>
                <a:path w="130644" h="241765">
                  <a:moveTo>
                    <a:pt x="76228" y="0"/>
                  </a:moveTo>
                  <a:lnTo>
                    <a:pt x="63848" y="4127"/>
                  </a:lnTo>
                  <a:lnTo>
                    <a:pt x="55467" y="13063"/>
                  </a:lnTo>
                  <a:lnTo>
                    <a:pt x="32278" y="70168"/>
                  </a:lnTo>
                  <a:lnTo>
                    <a:pt x="24137" y="103400"/>
                  </a:lnTo>
                  <a:lnTo>
                    <a:pt x="11130" y="162927"/>
                  </a:lnTo>
                  <a:lnTo>
                    <a:pt x="0" y="220678"/>
                  </a:lnTo>
                  <a:lnTo>
                    <a:pt x="2089" y="228309"/>
                  </a:lnTo>
                  <a:lnTo>
                    <a:pt x="6073" y="234260"/>
                  </a:lnTo>
                  <a:lnTo>
                    <a:pt x="11320" y="239091"/>
                  </a:lnTo>
                  <a:lnTo>
                    <a:pt x="17409" y="241448"/>
                  </a:lnTo>
                  <a:lnTo>
                    <a:pt x="31084" y="241764"/>
                  </a:lnTo>
                  <a:lnTo>
                    <a:pt x="76360" y="230229"/>
                  </a:lnTo>
                  <a:lnTo>
                    <a:pt x="130643" y="2021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D2C88C6-A774-4D54-99C4-3C0E964FD9FD}"/>
                </a:ext>
              </a:extLst>
            </p:cNvPr>
            <p:cNvSpPr/>
            <p:nvPr/>
          </p:nvSpPr>
          <p:spPr>
            <a:xfrm>
              <a:off x="2707564" y="3307175"/>
              <a:ext cx="88468" cy="125110"/>
            </a:xfrm>
            <a:custGeom>
              <a:avLst/>
              <a:gdLst/>
              <a:ahLst/>
              <a:cxnLst/>
              <a:rect l="0" t="0" r="0" b="0"/>
              <a:pathLst>
                <a:path w="88468" h="125110">
                  <a:moveTo>
                    <a:pt x="49599" y="31827"/>
                  </a:moveTo>
                  <a:lnTo>
                    <a:pt x="49599" y="15320"/>
                  </a:lnTo>
                  <a:lnTo>
                    <a:pt x="47008" y="9594"/>
                  </a:lnTo>
                  <a:lnTo>
                    <a:pt x="37219" y="929"/>
                  </a:lnTo>
                  <a:lnTo>
                    <a:pt x="31845" y="0"/>
                  </a:lnTo>
                  <a:lnTo>
                    <a:pt x="26535" y="1108"/>
                  </a:lnTo>
                  <a:lnTo>
                    <a:pt x="21267" y="3574"/>
                  </a:lnTo>
                  <a:lnTo>
                    <a:pt x="13111" y="13224"/>
                  </a:lnTo>
                  <a:lnTo>
                    <a:pt x="837" y="40533"/>
                  </a:lnTo>
                  <a:lnTo>
                    <a:pt x="0" y="55562"/>
                  </a:lnTo>
                  <a:lnTo>
                    <a:pt x="3371" y="70015"/>
                  </a:lnTo>
                  <a:lnTo>
                    <a:pt x="19611" y="93369"/>
                  </a:lnTo>
                  <a:lnTo>
                    <a:pt x="24425" y="98767"/>
                  </a:lnTo>
                  <a:lnTo>
                    <a:pt x="29361" y="100638"/>
                  </a:lnTo>
                  <a:lnTo>
                    <a:pt x="34380" y="100158"/>
                  </a:lnTo>
                  <a:lnTo>
                    <a:pt x="39453" y="98110"/>
                  </a:lnTo>
                  <a:lnTo>
                    <a:pt x="47393" y="88926"/>
                  </a:lnTo>
                  <a:lnTo>
                    <a:pt x="52937" y="75343"/>
                  </a:lnTo>
                  <a:lnTo>
                    <a:pt x="57847" y="24415"/>
                  </a:lnTo>
                  <a:lnTo>
                    <a:pt x="59416" y="24295"/>
                  </a:lnTo>
                  <a:lnTo>
                    <a:pt x="61326" y="26806"/>
                  </a:lnTo>
                  <a:lnTo>
                    <a:pt x="73453" y="86172"/>
                  </a:lnTo>
                  <a:lnTo>
                    <a:pt x="88467" y="12510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70018C6-4387-46FB-AE65-C6883835ACA1}"/>
                </a:ext>
              </a:extLst>
            </p:cNvPr>
            <p:cNvSpPr/>
            <p:nvPr/>
          </p:nvSpPr>
          <p:spPr>
            <a:xfrm>
              <a:off x="2863077" y="3284587"/>
              <a:ext cx="80652" cy="107030"/>
            </a:xfrm>
            <a:custGeom>
              <a:avLst/>
              <a:gdLst/>
              <a:ahLst/>
              <a:cxnLst/>
              <a:rect l="0" t="0" r="0" b="0"/>
              <a:pathLst>
                <a:path w="80652" h="107030">
                  <a:moveTo>
                    <a:pt x="57330" y="0"/>
                  </a:moveTo>
                  <a:lnTo>
                    <a:pt x="34234" y="7070"/>
                  </a:lnTo>
                  <a:lnTo>
                    <a:pt x="22305" y="14946"/>
                  </a:lnTo>
                  <a:lnTo>
                    <a:pt x="13549" y="26509"/>
                  </a:lnTo>
                  <a:lnTo>
                    <a:pt x="890" y="55045"/>
                  </a:lnTo>
                  <a:lnTo>
                    <a:pt x="0" y="70242"/>
                  </a:lnTo>
                  <a:lnTo>
                    <a:pt x="972" y="77922"/>
                  </a:lnTo>
                  <a:lnTo>
                    <a:pt x="4211" y="83906"/>
                  </a:lnTo>
                  <a:lnTo>
                    <a:pt x="14720" y="92858"/>
                  </a:lnTo>
                  <a:lnTo>
                    <a:pt x="35204" y="102754"/>
                  </a:lnTo>
                  <a:lnTo>
                    <a:pt x="61811" y="107029"/>
                  </a:lnTo>
                  <a:lnTo>
                    <a:pt x="72278" y="105726"/>
                  </a:lnTo>
                  <a:lnTo>
                    <a:pt x="80651" y="1010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39AB71B-A59F-441E-A691-EB573E9B9F83}"/>
                </a:ext>
              </a:extLst>
            </p:cNvPr>
            <p:cNvSpPr/>
            <p:nvPr/>
          </p:nvSpPr>
          <p:spPr>
            <a:xfrm>
              <a:off x="2998143" y="3224511"/>
              <a:ext cx="12253" cy="200001"/>
            </a:xfrm>
            <a:custGeom>
              <a:avLst/>
              <a:gdLst/>
              <a:ahLst/>
              <a:cxnLst/>
              <a:rect l="0" t="0" r="0" b="0"/>
              <a:pathLst>
                <a:path w="12253" h="200001">
                  <a:moveTo>
                    <a:pt x="7773" y="13435"/>
                  </a:moveTo>
                  <a:lnTo>
                    <a:pt x="12252" y="0"/>
                  </a:lnTo>
                  <a:lnTo>
                    <a:pt x="9483" y="11758"/>
                  </a:lnTo>
                  <a:lnTo>
                    <a:pt x="5570" y="73829"/>
                  </a:lnTo>
                  <a:lnTo>
                    <a:pt x="488" y="130563"/>
                  </a:lnTo>
                  <a:lnTo>
                    <a:pt x="43" y="185362"/>
                  </a:lnTo>
                  <a:lnTo>
                    <a:pt x="0" y="20000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937D1C-4C5F-4D92-8A20-B1ABAF6FDFE3}"/>
                </a:ext>
              </a:extLst>
            </p:cNvPr>
            <p:cNvSpPr/>
            <p:nvPr/>
          </p:nvSpPr>
          <p:spPr>
            <a:xfrm>
              <a:off x="2974822" y="3313145"/>
              <a:ext cx="142758" cy="119490"/>
            </a:xfrm>
            <a:custGeom>
              <a:avLst/>
              <a:gdLst/>
              <a:ahLst/>
              <a:cxnLst/>
              <a:rect l="0" t="0" r="0" b="0"/>
              <a:pathLst>
                <a:path w="142758" h="119490">
                  <a:moveTo>
                    <a:pt x="0" y="33631"/>
                  </a:moveTo>
                  <a:lnTo>
                    <a:pt x="13275" y="22082"/>
                  </a:lnTo>
                  <a:lnTo>
                    <a:pt x="70177" y="0"/>
                  </a:lnTo>
                  <a:lnTo>
                    <a:pt x="76151" y="845"/>
                  </a:lnTo>
                  <a:lnTo>
                    <a:pt x="80998" y="4000"/>
                  </a:lnTo>
                  <a:lnTo>
                    <a:pt x="85093" y="8694"/>
                  </a:lnTo>
                  <a:lnTo>
                    <a:pt x="86959" y="14415"/>
                  </a:lnTo>
                  <a:lnTo>
                    <a:pt x="86729" y="27682"/>
                  </a:lnTo>
                  <a:lnTo>
                    <a:pt x="78923" y="76785"/>
                  </a:lnTo>
                  <a:lnTo>
                    <a:pt x="82870" y="91966"/>
                  </a:lnTo>
                  <a:lnTo>
                    <a:pt x="99479" y="115787"/>
                  </a:lnTo>
                  <a:lnTo>
                    <a:pt x="105187" y="118632"/>
                  </a:lnTo>
                  <a:lnTo>
                    <a:pt x="118439" y="119489"/>
                  </a:lnTo>
                  <a:lnTo>
                    <a:pt x="123873" y="116782"/>
                  </a:lnTo>
                  <a:lnTo>
                    <a:pt x="132214" y="106863"/>
                  </a:lnTo>
                  <a:lnTo>
                    <a:pt x="141766" y="86711"/>
                  </a:lnTo>
                  <a:lnTo>
                    <a:pt x="142757" y="71905"/>
                  </a:lnTo>
                  <a:lnTo>
                    <a:pt x="139455" y="57551"/>
                  </a:lnTo>
                  <a:lnTo>
                    <a:pt x="132230" y="45413"/>
                  </a:lnTo>
                  <a:lnTo>
                    <a:pt x="120957" y="36564"/>
                  </a:lnTo>
                  <a:lnTo>
                    <a:pt x="93283" y="2585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F065C03-C890-4910-B7B9-1CAD29EB47FD}"/>
                </a:ext>
              </a:extLst>
            </p:cNvPr>
            <p:cNvSpPr/>
            <p:nvPr/>
          </p:nvSpPr>
          <p:spPr>
            <a:xfrm>
              <a:off x="3172226" y="3285903"/>
              <a:ext cx="175726" cy="149683"/>
            </a:xfrm>
            <a:custGeom>
              <a:avLst/>
              <a:gdLst/>
              <a:ahLst/>
              <a:cxnLst/>
              <a:rect l="0" t="0" r="0" b="0"/>
              <a:pathLst>
                <a:path w="175726" h="149683">
                  <a:moveTo>
                    <a:pt x="20255" y="37552"/>
                  </a:moveTo>
                  <a:lnTo>
                    <a:pt x="28508" y="29299"/>
                  </a:lnTo>
                  <a:lnTo>
                    <a:pt x="32560" y="16033"/>
                  </a:lnTo>
                  <a:lnTo>
                    <a:pt x="33641" y="7660"/>
                  </a:lnTo>
                  <a:lnTo>
                    <a:pt x="31770" y="2940"/>
                  </a:lnTo>
                  <a:lnTo>
                    <a:pt x="27931" y="658"/>
                  </a:lnTo>
                  <a:lnTo>
                    <a:pt x="22781" y="0"/>
                  </a:lnTo>
                  <a:lnTo>
                    <a:pt x="12452" y="3876"/>
                  </a:lnTo>
                  <a:lnTo>
                    <a:pt x="7280" y="7328"/>
                  </a:lnTo>
                  <a:lnTo>
                    <a:pt x="3832" y="13084"/>
                  </a:lnTo>
                  <a:lnTo>
                    <a:pt x="0" y="28693"/>
                  </a:lnTo>
                  <a:lnTo>
                    <a:pt x="706" y="35965"/>
                  </a:lnTo>
                  <a:lnTo>
                    <a:pt x="6096" y="48651"/>
                  </a:lnTo>
                  <a:lnTo>
                    <a:pt x="56865" y="109796"/>
                  </a:lnTo>
                  <a:lnTo>
                    <a:pt x="60209" y="116809"/>
                  </a:lnTo>
                  <a:lnTo>
                    <a:pt x="61621" y="131511"/>
                  </a:lnTo>
                  <a:lnTo>
                    <a:pt x="60789" y="139058"/>
                  </a:lnTo>
                  <a:lnTo>
                    <a:pt x="56778" y="144091"/>
                  </a:lnTo>
                  <a:lnTo>
                    <a:pt x="43109" y="149682"/>
                  </a:lnTo>
                  <a:lnTo>
                    <a:pt x="37218" y="148582"/>
                  </a:lnTo>
                  <a:lnTo>
                    <a:pt x="32428" y="145257"/>
                  </a:lnTo>
                  <a:lnTo>
                    <a:pt x="28370" y="140450"/>
                  </a:lnTo>
                  <a:lnTo>
                    <a:pt x="26529" y="134653"/>
                  </a:lnTo>
                  <a:lnTo>
                    <a:pt x="26786" y="121304"/>
                  </a:lnTo>
                  <a:lnTo>
                    <a:pt x="32082" y="109036"/>
                  </a:lnTo>
                  <a:lnTo>
                    <a:pt x="85081" y="50525"/>
                  </a:lnTo>
                  <a:lnTo>
                    <a:pt x="110952" y="24599"/>
                  </a:lnTo>
                  <a:lnTo>
                    <a:pt x="113541" y="23734"/>
                  </a:lnTo>
                  <a:lnTo>
                    <a:pt x="114403" y="25749"/>
                  </a:lnTo>
                  <a:lnTo>
                    <a:pt x="114786" y="34897"/>
                  </a:lnTo>
                  <a:lnTo>
                    <a:pt x="124407" y="69320"/>
                  </a:lnTo>
                  <a:lnTo>
                    <a:pt x="135952" y="88040"/>
                  </a:lnTo>
                  <a:lnTo>
                    <a:pt x="155329" y="108977"/>
                  </a:lnTo>
                  <a:lnTo>
                    <a:pt x="175725" y="12306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839C4FA-0211-4416-9F38-8C88F56E0289}"/>
                </a:ext>
              </a:extLst>
            </p:cNvPr>
            <p:cNvSpPr/>
            <p:nvPr/>
          </p:nvSpPr>
          <p:spPr>
            <a:xfrm>
              <a:off x="3632341" y="3276814"/>
              <a:ext cx="835000" cy="85510"/>
            </a:xfrm>
            <a:custGeom>
              <a:avLst/>
              <a:gdLst/>
              <a:ahLst/>
              <a:cxnLst/>
              <a:rect l="0" t="0" r="0" b="0"/>
              <a:pathLst>
                <a:path w="835000" h="85510">
                  <a:moveTo>
                    <a:pt x="18778" y="85509"/>
                  </a:moveTo>
                  <a:lnTo>
                    <a:pt x="2272" y="85509"/>
                  </a:lnTo>
                  <a:lnTo>
                    <a:pt x="0" y="84645"/>
                  </a:lnTo>
                  <a:lnTo>
                    <a:pt x="1077" y="83205"/>
                  </a:lnTo>
                  <a:lnTo>
                    <a:pt x="4386" y="81382"/>
                  </a:lnTo>
                  <a:lnTo>
                    <a:pt x="63654" y="77949"/>
                  </a:lnTo>
                  <a:lnTo>
                    <a:pt x="118887" y="77763"/>
                  </a:lnTo>
                  <a:lnTo>
                    <a:pt x="179936" y="71586"/>
                  </a:lnTo>
                  <a:lnTo>
                    <a:pt x="227196" y="70282"/>
                  </a:lnTo>
                  <a:lnTo>
                    <a:pt x="290034" y="70057"/>
                  </a:lnTo>
                  <a:lnTo>
                    <a:pt x="320536" y="69161"/>
                  </a:lnTo>
                  <a:lnTo>
                    <a:pt x="355556" y="67700"/>
                  </a:lnTo>
                  <a:lnTo>
                    <a:pt x="393585" y="65863"/>
                  </a:lnTo>
                  <a:lnTo>
                    <a:pt x="443985" y="62911"/>
                  </a:lnTo>
                  <a:lnTo>
                    <a:pt x="502634" y="59215"/>
                  </a:lnTo>
                  <a:lnTo>
                    <a:pt x="566780" y="55024"/>
                  </a:lnTo>
                  <a:lnTo>
                    <a:pt x="616455" y="51366"/>
                  </a:lnTo>
                  <a:lnTo>
                    <a:pt x="656481" y="48064"/>
                  </a:lnTo>
                  <a:lnTo>
                    <a:pt x="716790" y="42090"/>
                  </a:lnTo>
                  <a:lnTo>
                    <a:pt x="773294" y="33009"/>
                  </a:lnTo>
                  <a:lnTo>
                    <a:pt x="806352" y="19761"/>
                  </a:lnTo>
                  <a:lnTo>
                    <a:pt x="83499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5C04DCA-E0B3-45D9-AD92-D8A5A725EFD1}"/>
                </a:ext>
              </a:extLst>
            </p:cNvPr>
            <p:cNvSpPr/>
            <p:nvPr/>
          </p:nvSpPr>
          <p:spPr>
            <a:xfrm>
              <a:off x="4412924" y="3222399"/>
              <a:ext cx="53945" cy="147699"/>
            </a:xfrm>
            <a:custGeom>
              <a:avLst/>
              <a:gdLst/>
              <a:ahLst/>
              <a:cxnLst/>
              <a:rect l="0" t="0" r="0" b="0"/>
              <a:pathLst>
                <a:path w="53945" h="147699">
                  <a:moveTo>
                    <a:pt x="23321" y="0"/>
                  </a:moveTo>
                  <a:lnTo>
                    <a:pt x="25624" y="31521"/>
                  </a:lnTo>
                  <a:lnTo>
                    <a:pt x="30391" y="45967"/>
                  </a:lnTo>
                  <a:lnTo>
                    <a:pt x="52414" y="74714"/>
                  </a:lnTo>
                  <a:lnTo>
                    <a:pt x="53944" y="80040"/>
                  </a:lnTo>
                  <a:lnTo>
                    <a:pt x="53237" y="85318"/>
                  </a:lnTo>
                  <a:lnTo>
                    <a:pt x="47846" y="95789"/>
                  </a:lnTo>
                  <a:lnTo>
                    <a:pt x="0" y="14769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7D7FDB4-3758-413B-BB3E-09FF26155CC1}"/>
                </a:ext>
              </a:extLst>
            </p:cNvPr>
            <p:cNvSpPr/>
            <p:nvPr/>
          </p:nvSpPr>
          <p:spPr>
            <a:xfrm>
              <a:off x="4625023" y="3284587"/>
              <a:ext cx="114378" cy="341157"/>
            </a:xfrm>
            <a:custGeom>
              <a:avLst/>
              <a:gdLst/>
              <a:ahLst/>
              <a:cxnLst/>
              <a:rect l="0" t="0" r="0" b="0"/>
              <a:pathLst>
                <a:path w="114378" h="341157">
                  <a:moveTo>
                    <a:pt x="67749" y="0"/>
                  </a:moveTo>
                  <a:lnTo>
                    <a:pt x="51242" y="0"/>
                  </a:lnTo>
                  <a:lnTo>
                    <a:pt x="38531" y="4607"/>
                  </a:lnTo>
                  <a:lnTo>
                    <a:pt x="27124" y="13276"/>
                  </a:lnTo>
                  <a:lnTo>
                    <a:pt x="11854" y="32724"/>
                  </a:lnTo>
                  <a:lnTo>
                    <a:pt x="2340" y="55762"/>
                  </a:lnTo>
                  <a:lnTo>
                    <a:pt x="0" y="83221"/>
                  </a:lnTo>
                  <a:lnTo>
                    <a:pt x="8785" y="124075"/>
                  </a:lnTo>
                  <a:lnTo>
                    <a:pt x="20240" y="143481"/>
                  </a:lnTo>
                  <a:lnTo>
                    <a:pt x="34574" y="160172"/>
                  </a:lnTo>
                  <a:lnTo>
                    <a:pt x="49261" y="166198"/>
                  </a:lnTo>
                  <a:lnTo>
                    <a:pt x="58014" y="167805"/>
                  </a:lnTo>
                  <a:lnTo>
                    <a:pt x="74651" y="164983"/>
                  </a:lnTo>
                  <a:lnTo>
                    <a:pt x="82714" y="161813"/>
                  </a:lnTo>
                  <a:lnTo>
                    <a:pt x="93978" y="151379"/>
                  </a:lnTo>
                  <a:lnTo>
                    <a:pt x="108247" y="123569"/>
                  </a:lnTo>
                  <a:lnTo>
                    <a:pt x="110295" y="122110"/>
                  </a:lnTo>
                  <a:lnTo>
                    <a:pt x="111659" y="124593"/>
                  </a:lnTo>
                  <a:lnTo>
                    <a:pt x="114230" y="182305"/>
                  </a:lnTo>
                  <a:lnTo>
                    <a:pt x="114377" y="243652"/>
                  </a:lnTo>
                  <a:lnTo>
                    <a:pt x="105932" y="293859"/>
                  </a:lnTo>
                  <a:lnTo>
                    <a:pt x="99402" y="318033"/>
                  </a:lnTo>
                  <a:lnTo>
                    <a:pt x="87862" y="334534"/>
                  </a:lnTo>
                  <a:lnTo>
                    <a:pt x="80294" y="338762"/>
                  </a:lnTo>
                  <a:lnTo>
                    <a:pt x="62672" y="341156"/>
                  </a:lnTo>
                  <a:lnTo>
                    <a:pt x="43324" y="332432"/>
                  </a:lnTo>
                  <a:lnTo>
                    <a:pt x="24936" y="317037"/>
                  </a:lnTo>
                  <a:lnTo>
                    <a:pt x="11005" y="298680"/>
                  </a:lnTo>
                  <a:lnTo>
                    <a:pt x="3663" y="279004"/>
                  </a:lnTo>
                  <a:lnTo>
                    <a:pt x="1705" y="268920"/>
                  </a:lnTo>
                  <a:lnTo>
                    <a:pt x="4135" y="250807"/>
                  </a:lnTo>
                  <a:lnTo>
                    <a:pt x="7201" y="242348"/>
                  </a:lnTo>
                  <a:lnTo>
                    <a:pt x="19821" y="228344"/>
                  </a:lnTo>
                  <a:lnTo>
                    <a:pt x="44428" y="20988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56D9888-1475-4C91-BFCF-4F62733FF297}"/>
                </a:ext>
              </a:extLst>
            </p:cNvPr>
            <p:cNvSpPr/>
            <p:nvPr/>
          </p:nvSpPr>
          <p:spPr>
            <a:xfrm>
              <a:off x="4817290" y="3323455"/>
              <a:ext cx="15406" cy="163245"/>
            </a:xfrm>
            <a:custGeom>
              <a:avLst/>
              <a:gdLst/>
              <a:ahLst/>
              <a:cxnLst/>
              <a:rect l="0" t="0" r="0" b="0"/>
              <a:pathLst>
                <a:path w="15406" h="163245">
                  <a:moveTo>
                    <a:pt x="7632" y="0"/>
                  </a:moveTo>
                  <a:lnTo>
                    <a:pt x="1478" y="27671"/>
                  </a:lnTo>
                  <a:lnTo>
                    <a:pt x="0" y="85891"/>
                  </a:lnTo>
                  <a:lnTo>
                    <a:pt x="4013" y="122916"/>
                  </a:lnTo>
                  <a:lnTo>
                    <a:pt x="15405" y="1632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E37DF76-1C56-47D4-B925-1E0E81AFD236}"/>
                </a:ext>
              </a:extLst>
            </p:cNvPr>
            <p:cNvSpPr/>
            <p:nvPr/>
          </p:nvSpPr>
          <p:spPr>
            <a:xfrm>
              <a:off x="4887109" y="3393417"/>
              <a:ext cx="124378" cy="73895"/>
            </a:xfrm>
            <a:custGeom>
              <a:avLst/>
              <a:gdLst/>
              <a:ahLst/>
              <a:cxnLst/>
              <a:rect l="0" t="0" r="0" b="0"/>
              <a:pathLst>
                <a:path w="124378" h="73895">
                  <a:moveTo>
                    <a:pt x="0" y="0"/>
                  </a:moveTo>
                  <a:lnTo>
                    <a:pt x="2303" y="31520"/>
                  </a:lnTo>
                  <a:lnTo>
                    <a:pt x="7071" y="45967"/>
                  </a:lnTo>
                  <a:lnTo>
                    <a:pt x="14947" y="58146"/>
                  </a:lnTo>
                  <a:lnTo>
                    <a:pt x="21194" y="62084"/>
                  </a:lnTo>
                  <a:lnTo>
                    <a:pt x="37347" y="66461"/>
                  </a:lnTo>
                  <a:lnTo>
                    <a:pt x="44764" y="65036"/>
                  </a:lnTo>
                  <a:lnTo>
                    <a:pt x="57612" y="56545"/>
                  </a:lnTo>
                  <a:lnTo>
                    <a:pt x="70429" y="37195"/>
                  </a:lnTo>
                  <a:lnTo>
                    <a:pt x="72185" y="22577"/>
                  </a:lnTo>
                  <a:lnTo>
                    <a:pt x="70950" y="13489"/>
                  </a:lnTo>
                  <a:lnTo>
                    <a:pt x="70402" y="20966"/>
                  </a:lnTo>
                  <a:lnTo>
                    <a:pt x="74220" y="40473"/>
                  </a:lnTo>
                  <a:lnTo>
                    <a:pt x="84947" y="62664"/>
                  </a:lnTo>
                  <a:lnTo>
                    <a:pt x="91181" y="67688"/>
                  </a:lnTo>
                  <a:lnTo>
                    <a:pt x="107320" y="73269"/>
                  </a:lnTo>
                  <a:lnTo>
                    <a:pt x="113007" y="73894"/>
                  </a:lnTo>
                  <a:lnTo>
                    <a:pt x="116797" y="73447"/>
                  </a:lnTo>
                  <a:lnTo>
                    <a:pt x="124377" y="6996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37E54FE-ECEE-4E6E-ADE3-3433999AD9CD}"/>
                </a:ext>
              </a:extLst>
            </p:cNvPr>
            <p:cNvSpPr/>
            <p:nvPr/>
          </p:nvSpPr>
          <p:spPr>
            <a:xfrm>
              <a:off x="5052395" y="3393417"/>
              <a:ext cx="52374" cy="79917"/>
            </a:xfrm>
            <a:custGeom>
              <a:avLst/>
              <a:gdLst/>
              <a:ahLst/>
              <a:cxnLst/>
              <a:rect l="0" t="0" r="0" b="0"/>
              <a:pathLst>
                <a:path w="52374" h="79917">
                  <a:moveTo>
                    <a:pt x="29053" y="0"/>
                  </a:moveTo>
                  <a:lnTo>
                    <a:pt x="16673" y="4127"/>
                  </a:lnTo>
                  <a:lnTo>
                    <a:pt x="8291" y="13062"/>
                  </a:lnTo>
                  <a:lnTo>
                    <a:pt x="2551" y="26535"/>
                  </a:lnTo>
                  <a:lnTo>
                    <a:pt x="0" y="44039"/>
                  </a:lnTo>
                  <a:lnTo>
                    <a:pt x="3472" y="58728"/>
                  </a:lnTo>
                  <a:lnTo>
                    <a:pt x="6817" y="65064"/>
                  </a:lnTo>
                  <a:lnTo>
                    <a:pt x="17442" y="74407"/>
                  </a:lnTo>
                  <a:lnTo>
                    <a:pt x="23904" y="78107"/>
                  </a:lnTo>
                  <a:lnTo>
                    <a:pt x="35689" y="79916"/>
                  </a:lnTo>
                  <a:lnTo>
                    <a:pt x="52373" y="7773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5235F45-F137-41CD-8542-90AC9D6D54D0}"/>
                </a:ext>
              </a:extLst>
            </p:cNvPr>
            <p:cNvSpPr/>
            <p:nvPr/>
          </p:nvSpPr>
          <p:spPr>
            <a:xfrm>
              <a:off x="5128089" y="3393417"/>
              <a:ext cx="89725" cy="82125"/>
            </a:xfrm>
            <a:custGeom>
              <a:avLst/>
              <a:gdLst/>
              <a:ahLst/>
              <a:cxnLst/>
              <a:rect l="0" t="0" r="0" b="0"/>
              <a:pathLst>
                <a:path w="89725" h="82125">
                  <a:moveTo>
                    <a:pt x="46642" y="0"/>
                  </a:moveTo>
                  <a:lnTo>
                    <a:pt x="10096" y="36546"/>
                  </a:lnTo>
                  <a:lnTo>
                    <a:pt x="7594" y="42502"/>
                  </a:lnTo>
                  <a:lnTo>
                    <a:pt x="7118" y="56030"/>
                  </a:lnTo>
                  <a:lnTo>
                    <a:pt x="12089" y="68376"/>
                  </a:lnTo>
                  <a:lnTo>
                    <a:pt x="15833" y="74087"/>
                  </a:lnTo>
                  <a:lnTo>
                    <a:pt x="21784" y="77894"/>
                  </a:lnTo>
                  <a:lnTo>
                    <a:pt x="37609" y="82124"/>
                  </a:lnTo>
                  <a:lnTo>
                    <a:pt x="61815" y="80379"/>
                  </a:lnTo>
                  <a:lnTo>
                    <a:pt x="75267" y="72001"/>
                  </a:lnTo>
                  <a:lnTo>
                    <a:pt x="81272" y="66138"/>
                  </a:lnTo>
                  <a:lnTo>
                    <a:pt x="87945" y="50412"/>
                  </a:lnTo>
                  <a:lnTo>
                    <a:pt x="89724" y="41381"/>
                  </a:lnTo>
                  <a:lnTo>
                    <a:pt x="88318" y="33634"/>
                  </a:lnTo>
                  <a:lnTo>
                    <a:pt x="79848" y="20418"/>
                  </a:lnTo>
                  <a:lnTo>
                    <a:pt x="65143" y="13394"/>
                  </a:lnTo>
                  <a:lnTo>
                    <a:pt x="47955" y="11135"/>
                  </a:lnTo>
                  <a:lnTo>
                    <a:pt x="24573" y="14720"/>
                  </a:lnTo>
                  <a:lnTo>
                    <a:pt x="0" y="2332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FA44FEA-A3E6-419B-96AD-998FC1A888E4}"/>
                </a:ext>
              </a:extLst>
            </p:cNvPr>
            <p:cNvSpPr/>
            <p:nvPr/>
          </p:nvSpPr>
          <p:spPr>
            <a:xfrm>
              <a:off x="5328874" y="3371344"/>
              <a:ext cx="140089" cy="98854"/>
            </a:xfrm>
            <a:custGeom>
              <a:avLst/>
              <a:gdLst/>
              <a:ahLst/>
              <a:cxnLst/>
              <a:rect l="0" t="0" r="0" b="0"/>
              <a:pathLst>
                <a:path w="140089" h="98854">
                  <a:moveTo>
                    <a:pt x="16874" y="14299"/>
                  </a:moveTo>
                  <a:lnTo>
                    <a:pt x="12747" y="1919"/>
                  </a:lnTo>
                  <a:lnTo>
                    <a:pt x="9804" y="0"/>
                  </a:lnTo>
                  <a:lnTo>
                    <a:pt x="6115" y="448"/>
                  </a:lnTo>
                  <a:lnTo>
                    <a:pt x="1927" y="2474"/>
                  </a:lnTo>
                  <a:lnTo>
                    <a:pt x="0" y="7279"/>
                  </a:lnTo>
                  <a:lnTo>
                    <a:pt x="1413" y="29686"/>
                  </a:lnTo>
                  <a:lnTo>
                    <a:pt x="8166" y="52256"/>
                  </a:lnTo>
                  <a:lnTo>
                    <a:pt x="30389" y="81209"/>
                  </a:lnTo>
                  <a:lnTo>
                    <a:pt x="31930" y="86545"/>
                  </a:lnTo>
                  <a:lnTo>
                    <a:pt x="31230" y="91829"/>
                  </a:lnTo>
                  <a:lnTo>
                    <a:pt x="29036" y="97080"/>
                  </a:lnTo>
                  <a:lnTo>
                    <a:pt x="25846" y="98853"/>
                  </a:lnTo>
                  <a:lnTo>
                    <a:pt x="21990" y="98308"/>
                  </a:lnTo>
                  <a:lnTo>
                    <a:pt x="17693" y="96217"/>
                  </a:lnTo>
                  <a:lnTo>
                    <a:pt x="16557" y="93095"/>
                  </a:lnTo>
                  <a:lnTo>
                    <a:pt x="17526" y="89287"/>
                  </a:lnTo>
                  <a:lnTo>
                    <a:pt x="19900" y="85020"/>
                  </a:lnTo>
                  <a:lnTo>
                    <a:pt x="29447" y="77976"/>
                  </a:lnTo>
                  <a:lnTo>
                    <a:pt x="87023" y="55816"/>
                  </a:lnTo>
                  <a:lnTo>
                    <a:pt x="109348" y="47138"/>
                  </a:lnTo>
                  <a:lnTo>
                    <a:pt x="138212" y="24212"/>
                  </a:lnTo>
                  <a:lnTo>
                    <a:pt x="140088" y="19180"/>
                  </a:lnTo>
                  <a:lnTo>
                    <a:pt x="139613" y="14098"/>
                  </a:lnTo>
                  <a:lnTo>
                    <a:pt x="137568" y="8983"/>
                  </a:lnTo>
                  <a:lnTo>
                    <a:pt x="133613" y="6437"/>
                  </a:lnTo>
                  <a:lnTo>
                    <a:pt x="122309" y="5910"/>
                  </a:lnTo>
                  <a:lnTo>
                    <a:pt x="110951" y="10859"/>
                  </a:lnTo>
                  <a:lnTo>
                    <a:pt x="105504" y="14597"/>
                  </a:lnTo>
                  <a:lnTo>
                    <a:pt x="97148" y="25660"/>
                  </a:lnTo>
                  <a:lnTo>
                    <a:pt x="93710" y="32238"/>
                  </a:lnTo>
                  <a:lnTo>
                    <a:pt x="92194" y="46456"/>
                  </a:lnTo>
                  <a:lnTo>
                    <a:pt x="95262" y="60549"/>
                  </a:lnTo>
                  <a:lnTo>
                    <a:pt x="110156" y="8426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DE7346F-05C4-4A99-9738-54466AA17DC6}"/>
                </a:ext>
              </a:extLst>
            </p:cNvPr>
            <p:cNvSpPr/>
            <p:nvPr/>
          </p:nvSpPr>
          <p:spPr>
            <a:xfrm>
              <a:off x="5664463" y="3416737"/>
              <a:ext cx="15548" cy="7775"/>
            </a:xfrm>
            <a:custGeom>
              <a:avLst/>
              <a:gdLst/>
              <a:ahLst/>
              <a:cxnLst/>
              <a:rect l="0" t="0" r="0" b="0"/>
              <a:pathLst>
                <a:path w="15548" h="7775">
                  <a:moveTo>
                    <a:pt x="0" y="7774"/>
                  </a:move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B7D092B-D65B-4319-B45C-8431F4C851FB}"/>
                </a:ext>
              </a:extLst>
            </p:cNvPr>
            <p:cNvSpPr/>
            <p:nvPr/>
          </p:nvSpPr>
          <p:spPr>
            <a:xfrm>
              <a:off x="5711103" y="3362323"/>
              <a:ext cx="7775" cy="101057"/>
            </a:xfrm>
            <a:custGeom>
              <a:avLst/>
              <a:gdLst/>
              <a:ahLst/>
              <a:cxnLst/>
              <a:rect l="0" t="0" r="0" b="0"/>
              <a:pathLst>
                <a:path w="7775" h="101057">
                  <a:moveTo>
                    <a:pt x="0" y="0"/>
                  </a:moveTo>
                  <a:lnTo>
                    <a:pt x="2304" y="60694"/>
                  </a:lnTo>
                  <a:lnTo>
                    <a:pt x="7774" y="1010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7F1DFB2-E463-4B6A-82A1-FC66C480E19F}"/>
                </a:ext>
              </a:extLst>
            </p:cNvPr>
            <p:cNvSpPr/>
            <p:nvPr/>
          </p:nvSpPr>
          <p:spPr>
            <a:xfrm>
              <a:off x="5916678" y="3334470"/>
              <a:ext cx="164833" cy="341021"/>
            </a:xfrm>
            <a:custGeom>
              <a:avLst/>
              <a:gdLst/>
              <a:ahLst/>
              <a:cxnLst/>
              <a:rect l="0" t="0" r="0" b="0"/>
              <a:pathLst>
                <a:path w="164833" h="341021">
                  <a:moveTo>
                    <a:pt x="152008" y="20079"/>
                  </a:moveTo>
                  <a:lnTo>
                    <a:pt x="147881" y="7699"/>
                  </a:lnTo>
                  <a:lnTo>
                    <a:pt x="143211" y="4052"/>
                  </a:lnTo>
                  <a:lnTo>
                    <a:pt x="128809" y="0"/>
                  </a:lnTo>
                  <a:lnTo>
                    <a:pt x="121858" y="647"/>
                  </a:lnTo>
                  <a:lnTo>
                    <a:pt x="102959" y="9811"/>
                  </a:lnTo>
                  <a:lnTo>
                    <a:pt x="82197" y="24330"/>
                  </a:lnTo>
                  <a:lnTo>
                    <a:pt x="65584" y="44659"/>
                  </a:lnTo>
                  <a:lnTo>
                    <a:pt x="48923" y="82433"/>
                  </a:lnTo>
                  <a:lnTo>
                    <a:pt x="44881" y="109764"/>
                  </a:lnTo>
                  <a:lnTo>
                    <a:pt x="48542" y="125006"/>
                  </a:lnTo>
                  <a:lnTo>
                    <a:pt x="64968" y="148867"/>
                  </a:lnTo>
                  <a:lnTo>
                    <a:pt x="83895" y="160830"/>
                  </a:lnTo>
                  <a:lnTo>
                    <a:pt x="110042" y="165718"/>
                  </a:lnTo>
                  <a:lnTo>
                    <a:pt x="139669" y="158913"/>
                  </a:lnTo>
                  <a:lnTo>
                    <a:pt x="164766" y="144592"/>
                  </a:lnTo>
                  <a:lnTo>
                    <a:pt x="164832" y="145410"/>
                  </a:lnTo>
                  <a:lnTo>
                    <a:pt x="161163" y="151790"/>
                  </a:lnTo>
                  <a:lnTo>
                    <a:pt x="155105" y="170813"/>
                  </a:lnTo>
                  <a:lnTo>
                    <a:pt x="146037" y="231915"/>
                  </a:lnTo>
                  <a:lnTo>
                    <a:pt x="132211" y="292442"/>
                  </a:lnTo>
                  <a:lnTo>
                    <a:pt x="119025" y="318481"/>
                  </a:lnTo>
                  <a:lnTo>
                    <a:pt x="111881" y="327843"/>
                  </a:lnTo>
                  <a:lnTo>
                    <a:pt x="92428" y="338246"/>
                  </a:lnTo>
                  <a:lnTo>
                    <a:pt x="81194" y="341020"/>
                  </a:lnTo>
                  <a:lnTo>
                    <a:pt x="50285" y="334889"/>
                  </a:lnTo>
                  <a:lnTo>
                    <a:pt x="19561" y="320647"/>
                  </a:lnTo>
                  <a:lnTo>
                    <a:pt x="3028" y="302801"/>
                  </a:lnTo>
                  <a:lnTo>
                    <a:pt x="0" y="292342"/>
                  </a:lnTo>
                  <a:lnTo>
                    <a:pt x="1244" y="269204"/>
                  </a:lnTo>
                  <a:lnTo>
                    <a:pt x="47307" y="206589"/>
                  </a:lnTo>
                  <a:lnTo>
                    <a:pt x="74273" y="1755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F182232-D00F-4DF4-9B4D-0C6BD993E508}"/>
                </a:ext>
              </a:extLst>
            </p:cNvPr>
            <p:cNvSpPr/>
            <p:nvPr/>
          </p:nvSpPr>
          <p:spPr>
            <a:xfrm>
              <a:off x="6125198" y="3406555"/>
              <a:ext cx="83412" cy="87919"/>
            </a:xfrm>
            <a:custGeom>
              <a:avLst/>
              <a:gdLst/>
              <a:ahLst/>
              <a:cxnLst/>
              <a:rect l="0" t="0" r="0" b="0"/>
              <a:pathLst>
                <a:path w="83412" h="87919">
                  <a:moveTo>
                    <a:pt x="75638" y="25729"/>
                  </a:moveTo>
                  <a:lnTo>
                    <a:pt x="71511" y="13349"/>
                  </a:lnTo>
                  <a:lnTo>
                    <a:pt x="62575" y="4968"/>
                  </a:lnTo>
                  <a:lnTo>
                    <a:pt x="56565" y="1524"/>
                  </a:lnTo>
                  <a:lnTo>
                    <a:pt x="42977" y="0"/>
                  </a:lnTo>
                  <a:lnTo>
                    <a:pt x="29164" y="3066"/>
                  </a:lnTo>
                  <a:lnTo>
                    <a:pt x="17267" y="10186"/>
                  </a:lnTo>
                  <a:lnTo>
                    <a:pt x="8525" y="21413"/>
                  </a:lnTo>
                  <a:lnTo>
                    <a:pt x="2623" y="35903"/>
                  </a:lnTo>
                  <a:lnTo>
                    <a:pt x="0" y="53859"/>
                  </a:lnTo>
                  <a:lnTo>
                    <a:pt x="1892" y="60893"/>
                  </a:lnTo>
                  <a:lnTo>
                    <a:pt x="5745" y="66447"/>
                  </a:lnTo>
                  <a:lnTo>
                    <a:pt x="10905" y="71013"/>
                  </a:lnTo>
                  <a:lnTo>
                    <a:pt x="16935" y="73193"/>
                  </a:lnTo>
                  <a:lnTo>
                    <a:pt x="30546" y="73312"/>
                  </a:lnTo>
                  <a:lnTo>
                    <a:pt x="42929" y="68183"/>
                  </a:lnTo>
                  <a:lnTo>
                    <a:pt x="48650" y="64396"/>
                  </a:lnTo>
                  <a:lnTo>
                    <a:pt x="57309" y="53279"/>
                  </a:lnTo>
                  <a:lnTo>
                    <a:pt x="63173" y="38837"/>
                  </a:lnTo>
                  <a:lnTo>
                    <a:pt x="66474" y="18193"/>
                  </a:lnTo>
                  <a:lnTo>
                    <a:pt x="81286" y="75789"/>
                  </a:lnTo>
                  <a:lnTo>
                    <a:pt x="83411" y="8791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0D465C0-7D5D-4225-B263-F3F0A7AEC2CE}"/>
                </a:ext>
              </a:extLst>
            </p:cNvPr>
            <p:cNvSpPr/>
            <p:nvPr/>
          </p:nvSpPr>
          <p:spPr>
            <a:xfrm>
              <a:off x="6231930" y="3300134"/>
              <a:ext cx="38869" cy="194340"/>
            </a:xfrm>
            <a:custGeom>
              <a:avLst/>
              <a:gdLst/>
              <a:ahLst/>
              <a:cxnLst/>
              <a:rect l="0" t="0" r="0" b="0"/>
              <a:pathLst>
                <a:path w="38869" h="194340">
                  <a:moveTo>
                    <a:pt x="0" y="0"/>
                  </a:moveTo>
                  <a:lnTo>
                    <a:pt x="6153" y="27671"/>
                  </a:lnTo>
                  <a:lnTo>
                    <a:pt x="13783" y="85891"/>
                  </a:lnTo>
                  <a:lnTo>
                    <a:pt x="23848" y="139275"/>
                  </a:lnTo>
                  <a:lnTo>
                    <a:pt x="38868" y="1943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4E219A1-F7FA-46B8-AA42-73D45643ED88}"/>
                </a:ext>
              </a:extLst>
            </p:cNvPr>
            <p:cNvSpPr/>
            <p:nvPr/>
          </p:nvSpPr>
          <p:spPr>
            <a:xfrm>
              <a:off x="6332986" y="3393102"/>
              <a:ext cx="101056" cy="101372"/>
            </a:xfrm>
            <a:custGeom>
              <a:avLst/>
              <a:gdLst/>
              <a:ahLst/>
              <a:cxnLst/>
              <a:rect l="0" t="0" r="0" b="0"/>
              <a:pathLst>
                <a:path w="101056" h="101372">
                  <a:moveTo>
                    <a:pt x="0" y="101371"/>
                  </a:moveTo>
                  <a:lnTo>
                    <a:pt x="37141" y="51851"/>
                  </a:lnTo>
                  <a:lnTo>
                    <a:pt x="45490" y="34672"/>
                  </a:lnTo>
                  <a:lnTo>
                    <a:pt x="48465" y="20629"/>
                  </a:lnTo>
                  <a:lnTo>
                    <a:pt x="47857" y="8675"/>
                  </a:lnTo>
                  <a:lnTo>
                    <a:pt x="44860" y="2433"/>
                  </a:lnTo>
                  <a:lnTo>
                    <a:pt x="40271" y="0"/>
                  </a:lnTo>
                  <a:lnTo>
                    <a:pt x="34621" y="105"/>
                  </a:lnTo>
                  <a:lnTo>
                    <a:pt x="29127" y="3630"/>
                  </a:lnTo>
                  <a:lnTo>
                    <a:pt x="14004" y="24234"/>
                  </a:lnTo>
                  <a:lnTo>
                    <a:pt x="6800" y="39448"/>
                  </a:lnTo>
                  <a:lnTo>
                    <a:pt x="5325" y="54847"/>
                  </a:lnTo>
                  <a:lnTo>
                    <a:pt x="6141" y="62582"/>
                  </a:lnTo>
                  <a:lnTo>
                    <a:pt x="13958" y="78085"/>
                  </a:lnTo>
                  <a:lnTo>
                    <a:pt x="19669" y="85847"/>
                  </a:lnTo>
                  <a:lnTo>
                    <a:pt x="25205" y="89294"/>
                  </a:lnTo>
                  <a:lnTo>
                    <a:pt x="30622" y="89865"/>
                  </a:lnTo>
                  <a:lnTo>
                    <a:pt x="41249" y="85892"/>
                  </a:lnTo>
                  <a:lnTo>
                    <a:pt x="67343" y="64421"/>
                  </a:lnTo>
                  <a:lnTo>
                    <a:pt x="71670" y="63782"/>
                  </a:lnTo>
                  <a:lnTo>
                    <a:pt x="75420" y="65947"/>
                  </a:lnTo>
                  <a:lnTo>
                    <a:pt x="101055" y="935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8490E3F-8A13-48C5-8653-22E8B3052DFA}"/>
                </a:ext>
              </a:extLst>
            </p:cNvPr>
            <p:cNvSpPr/>
            <p:nvPr/>
          </p:nvSpPr>
          <p:spPr>
            <a:xfrm>
              <a:off x="6473861" y="3392809"/>
              <a:ext cx="84558" cy="97758"/>
            </a:xfrm>
            <a:custGeom>
              <a:avLst/>
              <a:gdLst/>
              <a:ahLst/>
              <a:cxnLst/>
              <a:rect l="0" t="0" r="0" b="0"/>
              <a:pathLst>
                <a:path w="84558" h="97758">
                  <a:moveTo>
                    <a:pt x="45690" y="16155"/>
                  </a:moveTo>
                  <a:lnTo>
                    <a:pt x="41563" y="3775"/>
                  </a:lnTo>
                  <a:lnTo>
                    <a:pt x="37756" y="992"/>
                  </a:lnTo>
                  <a:lnTo>
                    <a:pt x="32627" y="0"/>
                  </a:lnTo>
                  <a:lnTo>
                    <a:pt x="26617" y="203"/>
                  </a:lnTo>
                  <a:lnTo>
                    <a:pt x="20882" y="2929"/>
                  </a:lnTo>
                  <a:lnTo>
                    <a:pt x="9904" y="12868"/>
                  </a:lnTo>
                  <a:lnTo>
                    <a:pt x="3873" y="28226"/>
                  </a:lnTo>
                  <a:lnTo>
                    <a:pt x="0" y="66236"/>
                  </a:lnTo>
                  <a:lnTo>
                    <a:pt x="4078" y="81887"/>
                  </a:lnTo>
                  <a:lnTo>
                    <a:pt x="7584" y="88480"/>
                  </a:lnTo>
                  <a:lnTo>
                    <a:pt x="13377" y="92874"/>
                  </a:lnTo>
                  <a:lnTo>
                    <a:pt x="29026" y="97757"/>
                  </a:lnTo>
                  <a:lnTo>
                    <a:pt x="53132" y="96380"/>
                  </a:lnTo>
                  <a:lnTo>
                    <a:pt x="84557" y="8611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CE4DDB3-56CD-45B6-9DDE-B94929257BE6}"/>
                </a:ext>
              </a:extLst>
            </p:cNvPr>
            <p:cNvSpPr/>
            <p:nvPr/>
          </p:nvSpPr>
          <p:spPr>
            <a:xfrm>
              <a:off x="6628380" y="3276334"/>
              <a:ext cx="38868" cy="218140"/>
            </a:xfrm>
            <a:custGeom>
              <a:avLst/>
              <a:gdLst/>
              <a:ahLst/>
              <a:cxnLst/>
              <a:rect l="0" t="0" r="0" b="0"/>
              <a:pathLst>
                <a:path w="38868" h="218140">
                  <a:moveTo>
                    <a:pt x="0" y="8253"/>
                  </a:moveTo>
                  <a:lnTo>
                    <a:pt x="8254" y="0"/>
                  </a:lnTo>
                  <a:lnTo>
                    <a:pt x="10685" y="1024"/>
                  </a:lnTo>
                  <a:lnTo>
                    <a:pt x="20462" y="40828"/>
                  </a:lnTo>
                  <a:lnTo>
                    <a:pt x="29306" y="103395"/>
                  </a:lnTo>
                  <a:lnTo>
                    <a:pt x="37090" y="157734"/>
                  </a:lnTo>
                  <a:lnTo>
                    <a:pt x="38867" y="2181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784B05F-D99D-4CAF-826F-A1183F222727}"/>
                </a:ext>
              </a:extLst>
            </p:cNvPr>
            <p:cNvSpPr/>
            <p:nvPr/>
          </p:nvSpPr>
          <p:spPr>
            <a:xfrm>
              <a:off x="6620607" y="3377870"/>
              <a:ext cx="147697" cy="46642"/>
            </a:xfrm>
            <a:custGeom>
              <a:avLst/>
              <a:gdLst/>
              <a:ahLst/>
              <a:cxnLst/>
              <a:rect l="0" t="0" r="0" b="0"/>
              <a:pathLst>
                <a:path w="147697" h="46642">
                  <a:moveTo>
                    <a:pt x="0" y="46641"/>
                  </a:moveTo>
                  <a:lnTo>
                    <a:pt x="4126" y="34261"/>
                  </a:lnTo>
                  <a:lnTo>
                    <a:pt x="8797" y="30614"/>
                  </a:lnTo>
                  <a:lnTo>
                    <a:pt x="60596" y="18618"/>
                  </a:lnTo>
                  <a:lnTo>
                    <a:pt x="123752" y="7271"/>
                  </a:lnTo>
                  <a:lnTo>
                    <a:pt x="147696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1186931-695F-4862-9123-C93C57D54148}"/>
                </a:ext>
              </a:extLst>
            </p:cNvPr>
            <p:cNvSpPr/>
            <p:nvPr/>
          </p:nvSpPr>
          <p:spPr>
            <a:xfrm>
              <a:off x="6765220" y="3362323"/>
              <a:ext cx="83228" cy="97549"/>
            </a:xfrm>
            <a:custGeom>
              <a:avLst/>
              <a:gdLst/>
              <a:ahLst/>
              <a:cxnLst/>
              <a:rect l="0" t="0" r="0" b="0"/>
              <a:pathLst>
                <a:path w="83228" h="97549">
                  <a:moveTo>
                    <a:pt x="26404" y="0"/>
                  </a:moveTo>
                  <a:lnTo>
                    <a:pt x="14855" y="13276"/>
                  </a:lnTo>
                  <a:lnTo>
                    <a:pt x="677" y="47366"/>
                  </a:lnTo>
                  <a:lnTo>
                    <a:pt x="0" y="62510"/>
                  </a:lnTo>
                  <a:lnTo>
                    <a:pt x="3440" y="77015"/>
                  </a:lnTo>
                  <a:lnTo>
                    <a:pt x="10728" y="89219"/>
                  </a:lnTo>
                  <a:lnTo>
                    <a:pt x="16817" y="93165"/>
                  </a:lnTo>
                  <a:lnTo>
                    <a:pt x="32796" y="97548"/>
                  </a:lnTo>
                  <a:lnTo>
                    <a:pt x="40166" y="96990"/>
                  </a:lnTo>
                  <a:lnTo>
                    <a:pt x="52962" y="91763"/>
                  </a:lnTo>
                  <a:lnTo>
                    <a:pt x="69878" y="79108"/>
                  </a:lnTo>
                  <a:lnTo>
                    <a:pt x="81703" y="60291"/>
                  </a:lnTo>
                  <a:lnTo>
                    <a:pt x="83227" y="45798"/>
                  </a:lnTo>
                  <a:lnTo>
                    <a:pt x="80162" y="31583"/>
                  </a:lnTo>
                  <a:lnTo>
                    <a:pt x="73041" y="19507"/>
                  </a:lnTo>
                  <a:lnTo>
                    <a:pt x="67861" y="16460"/>
                  </a:lnTo>
                  <a:lnTo>
                    <a:pt x="41951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E8867FC-6253-425A-85E9-BA5DBC5BD72F}"/>
                </a:ext>
              </a:extLst>
            </p:cNvPr>
            <p:cNvSpPr/>
            <p:nvPr/>
          </p:nvSpPr>
          <p:spPr>
            <a:xfrm>
              <a:off x="6944841" y="3342649"/>
              <a:ext cx="212741" cy="139607"/>
            </a:xfrm>
            <a:custGeom>
              <a:avLst/>
              <a:gdLst/>
              <a:ahLst/>
              <a:cxnLst/>
              <a:rect l="0" t="0" r="0" b="0"/>
              <a:pathLst>
                <a:path w="212741" h="139607">
                  <a:moveTo>
                    <a:pt x="33348" y="4127"/>
                  </a:moveTo>
                  <a:lnTo>
                    <a:pt x="20967" y="0"/>
                  </a:lnTo>
                  <a:lnTo>
                    <a:pt x="16457" y="1375"/>
                  </a:lnTo>
                  <a:lnTo>
                    <a:pt x="12585" y="4884"/>
                  </a:lnTo>
                  <a:lnTo>
                    <a:pt x="168" y="29132"/>
                  </a:lnTo>
                  <a:lnTo>
                    <a:pt x="0" y="35480"/>
                  </a:lnTo>
                  <a:lnTo>
                    <a:pt x="4419" y="47141"/>
                  </a:lnTo>
                  <a:lnTo>
                    <a:pt x="20745" y="63417"/>
                  </a:lnTo>
                  <a:lnTo>
                    <a:pt x="60572" y="88097"/>
                  </a:lnTo>
                  <a:lnTo>
                    <a:pt x="72892" y="107030"/>
                  </a:lnTo>
                  <a:lnTo>
                    <a:pt x="74531" y="121551"/>
                  </a:lnTo>
                  <a:lnTo>
                    <a:pt x="73759" y="129051"/>
                  </a:lnTo>
                  <a:lnTo>
                    <a:pt x="69790" y="134050"/>
                  </a:lnTo>
                  <a:lnTo>
                    <a:pt x="56167" y="139606"/>
                  </a:lnTo>
                  <a:lnTo>
                    <a:pt x="52878" y="138496"/>
                  </a:lnTo>
                  <a:lnTo>
                    <a:pt x="52414" y="135165"/>
                  </a:lnTo>
                  <a:lnTo>
                    <a:pt x="53832" y="130353"/>
                  </a:lnTo>
                  <a:lnTo>
                    <a:pt x="57369" y="126282"/>
                  </a:lnTo>
                  <a:lnTo>
                    <a:pt x="74727" y="116424"/>
                  </a:lnTo>
                  <a:lnTo>
                    <a:pt x="134501" y="94852"/>
                  </a:lnTo>
                  <a:lnTo>
                    <a:pt x="187960" y="75818"/>
                  </a:lnTo>
                  <a:lnTo>
                    <a:pt x="200241" y="67371"/>
                  </a:lnTo>
                  <a:lnTo>
                    <a:pt x="209154" y="55556"/>
                  </a:lnTo>
                  <a:lnTo>
                    <a:pt x="212740" y="48778"/>
                  </a:lnTo>
                  <a:lnTo>
                    <a:pt x="211676" y="44259"/>
                  </a:lnTo>
                  <a:lnTo>
                    <a:pt x="207512" y="41246"/>
                  </a:lnTo>
                  <a:lnTo>
                    <a:pt x="201280" y="39238"/>
                  </a:lnTo>
                  <a:lnTo>
                    <a:pt x="195399" y="39626"/>
                  </a:lnTo>
                  <a:lnTo>
                    <a:pt x="184258" y="44664"/>
                  </a:lnTo>
                  <a:lnTo>
                    <a:pt x="175851" y="54965"/>
                  </a:lnTo>
                  <a:lnTo>
                    <a:pt x="172400" y="61340"/>
                  </a:lnTo>
                  <a:lnTo>
                    <a:pt x="170868" y="75332"/>
                  </a:lnTo>
                  <a:lnTo>
                    <a:pt x="173271" y="12073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512DA19-59AA-4C6A-A6C5-7FD8723E2C89}"/>
                </a:ext>
              </a:extLst>
            </p:cNvPr>
            <p:cNvSpPr/>
            <p:nvPr/>
          </p:nvSpPr>
          <p:spPr>
            <a:xfrm>
              <a:off x="2467117" y="3608312"/>
              <a:ext cx="139055" cy="289277"/>
            </a:xfrm>
            <a:custGeom>
              <a:avLst/>
              <a:gdLst/>
              <a:ahLst/>
              <a:cxnLst/>
              <a:rect l="0" t="0" r="0" b="0"/>
              <a:pathLst>
                <a:path w="139055" h="289277">
                  <a:moveTo>
                    <a:pt x="134576" y="111593"/>
                  </a:moveTo>
                  <a:lnTo>
                    <a:pt x="136879" y="80072"/>
                  </a:lnTo>
                  <a:lnTo>
                    <a:pt x="139054" y="64762"/>
                  </a:lnTo>
                  <a:lnTo>
                    <a:pt x="131209" y="26059"/>
                  </a:lnTo>
                  <a:lnTo>
                    <a:pt x="127149" y="20021"/>
                  </a:lnTo>
                  <a:lnTo>
                    <a:pt x="115728" y="11009"/>
                  </a:lnTo>
                  <a:lnTo>
                    <a:pt x="94730" y="1080"/>
                  </a:lnTo>
                  <a:lnTo>
                    <a:pt x="79726" y="0"/>
                  </a:lnTo>
                  <a:lnTo>
                    <a:pt x="48981" y="6344"/>
                  </a:lnTo>
                  <a:lnTo>
                    <a:pt x="29847" y="17548"/>
                  </a:lnTo>
                  <a:lnTo>
                    <a:pt x="13237" y="31808"/>
                  </a:lnTo>
                  <a:lnTo>
                    <a:pt x="1502" y="51101"/>
                  </a:lnTo>
                  <a:lnTo>
                    <a:pt x="0" y="65706"/>
                  </a:lnTo>
                  <a:lnTo>
                    <a:pt x="808" y="73228"/>
                  </a:lnTo>
                  <a:lnTo>
                    <a:pt x="8617" y="86193"/>
                  </a:lnTo>
                  <a:lnTo>
                    <a:pt x="58824" y="126094"/>
                  </a:lnTo>
                  <a:lnTo>
                    <a:pt x="107040" y="164266"/>
                  </a:lnTo>
                  <a:lnTo>
                    <a:pt x="120323" y="183084"/>
                  </a:lnTo>
                  <a:lnTo>
                    <a:pt x="125074" y="192939"/>
                  </a:lnTo>
                  <a:lnTo>
                    <a:pt x="125746" y="222315"/>
                  </a:lnTo>
                  <a:lnTo>
                    <a:pt x="119423" y="253221"/>
                  </a:lnTo>
                  <a:lnTo>
                    <a:pt x="107975" y="272715"/>
                  </a:lnTo>
                  <a:lnTo>
                    <a:pt x="91947" y="284835"/>
                  </a:lnTo>
                  <a:lnTo>
                    <a:pt x="82836" y="289276"/>
                  </a:lnTo>
                  <a:lnTo>
                    <a:pt x="58893" y="287300"/>
                  </a:lnTo>
                  <a:lnTo>
                    <a:pt x="35296" y="277785"/>
                  </a:lnTo>
                  <a:lnTo>
                    <a:pt x="21929" y="264919"/>
                  </a:lnTo>
                  <a:lnTo>
                    <a:pt x="19746" y="256133"/>
                  </a:lnTo>
                  <a:lnTo>
                    <a:pt x="21928" y="234854"/>
                  </a:lnTo>
                  <a:lnTo>
                    <a:pt x="49376" y="194468"/>
                  </a:lnTo>
                  <a:lnTo>
                    <a:pt x="75979" y="176353"/>
                  </a:lnTo>
                  <a:lnTo>
                    <a:pt x="119029" y="15823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83BDA74-4785-47D4-B780-3ADBDAA1D507}"/>
                </a:ext>
              </a:extLst>
            </p:cNvPr>
            <p:cNvSpPr/>
            <p:nvPr/>
          </p:nvSpPr>
          <p:spPr>
            <a:xfrm>
              <a:off x="2676539" y="3758773"/>
              <a:ext cx="103946" cy="93283"/>
            </a:xfrm>
            <a:custGeom>
              <a:avLst/>
              <a:gdLst/>
              <a:ahLst/>
              <a:cxnLst/>
              <a:rect l="0" t="0" r="0" b="0"/>
              <a:pathLst>
                <a:path w="103946" h="93283">
                  <a:moveTo>
                    <a:pt x="18436" y="0"/>
                  </a:moveTo>
                  <a:lnTo>
                    <a:pt x="6888" y="13275"/>
                  </a:lnTo>
                  <a:lnTo>
                    <a:pt x="923" y="25766"/>
                  </a:lnTo>
                  <a:lnTo>
                    <a:pt x="0" y="39954"/>
                  </a:lnTo>
                  <a:lnTo>
                    <a:pt x="6445" y="70175"/>
                  </a:lnTo>
                  <a:lnTo>
                    <a:pt x="10442" y="76150"/>
                  </a:lnTo>
                  <a:lnTo>
                    <a:pt x="21793" y="85092"/>
                  </a:lnTo>
                  <a:lnTo>
                    <a:pt x="35475" y="87338"/>
                  </a:lnTo>
                  <a:lnTo>
                    <a:pt x="42752" y="86728"/>
                  </a:lnTo>
                  <a:lnTo>
                    <a:pt x="55442" y="81444"/>
                  </a:lnTo>
                  <a:lnTo>
                    <a:pt x="61245" y="77616"/>
                  </a:lnTo>
                  <a:lnTo>
                    <a:pt x="69996" y="66454"/>
                  </a:lnTo>
                  <a:lnTo>
                    <a:pt x="75901" y="51992"/>
                  </a:lnTo>
                  <a:lnTo>
                    <a:pt x="80003" y="4522"/>
                  </a:lnTo>
                  <a:lnTo>
                    <a:pt x="79346" y="423"/>
                  </a:lnTo>
                  <a:lnTo>
                    <a:pt x="78045" y="282"/>
                  </a:lnTo>
                  <a:lnTo>
                    <a:pt x="76314" y="2779"/>
                  </a:lnTo>
                  <a:lnTo>
                    <a:pt x="73877" y="22800"/>
                  </a:lnTo>
                  <a:lnTo>
                    <a:pt x="83761" y="69915"/>
                  </a:lnTo>
                  <a:lnTo>
                    <a:pt x="90943" y="80882"/>
                  </a:lnTo>
                  <a:lnTo>
                    <a:pt x="103945" y="932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609D565-20AE-43C1-BB94-55D33617C6FA}"/>
                </a:ext>
              </a:extLst>
            </p:cNvPr>
            <p:cNvSpPr/>
            <p:nvPr/>
          </p:nvSpPr>
          <p:spPr>
            <a:xfrm>
              <a:off x="2847557" y="3735452"/>
              <a:ext cx="88399" cy="103347"/>
            </a:xfrm>
            <a:custGeom>
              <a:avLst/>
              <a:gdLst/>
              <a:ahLst/>
              <a:cxnLst/>
              <a:rect l="0" t="0" r="0" b="0"/>
              <a:pathLst>
                <a:path w="88399" h="103347">
                  <a:moveTo>
                    <a:pt x="18436" y="0"/>
                  </a:moveTo>
                  <a:lnTo>
                    <a:pt x="6887" y="13276"/>
                  </a:lnTo>
                  <a:lnTo>
                    <a:pt x="923" y="25766"/>
                  </a:lnTo>
                  <a:lnTo>
                    <a:pt x="0" y="39954"/>
                  </a:lnTo>
                  <a:lnTo>
                    <a:pt x="6445" y="70177"/>
                  </a:lnTo>
                  <a:lnTo>
                    <a:pt x="17666" y="89219"/>
                  </a:lnTo>
                  <a:lnTo>
                    <a:pt x="29322" y="98098"/>
                  </a:lnTo>
                  <a:lnTo>
                    <a:pt x="36058" y="101675"/>
                  </a:lnTo>
                  <a:lnTo>
                    <a:pt x="50452" y="103346"/>
                  </a:lnTo>
                  <a:lnTo>
                    <a:pt x="70821" y="99431"/>
                  </a:lnTo>
                  <a:lnTo>
                    <a:pt x="88398" y="932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53996D1-83EA-4FBB-A512-094CFEE4AC22}"/>
                </a:ext>
              </a:extLst>
            </p:cNvPr>
            <p:cNvSpPr/>
            <p:nvPr/>
          </p:nvSpPr>
          <p:spPr>
            <a:xfrm>
              <a:off x="2982595" y="3735452"/>
              <a:ext cx="77737" cy="77400"/>
            </a:xfrm>
            <a:custGeom>
              <a:avLst/>
              <a:gdLst/>
              <a:ahLst/>
              <a:cxnLst/>
              <a:rect l="0" t="0" r="0" b="0"/>
              <a:pathLst>
                <a:path w="77737" h="77400">
                  <a:moveTo>
                    <a:pt x="0" y="0"/>
                  </a:moveTo>
                  <a:lnTo>
                    <a:pt x="0" y="62997"/>
                  </a:lnTo>
                  <a:lnTo>
                    <a:pt x="864" y="77231"/>
                  </a:lnTo>
                  <a:lnTo>
                    <a:pt x="2304" y="77399"/>
                  </a:lnTo>
                  <a:lnTo>
                    <a:pt x="37532" y="26851"/>
                  </a:lnTo>
                  <a:lnTo>
                    <a:pt x="43160" y="23947"/>
                  </a:lnTo>
                  <a:lnTo>
                    <a:pt x="77736" y="2332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30B0218-7E08-4A1F-81AA-A9DCF013557C}"/>
                </a:ext>
              </a:extLst>
            </p:cNvPr>
            <p:cNvSpPr/>
            <p:nvPr/>
          </p:nvSpPr>
          <p:spPr>
            <a:xfrm>
              <a:off x="3091425" y="3743225"/>
              <a:ext cx="68880" cy="97516"/>
            </a:xfrm>
            <a:custGeom>
              <a:avLst/>
              <a:gdLst/>
              <a:ahLst/>
              <a:cxnLst/>
              <a:rect l="0" t="0" r="0" b="0"/>
              <a:pathLst>
                <a:path w="68880" h="97516">
                  <a:moveTo>
                    <a:pt x="0" y="31095"/>
                  </a:moveTo>
                  <a:lnTo>
                    <a:pt x="8957" y="22137"/>
                  </a:lnTo>
                  <a:lnTo>
                    <a:pt x="5133" y="25962"/>
                  </a:lnTo>
                  <a:lnTo>
                    <a:pt x="2281" y="38026"/>
                  </a:lnTo>
                  <a:lnTo>
                    <a:pt x="1878" y="54041"/>
                  </a:lnTo>
                  <a:lnTo>
                    <a:pt x="4577" y="69796"/>
                  </a:lnTo>
                  <a:lnTo>
                    <a:pt x="15080" y="89107"/>
                  </a:lnTo>
                  <a:lnTo>
                    <a:pt x="21282" y="93090"/>
                  </a:lnTo>
                  <a:lnTo>
                    <a:pt x="37386" y="97515"/>
                  </a:lnTo>
                  <a:lnTo>
                    <a:pt x="44789" y="96968"/>
                  </a:lnTo>
                  <a:lnTo>
                    <a:pt x="57622" y="91754"/>
                  </a:lnTo>
                  <a:lnTo>
                    <a:pt x="61735" y="86218"/>
                  </a:lnTo>
                  <a:lnTo>
                    <a:pt x="66306" y="70853"/>
                  </a:lnTo>
                  <a:lnTo>
                    <a:pt x="68879" y="42779"/>
                  </a:lnTo>
                  <a:lnTo>
                    <a:pt x="64874" y="27362"/>
                  </a:lnTo>
                  <a:lnTo>
                    <a:pt x="61387" y="20833"/>
                  </a:lnTo>
                  <a:lnTo>
                    <a:pt x="50604" y="11275"/>
                  </a:ln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CE746D6-C9B2-468B-8C93-8770240D7DEF}"/>
                </a:ext>
              </a:extLst>
            </p:cNvPr>
            <p:cNvSpPr/>
            <p:nvPr/>
          </p:nvSpPr>
          <p:spPr>
            <a:xfrm>
              <a:off x="3208028" y="3710297"/>
              <a:ext cx="233207" cy="138523"/>
            </a:xfrm>
            <a:custGeom>
              <a:avLst/>
              <a:gdLst/>
              <a:ahLst/>
              <a:cxnLst/>
              <a:rect l="0" t="0" r="0" b="0"/>
              <a:pathLst>
                <a:path w="233207" h="138523">
                  <a:moveTo>
                    <a:pt x="0" y="40702"/>
                  </a:moveTo>
                  <a:lnTo>
                    <a:pt x="13276" y="29153"/>
                  </a:lnTo>
                  <a:lnTo>
                    <a:pt x="43239" y="10849"/>
                  </a:lnTo>
                  <a:lnTo>
                    <a:pt x="44373" y="6980"/>
                  </a:lnTo>
                  <a:lnTo>
                    <a:pt x="42538" y="3538"/>
                  </a:lnTo>
                  <a:lnTo>
                    <a:pt x="38723" y="378"/>
                  </a:lnTo>
                  <a:lnTo>
                    <a:pt x="34452" y="0"/>
                  </a:lnTo>
                  <a:lnTo>
                    <a:pt x="25101" y="4186"/>
                  </a:lnTo>
                  <a:lnTo>
                    <a:pt x="23644" y="7721"/>
                  </a:lnTo>
                  <a:lnTo>
                    <a:pt x="24400" y="11804"/>
                  </a:lnTo>
                  <a:lnTo>
                    <a:pt x="47418" y="47048"/>
                  </a:lnTo>
                  <a:lnTo>
                    <a:pt x="56487" y="59069"/>
                  </a:lnTo>
                  <a:lnTo>
                    <a:pt x="79350" y="98659"/>
                  </a:lnTo>
                  <a:lnTo>
                    <a:pt x="82771" y="115981"/>
                  </a:lnTo>
                  <a:lnTo>
                    <a:pt x="79685" y="130589"/>
                  </a:lnTo>
                  <a:lnTo>
                    <a:pt x="76444" y="136903"/>
                  </a:lnTo>
                  <a:lnTo>
                    <a:pt x="73420" y="138522"/>
                  </a:lnTo>
                  <a:lnTo>
                    <a:pt x="70539" y="137009"/>
                  </a:lnTo>
                  <a:lnTo>
                    <a:pt x="67755" y="133410"/>
                  </a:lnTo>
                  <a:lnTo>
                    <a:pt x="66764" y="128419"/>
                  </a:lnTo>
                  <a:lnTo>
                    <a:pt x="67964" y="115964"/>
                  </a:lnTo>
                  <a:lnTo>
                    <a:pt x="73680" y="104095"/>
                  </a:lnTo>
                  <a:lnTo>
                    <a:pt x="82842" y="93061"/>
                  </a:lnTo>
                  <a:lnTo>
                    <a:pt x="102569" y="78001"/>
                  </a:lnTo>
                  <a:lnTo>
                    <a:pt x="164851" y="44954"/>
                  </a:lnTo>
                  <a:lnTo>
                    <a:pt x="175762" y="35106"/>
                  </a:lnTo>
                  <a:lnTo>
                    <a:pt x="177635" y="30062"/>
                  </a:lnTo>
                  <a:lnTo>
                    <a:pt x="177157" y="24971"/>
                  </a:lnTo>
                  <a:lnTo>
                    <a:pt x="175111" y="19850"/>
                  </a:lnTo>
                  <a:lnTo>
                    <a:pt x="172018" y="18163"/>
                  </a:lnTo>
                  <a:lnTo>
                    <a:pt x="168230" y="18766"/>
                  </a:lnTo>
                  <a:lnTo>
                    <a:pt x="163977" y="20896"/>
                  </a:lnTo>
                  <a:lnTo>
                    <a:pt x="156948" y="30172"/>
                  </a:lnTo>
                  <a:lnTo>
                    <a:pt x="153864" y="36273"/>
                  </a:lnTo>
                  <a:lnTo>
                    <a:pt x="152741" y="49962"/>
                  </a:lnTo>
                  <a:lnTo>
                    <a:pt x="155984" y="63820"/>
                  </a:lnTo>
                  <a:lnTo>
                    <a:pt x="163184" y="75737"/>
                  </a:lnTo>
                  <a:lnTo>
                    <a:pt x="174446" y="84488"/>
                  </a:lnTo>
                  <a:lnTo>
                    <a:pt x="211807" y="106489"/>
                  </a:lnTo>
                  <a:lnTo>
                    <a:pt x="233206" y="1106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BD06C2F-414B-4E78-BC59-958923C3B4E4}"/>
                </a:ext>
              </a:extLst>
            </p:cNvPr>
            <p:cNvSpPr/>
            <p:nvPr/>
          </p:nvSpPr>
          <p:spPr>
            <a:xfrm>
              <a:off x="3752175" y="3805414"/>
              <a:ext cx="925051" cy="31095"/>
            </a:xfrm>
            <a:custGeom>
              <a:avLst/>
              <a:gdLst/>
              <a:ahLst/>
              <a:cxnLst/>
              <a:rect l="0" t="0" r="0" b="0"/>
              <a:pathLst>
                <a:path w="925051" h="31095">
                  <a:moveTo>
                    <a:pt x="0" y="31094"/>
                  </a:moveTo>
                  <a:lnTo>
                    <a:pt x="60693" y="28791"/>
                  </a:lnTo>
                  <a:lnTo>
                    <a:pt x="121004" y="21497"/>
                  </a:lnTo>
                  <a:lnTo>
                    <a:pt x="181481" y="16069"/>
                  </a:lnTo>
                  <a:lnTo>
                    <a:pt x="229972" y="13398"/>
                  </a:lnTo>
                  <a:lnTo>
                    <a:pt x="282728" y="9410"/>
                  </a:lnTo>
                  <a:lnTo>
                    <a:pt x="319772" y="7137"/>
                  </a:lnTo>
                  <a:lnTo>
                    <a:pt x="360879" y="4758"/>
                  </a:lnTo>
                  <a:lnTo>
                    <a:pt x="422831" y="3172"/>
                  </a:lnTo>
                  <a:lnTo>
                    <a:pt x="498683" y="2114"/>
                  </a:lnTo>
                  <a:lnTo>
                    <a:pt x="583799" y="1409"/>
                  </a:lnTo>
                  <a:lnTo>
                    <a:pt x="652635" y="940"/>
                  </a:lnTo>
                  <a:lnTo>
                    <a:pt x="710619" y="626"/>
                  </a:lnTo>
                  <a:lnTo>
                    <a:pt x="761367" y="417"/>
                  </a:lnTo>
                  <a:lnTo>
                    <a:pt x="802107" y="278"/>
                  </a:lnTo>
                  <a:lnTo>
                    <a:pt x="836179" y="185"/>
                  </a:lnTo>
                  <a:lnTo>
                    <a:pt x="92505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9CDC5EB-8D45-4242-9164-9A272BF17D94}"/>
                </a:ext>
              </a:extLst>
            </p:cNvPr>
            <p:cNvSpPr/>
            <p:nvPr/>
          </p:nvSpPr>
          <p:spPr>
            <a:xfrm>
              <a:off x="4552848" y="3758773"/>
              <a:ext cx="68921" cy="155471"/>
            </a:xfrm>
            <a:custGeom>
              <a:avLst/>
              <a:gdLst/>
              <a:ahLst/>
              <a:cxnLst/>
              <a:rect l="0" t="0" r="0" b="0"/>
              <a:pathLst>
                <a:path w="68921" h="155471">
                  <a:moveTo>
                    <a:pt x="0" y="0"/>
                  </a:moveTo>
                  <a:lnTo>
                    <a:pt x="7069" y="17754"/>
                  </a:lnTo>
                  <a:lnTo>
                    <a:pt x="14946" y="28332"/>
                  </a:lnTo>
                  <a:lnTo>
                    <a:pt x="67103" y="67686"/>
                  </a:lnTo>
                  <a:lnTo>
                    <a:pt x="68920" y="73626"/>
                  </a:lnTo>
                  <a:lnTo>
                    <a:pt x="64086" y="94368"/>
                  </a:lnTo>
                  <a:lnTo>
                    <a:pt x="55937" y="116061"/>
                  </a:lnTo>
                  <a:lnTo>
                    <a:pt x="31094" y="15547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E4302EB-FD84-4BEB-93B9-90679321841C}"/>
                </a:ext>
              </a:extLst>
            </p:cNvPr>
            <p:cNvSpPr/>
            <p:nvPr/>
          </p:nvSpPr>
          <p:spPr>
            <a:xfrm>
              <a:off x="4745109" y="3749816"/>
              <a:ext cx="156263" cy="321672"/>
            </a:xfrm>
            <a:custGeom>
              <a:avLst/>
              <a:gdLst/>
              <a:ahLst/>
              <a:cxnLst/>
              <a:rect l="0" t="0" r="0" b="0"/>
              <a:pathLst>
                <a:path w="156263" h="321672">
                  <a:moveTo>
                    <a:pt x="103133" y="8957"/>
                  </a:moveTo>
                  <a:lnTo>
                    <a:pt x="94880" y="703"/>
                  </a:lnTo>
                  <a:lnTo>
                    <a:pt x="90721" y="0"/>
                  </a:lnTo>
                  <a:lnTo>
                    <a:pt x="86221" y="1258"/>
                  </a:lnTo>
                  <a:lnTo>
                    <a:pt x="66586" y="15689"/>
                  </a:lnTo>
                  <a:lnTo>
                    <a:pt x="51229" y="34272"/>
                  </a:lnTo>
                  <a:lnTo>
                    <a:pt x="39866" y="60315"/>
                  </a:lnTo>
                  <a:lnTo>
                    <a:pt x="38450" y="77560"/>
                  </a:lnTo>
                  <a:lnTo>
                    <a:pt x="44578" y="109744"/>
                  </a:lnTo>
                  <a:lnTo>
                    <a:pt x="60313" y="140190"/>
                  </a:lnTo>
                  <a:lnTo>
                    <a:pt x="69995" y="152504"/>
                  </a:lnTo>
                  <a:lnTo>
                    <a:pt x="84662" y="159128"/>
                  </a:lnTo>
                  <a:lnTo>
                    <a:pt x="101833" y="161208"/>
                  </a:lnTo>
                  <a:lnTo>
                    <a:pt x="118103" y="159254"/>
                  </a:lnTo>
                  <a:lnTo>
                    <a:pt x="131668" y="150899"/>
                  </a:lnTo>
                  <a:lnTo>
                    <a:pt x="137703" y="145044"/>
                  </a:lnTo>
                  <a:lnTo>
                    <a:pt x="142591" y="143731"/>
                  </a:lnTo>
                  <a:lnTo>
                    <a:pt x="146713" y="145448"/>
                  </a:lnTo>
                  <a:lnTo>
                    <a:pt x="150324" y="149183"/>
                  </a:lnTo>
                  <a:lnTo>
                    <a:pt x="154338" y="162546"/>
                  </a:lnTo>
                  <a:lnTo>
                    <a:pt x="156262" y="208389"/>
                  </a:lnTo>
                  <a:lnTo>
                    <a:pt x="146672" y="253710"/>
                  </a:lnTo>
                  <a:lnTo>
                    <a:pt x="131005" y="283972"/>
                  </a:lnTo>
                  <a:lnTo>
                    <a:pt x="89318" y="314819"/>
                  </a:lnTo>
                  <a:lnTo>
                    <a:pt x="59565" y="321671"/>
                  </a:lnTo>
                  <a:lnTo>
                    <a:pt x="45585" y="321080"/>
                  </a:lnTo>
                  <a:lnTo>
                    <a:pt x="33674" y="314640"/>
                  </a:lnTo>
                  <a:lnTo>
                    <a:pt x="13528" y="291361"/>
                  </a:lnTo>
                  <a:lnTo>
                    <a:pt x="2848" y="267772"/>
                  </a:lnTo>
                  <a:lnTo>
                    <a:pt x="0" y="256644"/>
                  </a:lnTo>
                  <a:lnTo>
                    <a:pt x="3284" y="244043"/>
                  </a:lnTo>
                  <a:lnTo>
                    <a:pt x="36577" y="195797"/>
                  </a:lnTo>
                  <a:lnTo>
                    <a:pt x="56492" y="17220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2C71385-CAAE-44B0-BE20-7B51C12F5164}"/>
                </a:ext>
              </a:extLst>
            </p:cNvPr>
            <p:cNvSpPr/>
            <p:nvPr/>
          </p:nvSpPr>
          <p:spPr>
            <a:xfrm>
              <a:off x="4949778" y="3766546"/>
              <a:ext cx="7295" cy="163245"/>
            </a:xfrm>
            <a:custGeom>
              <a:avLst/>
              <a:gdLst/>
              <a:ahLst/>
              <a:cxnLst/>
              <a:rect l="0" t="0" r="0" b="0"/>
              <a:pathLst>
                <a:path w="7295" h="163245">
                  <a:moveTo>
                    <a:pt x="7294" y="0"/>
                  </a:moveTo>
                  <a:lnTo>
                    <a:pt x="4991" y="31521"/>
                  </a:lnTo>
                  <a:lnTo>
                    <a:pt x="0" y="86229"/>
                  </a:lnTo>
                  <a:lnTo>
                    <a:pt x="5716" y="143154"/>
                  </a:lnTo>
                  <a:lnTo>
                    <a:pt x="7294" y="1632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F1B52E4-0BB9-4F86-89B6-0E343851D639}"/>
                </a:ext>
              </a:extLst>
            </p:cNvPr>
            <p:cNvSpPr/>
            <p:nvPr/>
          </p:nvSpPr>
          <p:spPr>
            <a:xfrm>
              <a:off x="5011486" y="3836508"/>
              <a:ext cx="116604" cy="78118"/>
            </a:xfrm>
            <a:custGeom>
              <a:avLst/>
              <a:gdLst/>
              <a:ahLst/>
              <a:cxnLst/>
              <a:rect l="0" t="0" r="0" b="0"/>
              <a:pathLst>
                <a:path w="116604" h="78118">
                  <a:moveTo>
                    <a:pt x="0" y="0"/>
                  </a:moveTo>
                  <a:lnTo>
                    <a:pt x="6153" y="27671"/>
                  </a:lnTo>
                  <a:lnTo>
                    <a:pt x="8780" y="44256"/>
                  </a:lnTo>
                  <a:lnTo>
                    <a:pt x="19972" y="63305"/>
                  </a:lnTo>
                  <a:lnTo>
                    <a:pt x="29318" y="74489"/>
                  </a:lnTo>
                  <a:lnTo>
                    <a:pt x="35092" y="77298"/>
                  </a:lnTo>
                  <a:lnTo>
                    <a:pt x="48418" y="78117"/>
                  </a:lnTo>
                  <a:lnTo>
                    <a:pt x="60674" y="73298"/>
                  </a:lnTo>
                  <a:lnTo>
                    <a:pt x="82618" y="56129"/>
                  </a:lnTo>
                  <a:lnTo>
                    <a:pt x="94250" y="32946"/>
                  </a:lnTo>
                  <a:lnTo>
                    <a:pt x="99039" y="4195"/>
                  </a:lnTo>
                  <a:lnTo>
                    <a:pt x="98847" y="205"/>
                  </a:lnTo>
                  <a:lnTo>
                    <a:pt x="97856" y="136"/>
                  </a:lnTo>
                  <a:lnTo>
                    <a:pt x="96332" y="2682"/>
                  </a:lnTo>
                  <a:lnTo>
                    <a:pt x="94186" y="22772"/>
                  </a:lnTo>
                  <a:lnTo>
                    <a:pt x="97677" y="46478"/>
                  </a:lnTo>
                  <a:lnTo>
                    <a:pt x="104161" y="57510"/>
                  </a:lnTo>
                  <a:lnTo>
                    <a:pt x="116603" y="6996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D869CB2-06BB-4541-9F4B-3D2E62B97414}"/>
                </a:ext>
              </a:extLst>
            </p:cNvPr>
            <p:cNvSpPr/>
            <p:nvPr/>
          </p:nvSpPr>
          <p:spPr>
            <a:xfrm>
              <a:off x="5205824" y="3828734"/>
              <a:ext cx="38869" cy="54416"/>
            </a:xfrm>
            <a:custGeom>
              <a:avLst/>
              <a:gdLst/>
              <a:ahLst/>
              <a:cxnLst/>
              <a:rect l="0" t="0" r="0" b="0"/>
              <a:pathLst>
                <a:path w="38869" h="54416">
                  <a:moveTo>
                    <a:pt x="0" y="0"/>
                  </a:moveTo>
                  <a:lnTo>
                    <a:pt x="38868" y="5441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FD96095-CECE-438C-B32D-63F6274978E0}"/>
                </a:ext>
              </a:extLst>
            </p:cNvPr>
            <p:cNvSpPr/>
            <p:nvPr/>
          </p:nvSpPr>
          <p:spPr>
            <a:xfrm>
              <a:off x="5283560" y="3805414"/>
              <a:ext cx="73767" cy="76385"/>
            </a:xfrm>
            <a:custGeom>
              <a:avLst/>
              <a:gdLst/>
              <a:ahLst/>
              <a:cxnLst/>
              <a:rect l="0" t="0" r="0" b="0"/>
              <a:pathLst>
                <a:path w="73767" h="76385">
                  <a:moveTo>
                    <a:pt x="0" y="31094"/>
                  </a:moveTo>
                  <a:lnTo>
                    <a:pt x="33781" y="72105"/>
                  </a:lnTo>
                  <a:lnTo>
                    <a:pt x="41523" y="75709"/>
                  </a:lnTo>
                  <a:lnTo>
                    <a:pt x="48411" y="76384"/>
                  </a:lnTo>
                  <a:lnTo>
                    <a:pt x="55595" y="72516"/>
                  </a:lnTo>
                  <a:lnTo>
                    <a:pt x="70486" y="56701"/>
                  </a:lnTo>
                  <a:lnTo>
                    <a:pt x="73766" y="46438"/>
                  </a:lnTo>
                  <a:lnTo>
                    <a:pt x="72804" y="23518"/>
                  </a:lnTo>
                  <a:lnTo>
                    <a:pt x="69265" y="14815"/>
                  </a:lnTo>
                  <a:lnTo>
                    <a:pt x="58423" y="2842"/>
                  </a:lnTo>
                  <a:lnTo>
                    <a:pt x="52768" y="167"/>
                  </a:ln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3658B88-A862-4F01-AFDB-F0260D13B96C}"/>
                </a:ext>
              </a:extLst>
            </p:cNvPr>
            <p:cNvSpPr/>
            <p:nvPr/>
          </p:nvSpPr>
          <p:spPr>
            <a:xfrm>
              <a:off x="5157646" y="3828126"/>
              <a:ext cx="133689" cy="99394"/>
            </a:xfrm>
            <a:custGeom>
              <a:avLst/>
              <a:gdLst/>
              <a:ahLst/>
              <a:cxnLst/>
              <a:rect l="0" t="0" r="0" b="0"/>
              <a:pathLst>
                <a:path w="133689" h="99394">
                  <a:moveTo>
                    <a:pt x="63725" y="16155"/>
                  </a:moveTo>
                  <a:lnTo>
                    <a:pt x="59599" y="3775"/>
                  </a:lnTo>
                  <a:lnTo>
                    <a:pt x="55792" y="992"/>
                  </a:lnTo>
                  <a:lnTo>
                    <a:pt x="50663" y="0"/>
                  </a:lnTo>
                  <a:lnTo>
                    <a:pt x="44653" y="203"/>
                  </a:lnTo>
                  <a:lnTo>
                    <a:pt x="33368" y="5034"/>
                  </a:lnTo>
                  <a:lnTo>
                    <a:pt x="12048" y="22212"/>
                  </a:lnTo>
                  <a:lnTo>
                    <a:pt x="525" y="41271"/>
                  </a:lnTo>
                  <a:lnTo>
                    <a:pt x="0" y="48446"/>
                  </a:lnTo>
                  <a:lnTo>
                    <a:pt x="4020" y="63328"/>
                  </a:lnTo>
                  <a:lnTo>
                    <a:pt x="15997" y="82148"/>
                  </a:lnTo>
                  <a:lnTo>
                    <a:pt x="27830" y="90975"/>
                  </a:lnTo>
                  <a:lnTo>
                    <a:pt x="42589" y="96913"/>
                  </a:lnTo>
                  <a:lnTo>
                    <a:pt x="69459" y="99393"/>
                  </a:lnTo>
                  <a:lnTo>
                    <a:pt x="110098" y="90659"/>
                  </a:lnTo>
                  <a:lnTo>
                    <a:pt x="121188" y="83529"/>
                  </a:lnTo>
                  <a:lnTo>
                    <a:pt x="133688" y="7057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11503C2-5171-492B-88D9-0AA53EEC4F51}"/>
                </a:ext>
              </a:extLst>
            </p:cNvPr>
            <p:cNvSpPr/>
            <p:nvPr/>
          </p:nvSpPr>
          <p:spPr>
            <a:xfrm>
              <a:off x="5439030" y="3775003"/>
              <a:ext cx="178792" cy="132306"/>
            </a:xfrm>
            <a:custGeom>
              <a:avLst/>
              <a:gdLst/>
              <a:ahLst/>
              <a:cxnLst/>
              <a:rect l="0" t="0" r="0" b="0"/>
              <a:pathLst>
                <a:path w="178792" h="132306">
                  <a:moveTo>
                    <a:pt x="0" y="38184"/>
                  </a:moveTo>
                  <a:lnTo>
                    <a:pt x="25766" y="16545"/>
                  </a:lnTo>
                  <a:lnTo>
                    <a:pt x="28406" y="11665"/>
                  </a:lnTo>
                  <a:lnTo>
                    <a:pt x="28439" y="6686"/>
                  </a:lnTo>
                  <a:lnTo>
                    <a:pt x="26733" y="1638"/>
                  </a:lnTo>
                  <a:lnTo>
                    <a:pt x="23004" y="0"/>
                  </a:lnTo>
                  <a:lnTo>
                    <a:pt x="11952" y="2788"/>
                  </a:lnTo>
                  <a:lnTo>
                    <a:pt x="7968" y="7677"/>
                  </a:lnTo>
                  <a:lnTo>
                    <a:pt x="3541" y="22322"/>
                  </a:lnTo>
                  <a:lnTo>
                    <a:pt x="6179" y="38044"/>
                  </a:lnTo>
                  <a:lnTo>
                    <a:pt x="17378" y="59160"/>
                  </a:lnTo>
                  <a:lnTo>
                    <a:pt x="63276" y="117414"/>
                  </a:lnTo>
                  <a:lnTo>
                    <a:pt x="62913" y="122962"/>
                  </a:lnTo>
                  <a:lnTo>
                    <a:pt x="60080" y="127524"/>
                  </a:lnTo>
                  <a:lnTo>
                    <a:pt x="55601" y="131429"/>
                  </a:lnTo>
                  <a:lnTo>
                    <a:pt x="50023" y="132305"/>
                  </a:lnTo>
                  <a:lnTo>
                    <a:pt x="36916" y="128672"/>
                  </a:lnTo>
                  <a:lnTo>
                    <a:pt x="27060" y="118997"/>
                  </a:lnTo>
                  <a:lnTo>
                    <a:pt x="23222" y="112788"/>
                  </a:lnTo>
                  <a:lnTo>
                    <a:pt x="22391" y="106922"/>
                  </a:lnTo>
                  <a:lnTo>
                    <a:pt x="26074" y="95798"/>
                  </a:lnTo>
                  <a:lnTo>
                    <a:pt x="41987" y="79823"/>
                  </a:lnTo>
                  <a:lnTo>
                    <a:pt x="85782" y="59384"/>
                  </a:lnTo>
                  <a:lnTo>
                    <a:pt x="115794" y="47778"/>
                  </a:lnTo>
                  <a:lnTo>
                    <a:pt x="128048" y="39282"/>
                  </a:lnTo>
                  <a:lnTo>
                    <a:pt x="130279" y="34597"/>
                  </a:lnTo>
                  <a:lnTo>
                    <a:pt x="130039" y="29747"/>
                  </a:lnTo>
                  <a:lnTo>
                    <a:pt x="128152" y="24786"/>
                  </a:lnTo>
                  <a:lnTo>
                    <a:pt x="123438" y="21478"/>
                  </a:lnTo>
                  <a:lnTo>
                    <a:pt x="108989" y="17804"/>
                  </a:lnTo>
                  <a:lnTo>
                    <a:pt x="102889" y="19415"/>
                  </a:lnTo>
                  <a:lnTo>
                    <a:pt x="97959" y="23080"/>
                  </a:lnTo>
                  <a:lnTo>
                    <a:pt x="93809" y="28115"/>
                  </a:lnTo>
                  <a:lnTo>
                    <a:pt x="91906" y="34063"/>
                  </a:lnTo>
                  <a:lnTo>
                    <a:pt x="92094" y="47581"/>
                  </a:lnTo>
                  <a:lnTo>
                    <a:pt x="97362" y="59923"/>
                  </a:lnTo>
                  <a:lnTo>
                    <a:pt x="114818" y="81922"/>
                  </a:lnTo>
                  <a:lnTo>
                    <a:pt x="133924" y="93562"/>
                  </a:lnTo>
                  <a:lnTo>
                    <a:pt x="178791" y="10814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9A6E869-6F5A-4F2D-AEFC-D42E22AE403B}"/>
                </a:ext>
              </a:extLst>
            </p:cNvPr>
            <p:cNvSpPr/>
            <p:nvPr/>
          </p:nvSpPr>
          <p:spPr>
            <a:xfrm>
              <a:off x="5711103" y="3782093"/>
              <a:ext cx="147699" cy="23322"/>
            </a:xfrm>
            <a:custGeom>
              <a:avLst/>
              <a:gdLst/>
              <a:ahLst/>
              <a:cxnLst/>
              <a:rect l="0" t="0" r="0" b="0"/>
              <a:pathLst>
                <a:path w="147699" h="23322">
                  <a:moveTo>
                    <a:pt x="0" y="23321"/>
                  </a:moveTo>
                  <a:lnTo>
                    <a:pt x="27672" y="17168"/>
                  </a:lnTo>
                  <a:lnTo>
                    <a:pt x="89437" y="8949"/>
                  </a:lnTo>
                  <a:lnTo>
                    <a:pt x="133190" y="5625"/>
                  </a:lnTo>
                  <a:lnTo>
                    <a:pt x="14769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CD66E9A-9FDF-42B8-97E6-3565BA412C9E}"/>
                </a:ext>
              </a:extLst>
            </p:cNvPr>
            <p:cNvSpPr/>
            <p:nvPr/>
          </p:nvSpPr>
          <p:spPr>
            <a:xfrm>
              <a:off x="5793048" y="3735452"/>
              <a:ext cx="19112" cy="124377"/>
            </a:xfrm>
            <a:custGeom>
              <a:avLst/>
              <a:gdLst/>
              <a:ahLst/>
              <a:cxnLst/>
              <a:rect l="0" t="0" r="0" b="0"/>
              <a:pathLst>
                <a:path w="19112" h="124377">
                  <a:moveTo>
                    <a:pt x="19111" y="0"/>
                  </a:moveTo>
                  <a:lnTo>
                    <a:pt x="10859" y="8253"/>
                  </a:lnTo>
                  <a:lnTo>
                    <a:pt x="6807" y="21519"/>
                  </a:lnTo>
                  <a:lnTo>
                    <a:pt x="0" y="69803"/>
                  </a:lnTo>
                  <a:lnTo>
                    <a:pt x="3565" y="12437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9729738-C288-4F87-A5CC-E84AA4BB56A7}"/>
                </a:ext>
              </a:extLst>
            </p:cNvPr>
            <p:cNvSpPr/>
            <p:nvPr/>
          </p:nvSpPr>
          <p:spPr>
            <a:xfrm>
              <a:off x="6029818" y="3727678"/>
              <a:ext cx="31095" cy="202113"/>
            </a:xfrm>
            <a:custGeom>
              <a:avLst/>
              <a:gdLst/>
              <a:ahLst/>
              <a:cxnLst/>
              <a:rect l="0" t="0" r="0" b="0"/>
              <a:pathLst>
                <a:path w="31095" h="202113">
                  <a:moveTo>
                    <a:pt x="0" y="0"/>
                  </a:moveTo>
                  <a:lnTo>
                    <a:pt x="7294" y="62998"/>
                  </a:lnTo>
                  <a:lnTo>
                    <a:pt x="13884" y="124448"/>
                  </a:lnTo>
                  <a:lnTo>
                    <a:pt x="21535" y="170004"/>
                  </a:lnTo>
                  <a:lnTo>
                    <a:pt x="31094" y="2021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B7FF746-A764-4BE0-8B08-D839BB03FB89}"/>
                </a:ext>
              </a:extLst>
            </p:cNvPr>
            <p:cNvSpPr/>
            <p:nvPr/>
          </p:nvSpPr>
          <p:spPr>
            <a:xfrm>
              <a:off x="5959856" y="3719905"/>
              <a:ext cx="209887" cy="54416"/>
            </a:xfrm>
            <a:custGeom>
              <a:avLst/>
              <a:gdLst/>
              <a:ahLst/>
              <a:cxnLst/>
              <a:rect l="0" t="0" r="0" b="0"/>
              <a:pathLst>
                <a:path w="209887" h="54416">
                  <a:moveTo>
                    <a:pt x="0" y="54415"/>
                  </a:moveTo>
                  <a:lnTo>
                    <a:pt x="13276" y="42866"/>
                  </a:lnTo>
                  <a:lnTo>
                    <a:pt x="70177" y="20784"/>
                  </a:lnTo>
                  <a:lnTo>
                    <a:pt x="126981" y="3458"/>
                  </a:lnTo>
                  <a:lnTo>
                    <a:pt x="187452" y="455"/>
                  </a:lnTo>
                  <a:lnTo>
                    <a:pt x="209886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C76D4C6-B589-496C-B2B6-ECB92A7B2F7C}"/>
                </a:ext>
              </a:extLst>
            </p:cNvPr>
            <p:cNvSpPr/>
            <p:nvPr/>
          </p:nvSpPr>
          <p:spPr>
            <a:xfrm>
              <a:off x="6045365" y="3805414"/>
              <a:ext cx="108831" cy="21600"/>
            </a:xfrm>
            <a:custGeom>
              <a:avLst/>
              <a:gdLst/>
              <a:ahLst/>
              <a:cxnLst/>
              <a:rect l="0" t="0" r="0" b="0"/>
              <a:pathLst>
                <a:path w="108831" h="21600">
                  <a:moveTo>
                    <a:pt x="0" y="0"/>
                  </a:moveTo>
                  <a:lnTo>
                    <a:pt x="13276" y="11548"/>
                  </a:lnTo>
                  <a:lnTo>
                    <a:pt x="25766" y="17512"/>
                  </a:lnTo>
                  <a:lnTo>
                    <a:pt x="51493" y="21599"/>
                  </a:lnTo>
                  <a:lnTo>
                    <a:pt x="108830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6F182C96-E874-4092-BD50-1125E0DF5DC5}"/>
                </a:ext>
              </a:extLst>
            </p:cNvPr>
            <p:cNvSpPr/>
            <p:nvPr/>
          </p:nvSpPr>
          <p:spPr>
            <a:xfrm>
              <a:off x="6193062" y="3836508"/>
              <a:ext cx="77737" cy="100559"/>
            </a:xfrm>
            <a:custGeom>
              <a:avLst/>
              <a:gdLst/>
              <a:ahLst/>
              <a:cxnLst/>
              <a:rect l="0" t="0" r="0" b="0"/>
              <a:pathLst>
                <a:path w="77737" h="100559">
                  <a:moveTo>
                    <a:pt x="0" y="31094"/>
                  </a:moveTo>
                  <a:lnTo>
                    <a:pt x="12381" y="35221"/>
                  </a:lnTo>
                  <a:lnTo>
                    <a:pt x="20762" y="44156"/>
                  </a:lnTo>
                  <a:lnTo>
                    <a:pt x="33180" y="71006"/>
                  </a:lnTo>
                  <a:lnTo>
                    <a:pt x="37745" y="100558"/>
                  </a:lnTo>
                  <a:lnTo>
                    <a:pt x="38646" y="80292"/>
                  </a:lnTo>
                  <a:lnTo>
                    <a:pt x="40497" y="63325"/>
                  </a:lnTo>
                  <a:lnTo>
                    <a:pt x="60035" y="17374"/>
                  </a:lnTo>
                  <a:lnTo>
                    <a:pt x="77736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4480CCA-804A-4D89-80E0-D1625BBF7FDA}"/>
                </a:ext>
              </a:extLst>
            </p:cNvPr>
            <p:cNvSpPr/>
            <p:nvPr/>
          </p:nvSpPr>
          <p:spPr>
            <a:xfrm>
              <a:off x="6336633" y="3852364"/>
              <a:ext cx="112956" cy="100748"/>
            </a:xfrm>
            <a:custGeom>
              <a:avLst/>
              <a:gdLst/>
              <a:ahLst/>
              <a:cxnLst/>
              <a:rect l="0" t="0" r="0" b="0"/>
              <a:pathLst>
                <a:path w="112956" h="100748">
                  <a:moveTo>
                    <a:pt x="4126" y="15238"/>
                  </a:moveTo>
                  <a:lnTo>
                    <a:pt x="0" y="27618"/>
                  </a:lnTo>
                  <a:lnTo>
                    <a:pt x="276" y="40606"/>
                  </a:lnTo>
                  <a:lnTo>
                    <a:pt x="4143" y="54152"/>
                  </a:lnTo>
                  <a:lnTo>
                    <a:pt x="25541" y="82273"/>
                  </a:lnTo>
                  <a:lnTo>
                    <a:pt x="40130" y="88218"/>
                  </a:lnTo>
                  <a:lnTo>
                    <a:pt x="48859" y="89803"/>
                  </a:lnTo>
                  <a:lnTo>
                    <a:pt x="55541" y="88268"/>
                  </a:lnTo>
                  <a:lnTo>
                    <a:pt x="60859" y="84654"/>
                  </a:lnTo>
                  <a:lnTo>
                    <a:pt x="69073" y="73729"/>
                  </a:lnTo>
                  <a:lnTo>
                    <a:pt x="75602" y="60236"/>
                  </a:lnTo>
                  <a:lnTo>
                    <a:pt x="80007" y="33945"/>
                  </a:lnTo>
                  <a:lnTo>
                    <a:pt x="77017" y="155"/>
                  </a:lnTo>
                  <a:lnTo>
                    <a:pt x="77768" y="0"/>
                  </a:lnTo>
                  <a:lnTo>
                    <a:pt x="79133" y="2488"/>
                  </a:lnTo>
                  <a:lnTo>
                    <a:pt x="88772" y="54004"/>
                  </a:lnTo>
                  <a:lnTo>
                    <a:pt x="112955" y="1007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DCAF2E5-9F88-4A69-A400-EBA6F46E10C8}"/>
                </a:ext>
              </a:extLst>
            </p:cNvPr>
            <p:cNvSpPr/>
            <p:nvPr/>
          </p:nvSpPr>
          <p:spPr>
            <a:xfrm>
              <a:off x="6521593" y="3844281"/>
              <a:ext cx="83468" cy="90010"/>
            </a:xfrm>
            <a:custGeom>
              <a:avLst/>
              <a:gdLst/>
              <a:ahLst/>
              <a:cxnLst/>
              <a:rect l="0" t="0" r="0" b="0"/>
              <a:pathLst>
                <a:path w="83468" h="90010">
                  <a:moveTo>
                    <a:pt x="29051" y="0"/>
                  </a:moveTo>
                  <a:lnTo>
                    <a:pt x="16671" y="4127"/>
                  </a:lnTo>
                  <a:lnTo>
                    <a:pt x="8291" y="13063"/>
                  </a:lnTo>
                  <a:lnTo>
                    <a:pt x="2551" y="26535"/>
                  </a:lnTo>
                  <a:lnTo>
                    <a:pt x="0" y="44039"/>
                  </a:lnTo>
                  <a:lnTo>
                    <a:pt x="3472" y="58729"/>
                  </a:lnTo>
                  <a:lnTo>
                    <a:pt x="19775" y="82235"/>
                  </a:lnTo>
                  <a:lnTo>
                    <a:pt x="34142" y="88373"/>
                  </a:lnTo>
                  <a:lnTo>
                    <a:pt x="42809" y="90009"/>
                  </a:lnTo>
                  <a:lnTo>
                    <a:pt x="59350" y="87222"/>
                  </a:lnTo>
                  <a:lnTo>
                    <a:pt x="83467" y="7773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5DB9499-7CDB-4EB4-B9D1-C4D955514F69}"/>
                </a:ext>
              </a:extLst>
            </p:cNvPr>
            <p:cNvSpPr/>
            <p:nvPr/>
          </p:nvSpPr>
          <p:spPr>
            <a:xfrm>
              <a:off x="6616480" y="3727678"/>
              <a:ext cx="27448" cy="217660"/>
            </a:xfrm>
            <a:custGeom>
              <a:avLst/>
              <a:gdLst/>
              <a:ahLst/>
              <a:cxnLst/>
              <a:rect l="0" t="0" r="0" b="0"/>
              <a:pathLst>
                <a:path w="27448" h="217660">
                  <a:moveTo>
                    <a:pt x="4127" y="0"/>
                  </a:moveTo>
                  <a:lnTo>
                    <a:pt x="0" y="12380"/>
                  </a:lnTo>
                  <a:lnTo>
                    <a:pt x="277" y="25368"/>
                  </a:lnTo>
                  <a:lnTo>
                    <a:pt x="8027" y="84549"/>
                  </a:lnTo>
                  <a:lnTo>
                    <a:pt x="17016" y="147785"/>
                  </a:lnTo>
                  <a:lnTo>
                    <a:pt x="25670" y="204753"/>
                  </a:lnTo>
                  <a:lnTo>
                    <a:pt x="27447" y="21765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0F9C355-ABC3-43B8-84D1-750CDACBB048}"/>
                </a:ext>
              </a:extLst>
            </p:cNvPr>
            <p:cNvSpPr/>
            <p:nvPr/>
          </p:nvSpPr>
          <p:spPr>
            <a:xfrm>
              <a:off x="6597286" y="3836508"/>
              <a:ext cx="69962" cy="23321"/>
            </a:xfrm>
            <a:custGeom>
              <a:avLst/>
              <a:gdLst/>
              <a:ahLst/>
              <a:cxnLst/>
              <a:rect l="0" t="0" r="0" b="0"/>
              <a:pathLst>
                <a:path w="69962" h="23321">
                  <a:moveTo>
                    <a:pt x="0" y="23320"/>
                  </a:moveTo>
                  <a:lnTo>
                    <a:pt x="13276" y="11772"/>
                  </a:lnTo>
                  <a:lnTo>
                    <a:pt x="25766" y="5808"/>
                  </a:lnTo>
                  <a:lnTo>
                    <a:pt x="69961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0766885-CFFA-48C6-9F36-CD864B6B4232}"/>
                </a:ext>
              </a:extLst>
            </p:cNvPr>
            <p:cNvSpPr/>
            <p:nvPr/>
          </p:nvSpPr>
          <p:spPr>
            <a:xfrm>
              <a:off x="6693371" y="3820961"/>
              <a:ext cx="58733" cy="101102"/>
            </a:xfrm>
            <a:custGeom>
              <a:avLst/>
              <a:gdLst/>
              <a:ahLst/>
              <a:cxnLst/>
              <a:rect l="0" t="0" r="0" b="0"/>
              <a:pathLst>
                <a:path w="58733" h="101102">
                  <a:moveTo>
                    <a:pt x="28292" y="0"/>
                  </a:moveTo>
                  <a:lnTo>
                    <a:pt x="6653" y="25766"/>
                  </a:lnTo>
                  <a:lnTo>
                    <a:pt x="1399" y="42258"/>
                  </a:lnTo>
                  <a:lnTo>
                    <a:pt x="0" y="51493"/>
                  </a:lnTo>
                  <a:lnTo>
                    <a:pt x="3049" y="68663"/>
                  </a:lnTo>
                  <a:lnTo>
                    <a:pt x="14478" y="90594"/>
                  </a:lnTo>
                  <a:lnTo>
                    <a:pt x="19082" y="96672"/>
                  </a:lnTo>
                  <a:lnTo>
                    <a:pt x="24744" y="99861"/>
                  </a:lnTo>
                  <a:lnTo>
                    <a:pt x="37943" y="101101"/>
                  </a:lnTo>
                  <a:lnTo>
                    <a:pt x="50143" y="96469"/>
                  </a:lnTo>
                  <a:lnTo>
                    <a:pt x="55815" y="92815"/>
                  </a:lnTo>
                  <a:lnTo>
                    <a:pt x="58732" y="86061"/>
                  </a:lnTo>
                  <a:lnTo>
                    <a:pt x="58711" y="57650"/>
                  </a:lnTo>
                  <a:lnTo>
                    <a:pt x="55343" y="40305"/>
                  </a:lnTo>
                  <a:lnTo>
                    <a:pt x="44057" y="26262"/>
                  </a:lnTo>
                  <a:lnTo>
                    <a:pt x="20518" y="77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BD0926A-B989-4FAC-A381-93964528DA6D}"/>
                </a:ext>
              </a:extLst>
            </p:cNvPr>
            <p:cNvSpPr/>
            <p:nvPr/>
          </p:nvSpPr>
          <p:spPr>
            <a:xfrm>
              <a:off x="6812524" y="3773712"/>
              <a:ext cx="282269" cy="184759"/>
            </a:xfrm>
            <a:custGeom>
              <a:avLst/>
              <a:gdLst/>
              <a:ahLst/>
              <a:cxnLst/>
              <a:rect l="0" t="0" r="0" b="0"/>
              <a:pathLst>
                <a:path w="282269" h="184759">
                  <a:moveTo>
                    <a:pt x="49062" y="16155"/>
                  </a:moveTo>
                  <a:lnTo>
                    <a:pt x="44935" y="3774"/>
                  </a:lnTo>
                  <a:lnTo>
                    <a:pt x="41129" y="992"/>
                  </a:lnTo>
                  <a:lnTo>
                    <a:pt x="35998" y="0"/>
                  </a:lnTo>
                  <a:lnTo>
                    <a:pt x="29989" y="202"/>
                  </a:lnTo>
                  <a:lnTo>
                    <a:pt x="18703" y="5034"/>
                  </a:lnTo>
                  <a:lnTo>
                    <a:pt x="13276" y="8741"/>
                  </a:lnTo>
                  <a:lnTo>
                    <a:pt x="4942" y="19770"/>
                  </a:lnTo>
                  <a:lnTo>
                    <a:pt x="1511" y="26338"/>
                  </a:lnTo>
                  <a:lnTo>
                    <a:pt x="0" y="40547"/>
                  </a:lnTo>
                  <a:lnTo>
                    <a:pt x="3073" y="54635"/>
                  </a:lnTo>
                  <a:lnTo>
                    <a:pt x="19119" y="77754"/>
                  </a:lnTo>
                  <a:lnTo>
                    <a:pt x="58608" y="127696"/>
                  </a:lnTo>
                  <a:lnTo>
                    <a:pt x="65683" y="141736"/>
                  </a:lnTo>
                  <a:lnTo>
                    <a:pt x="67102" y="156614"/>
                  </a:lnTo>
                  <a:lnTo>
                    <a:pt x="66271" y="164208"/>
                  </a:lnTo>
                  <a:lnTo>
                    <a:pt x="63125" y="170136"/>
                  </a:lnTo>
                  <a:lnTo>
                    <a:pt x="52721" y="179025"/>
                  </a:lnTo>
                  <a:lnTo>
                    <a:pt x="37156" y="183551"/>
                  </a:lnTo>
                  <a:lnTo>
                    <a:pt x="28169" y="184758"/>
                  </a:lnTo>
                  <a:lnTo>
                    <a:pt x="13576" y="181493"/>
                  </a:lnTo>
                  <a:lnTo>
                    <a:pt x="7267" y="178204"/>
                  </a:lnTo>
                  <a:lnTo>
                    <a:pt x="3923" y="172556"/>
                  </a:lnTo>
                  <a:lnTo>
                    <a:pt x="2514" y="157067"/>
                  </a:lnTo>
                  <a:lnTo>
                    <a:pt x="5074" y="149828"/>
                  </a:lnTo>
                  <a:lnTo>
                    <a:pt x="14828" y="137178"/>
                  </a:lnTo>
                  <a:lnTo>
                    <a:pt x="34888" y="124470"/>
                  </a:lnTo>
                  <a:lnTo>
                    <a:pt x="89738" y="104376"/>
                  </a:lnTo>
                  <a:lnTo>
                    <a:pt x="142862" y="91611"/>
                  </a:lnTo>
                  <a:lnTo>
                    <a:pt x="175396" y="80785"/>
                  </a:lnTo>
                  <a:lnTo>
                    <a:pt x="198492" y="64457"/>
                  </a:lnTo>
                  <a:lnTo>
                    <a:pt x="204824" y="56130"/>
                  </a:lnTo>
                  <a:lnTo>
                    <a:pt x="209556" y="39967"/>
                  </a:lnTo>
                  <a:lnTo>
                    <a:pt x="207882" y="32894"/>
                  </a:lnTo>
                  <a:lnTo>
                    <a:pt x="199111" y="20427"/>
                  </a:lnTo>
                  <a:lnTo>
                    <a:pt x="184272" y="13735"/>
                  </a:lnTo>
                  <a:lnTo>
                    <a:pt x="175478" y="11950"/>
                  </a:lnTo>
                  <a:lnTo>
                    <a:pt x="167024" y="14215"/>
                  </a:lnTo>
                  <a:lnTo>
                    <a:pt x="150722" y="25946"/>
                  </a:lnTo>
                  <a:lnTo>
                    <a:pt x="146202" y="33047"/>
                  </a:lnTo>
                  <a:lnTo>
                    <a:pt x="143482" y="47847"/>
                  </a:lnTo>
                  <a:lnTo>
                    <a:pt x="152063" y="67668"/>
                  </a:lnTo>
                  <a:lnTo>
                    <a:pt x="167393" y="88282"/>
                  </a:lnTo>
                  <a:lnTo>
                    <a:pt x="185722" y="103202"/>
                  </a:lnTo>
                  <a:lnTo>
                    <a:pt x="231972" y="117187"/>
                  </a:lnTo>
                  <a:lnTo>
                    <a:pt x="255883" y="116911"/>
                  </a:lnTo>
                  <a:lnTo>
                    <a:pt x="282268" y="10943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6D82161-DD0C-4D41-8AE4-89BD1D41AA85}"/>
              </a:ext>
            </a:extLst>
          </p:cNvPr>
          <p:cNvGrpSpPr/>
          <p:nvPr/>
        </p:nvGrpSpPr>
        <p:grpSpPr>
          <a:xfrm>
            <a:off x="3695156" y="2779308"/>
            <a:ext cx="849920" cy="538621"/>
            <a:chOff x="3695156" y="2779308"/>
            <a:chExt cx="849920" cy="538621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FB2A170-0C76-42A1-858B-A79EDF2D7892}"/>
                </a:ext>
              </a:extLst>
            </p:cNvPr>
            <p:cNvSpPr/>
            <p:nvPr/>
          </p:nvSpPr>
          <p:spPr>
            <a:xfrm>
              <a:off x="3705534" y="2841509"/>
              <a:ext cx="139924" cy="155459"/>
            </a:xfrm>
            <a:custGeom>
              <a:avLst/>
              <a:gdLst/>
              <a:ahLst/>
              <a:cxnLst/>
              <a:rect l="0" t="0" r="0" b="0"/>
              <a:pathLst>
                <a:path w="139924" h="155459">
                  <a:moveTo>
                    <a:pt x="0" y="139911"/>
                  </a:moveTo>
                  <a:lnTo>
                    <a:pt x="20819" y="77453"/>
                  </a:lnTo>
                  <a:lnTo>
                    <a:pt x="25951" y="62056"/>
                  </a:lnTo>
                  <a:lnTo>
                    <a:pt x="27665" y="60368"/>
                  </a:lnTo>
                  <a:lnTo>
                    <a:pt x="28808" y="62698"/>
                  </a:lnTo>
                  <a:lnTo>
                    <a:pt x="34769" y="87135"/>
                  </a:lnTo>
                  <a:lnTo>
                    <a:pt x="45906" y="105176"/>
                  </a:lnTo>
                  <a:lnTo>
                    <a:pt x="57543" y="113820"/>
                  </a:lnTo>
                  <a:lnTo>
                    <a:pt x="64273" y="117335"/>
                  </a:lnTo>
                  <a:lnTo>
                    <a:pt x="70488" y="117950"/>
                  </a:lnTo>
                  <a:lnTo>
                    <a:pt x="82000" y="114028"/>
                  </a:lnTo>
                  <a:lnTo>
                    <a:pt x="98192" y="102107"/>
                  </a:lnTo>
                  <a:lnTo>
                    <a:pt x="109804" y="83508"/>
                  </a:lnTo>
                  <a:lnTo>
                    <a:pt x="121546" y="23048"/>
                  </a:lnTo>
                  <a:lnTo>
                    <a:pt x="122674" y="6"/>
                  </a:lnTo>
                  <a:lnTo>
                    <a:pt x="121514" y="0"/>
                  </a:lnTo>
                  <a:lnTo>
                    <a:pt x="119877" y="2587"/>
                  </a:lnTo>
                  <a:lnTo>
                    <a:pt x="116794" y="60495"/>
                  </a:lnTo>
                  <a:lnTo>
                    <a:pt x="118347" y="120125"/>
                  </a:lnTo>
                  <a:lnTo>
                    <a:pt x="128156" y="139614"/>
                  </a:lnTo>
                  <a:lnTo>
                    <a:pt x="139923" y="15545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1090027-89B1-472E-9CD9-34BB53A64FD4}"/>
                </a:ext>
              </a:extLst>
            </p:cNvPr>
            <p:cNvSpPr/>
            <p:nvPr/>
          </p:nvSpPr>
          <p:spPr>
            <a:xfrm>
              <a:off x="3913074" y="2877553"/>
              <a:ext cx="103402" cy="96094"/>
            </a:xfrm>
            <a:custGeom>
              <a:avLst/>
              <a:gdLst/>
              <a:ahLst/>
              <a:cxnLst/>
              <a:rect l="0" t="0" r="0" b="0"/>
              <a:pathLst>
                <a:path w="103402" h="96094">
                  <a:moveTo>
                    <a:pt x="33439" y="41679"/>
                  </a:moveTo>
                  <a:lnTo>
                    <a:pt x="41693" y="33425"/>
                  </a:lnTo>
                  <a:lnTo>
                    <a:pt x="45744" y="20160"/>
                  </a:lnTo>
                  <a:lnTo>
                    <a:pt x="46825" y="11786"/>
                  </a:lnTo>
                  <a:lnTo>
                    <a:pt x="44090" y="6203"/>
                  </a:lnTo>
                  <a:lnTo>
                    <a:pt x="38812" y="2481"/>
                  </a:lnTo>
                  <a:lnTo>
                    <a:pt x="31839" y="0"/>
                  </a:lnTo>
                  <a:lnTo>
                    <a:pt x="25463" y="73"/>
                  </a:lnTo>
                  <a:lnTo>
                    <a:pt x="13771" y="4761"/>
                  </a:lnTo>
                  <a:lnTo>
                    <a:pt x="5119" y="14906"/>
                  </a:lnTo>
                  <a:lnTo>
                    <a:pt x="1603" y="21239"/>
                  </a:lnTo>
                  <a:lnTo>
                    <a:pt x="0" y="37489"/>
                  </a:lnTo>
                  <a:lnTo>
                    <a:pt x="3030" y="55364"/>
                  </a:lnTo>
                  <a:lnTo>
                    <a:pt x="10135" y="71945"/>
                  </a:lnTo>
                  <a:lnTo>
                    <a:pt x="21354" y="83346"/>
                  </a:lnTo>
                  <a:lnTo>
                    <a:pt x="27974" y="87595"/>
                  </a:lnTo>
                  <a:lnTo>
                    <a:pt x="34114" y="88700"/>
                  </a:lnTo>
                  <a:lnTo>
                    <a:pt x="39935" y="87710"/>
                  </a:lnTo>
                  <a:lnTo>
                    <a:pt x="45543" y="85322"/>
                  </a:lnTo>
                  <a:lnTo>
                    <a:pt x="54078" y="75759"/>
                  </a:lnTo>
                  <a:lnTo>
                    <a:pt x="74741" y="25851"/>
                  </a:lnTo>
                  <a:lnTo>
                    <a:pt x="77385" y="23353"/>
                  </a:lnTo>
                  <a:lnTo>
                    <a:pt x="80010" y="24279"/>
                  </a:lnTo>
                  <a:lnTo>
                    <a:pt x="82625" y="27488"/>
                  </a:lnTo>
                  <a:lnTo>
                    <a:pt x="96105" y="83589"/>
                  </a:lnTo>
                  <a:lnTo>
                    <a:pt x="103401" y="9609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853024E-40BA-4C69-8275-777458B462D2}"/>
                </a:ext>
              </a:extLst>
            </p:cNvPr>
            <p:cNvSpPr/>
            <p:nvPr/>
          </p:nvSpPr>
          <p:spPr>
            <a:xfrm>
              <a:off x="4101984" y="2779308"/>
              <a:ext cx="7774" cy="178792"/>
            </a:xfrm>
            <a:custGeom>
              <a:avLst/>
              <a:gdLst/>
              <a:ahLst/>
              <a:cxnLst/>
              <a:rect l="0" t="0" r="0" b="0"/>
              <a:pathLst>
                <a:path w="7774" h="178792">
                  <a:moveTo>
                    <a:pt x="0" y="0"/>
                  </a:moveTo>
                  <a:lnTo>
                    <a:pt x="4126" y="12380"/>
                  </a:lnTo>
                  <a:lnTo>
                    <a:pt x="3848" y="25368"/>
                  </a:lnTo>
                  <a:lnTo>
                    <a:pt x="225" y="88675"/>
                  </a:lnTo>
                  <a:lnTo>
                    <a:pt x="4146" y="146212"/>
                  </a:lnTo>
                  <a:lnTo>
                    <a:pt x="7773" y="17879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D9A31A4-24E8-4F6A-9982-F049104769F1}"/>
                </a:ext>
              </a:extLst>
            </p:cNvPr>
            <p:cNvSpPr/>
            <p:nvPr/>
          </p:nvSpPr>
          <p:spPr>
            <a:xfrm>
              <a:off x="4133078" y="2810402"/>
              <a:ext cx="31094" cy="163245"/>
            </a:xfrm>
            <a:custGeom>
              <a:avLst/>
              <a:gdLst/>
              <a:ahLst/>
              <a:cxnLst/>
              <a:rect l="0" t="0" r="0" b="0"/>
              <a:pathLst>
                <a:path w="31094" h="163245">
                  <a:moveTo>
                    <a:pt x="0" y="0"/>
                  </a:moveTo>
                  <a:lnTo>
                    <a:pt x="8254" y="8253"/>
                  </a:lnTo>
                  <a:lnTo>
                    <a:pt x="12306" y="21519"/>
                  </a:lnTo>
                  <a:lnTo>
                    <a:pt x="22050" y="81757"/>
                  </a:lnTo>
                  <a:lnTo>
                    <a:pt x="28588" y="145030"/>
                  </a:lnTo>
                  <a:lnTo>
                    <a:pt x="31093" y="1632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5926AE1-8C4B-4160-823F-19AF17533A17}"/>
                </a:ext>
              </a:extLst>
            </p:cNvPr>
            <p:cNvSpPr/>
            <p:nvPr/>
          </p:nvSpPr>
          <p:spPr>
            <a:xfrm>
              <a:off x="4140851" y="2888137"/>
              <a:ext cx="69963" cy="23322"/>
            </a:xfrm>
            <a:custGeom>
              <a:avLst/>
              <a:gdLst/>
              <a:ahLst/>
              <a:cxnLst/>
              <a:rect l="0" t="0" r="0" b="0"/>
              <a:pathLst>
                <a:path w="69963" h="23322">
                  <a:moveTo>
                    <a:pt x="0" y="23321"/>
                  </a:moveTo>
                  <a:lnTo>
                    <a:pt x="63231" y="2244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BE04CF8-29B3-48C7-AB8E-4921B5BA03A4}"/>
                </a:ext>
              </a:extLst>
            </p:cNvPr>
            <p:cNvSpPr/>
            <p:nvPr/>
          </p:nvSpPr>
          <p:spPr>
            <a:xfrm>
              <a:off x="4217040" y="2826002"/>
              <a:ext cx="328036" cy="132287"/>
            </a:xfrm>
            <a:custGeom>
              <a:avLst/>
              <a:gdLst/>
              <a:ahLst/>
              <a:cxnLst/>
              <a:rect l="0" t="0" r="0" b="0"/>
              <a:pathLst>
                <a:path w="328036" h="132287">
                  <a:moveTo>
                    <a:pt x="40414" y="101003"/>
                  </a:moveTo>
                  <a:lnTo>
                    <a:pt x="48668" y="109257"/>
                  </a:lnTo>
                  <a:lnTo>
                    <a:pt x="52827" y="109960"/>
                  </a:lnTo>
                  <a:lnTo>
                    <a:pt x="57326" y="108702"/>
                  </a:lnTo>
                  <a:lnTo>
                    <a:pt x="62054" y="106136"/>
                  </a:lnTo>
                  <a:lnTo>
                    <a:pt x="64341" y="101834"/>
                  </a:lnTo>
                  <a:lnTo>
                    <a:pt x="64580" y="90144"/>
                  </a:lnTo>
                  <a:lnTo>
                    <a:pt x="59504" y="78614"/>
                  </a:lnTo>
                  <a:lnTo>
                    <a:pt x="55732" y="73121"/>
                  </a:lnTo>
                  <a:lnTo>
                    <a:pt x="44631" y="64715"/>
                  </a:lnTo>
                  <a:lnTo>
                    <a:pt x="38042" y="61264"/>
                  </a:lnTo>
                  <a:lnTo>
                    <a:pt x="23813" y="59733"/>
                  </a:lnTo>
                  <a:lnTo>
                    <a:pt x="16391" y="60533"/>
                  </a:lnTo>
                  <a:lnTo>
                    <a:pt x="10579" y="63659"/>
                  </a:lnTo>
                  <a:lnTo>
                    <a:pt x="1819" y="74041"/>
                  </a:lnTo>
                  <a:lnTo>
                    <a:pt x="0" y="80437"/>
                  </a:lnTo>
                  <a:lnTo>
                    <a:pt x="284" y="94454"/>
                  </a:lnTo>
                  <a:lnTo>
                    <a:pt x="5592" y="107017"/>
                  </a:lnTo>
                  <a:lnTo>
                    <a:pt x="9426" y="112786"/>
                  </a:lnTo>
                  <a:lnTo>
                    <a:pt x="15437" y="116632"/>
                  </a:lnTo>
                  <a:lnTo>
                    <a:pt x="31329" y="120905"/>
                  </a:lnTo>
                  <a:lnTo>
                    <a:pt x="38675" y="120317"/>
                  </a:lnTo>
                  <a:lnTo>
                    <a:pt x="51445" y="115058"/>
                  </a:lnTo>
                  <a:lnTo>
                    <a:pt x="60576" y="104658"/>
                  </a:lnTo>
                  <a:lnTo>
                    <a:pt x="66649" y="90536"/>
                  </a:lnTo>
                  <a:lnTo>
                    <a:pt x="70070" y="70070"/>
                  </a:lnTo>
                  <a:lnTo>
                    <a:pt x="72810" y="81089"/>
                  </a:lnTo>
                  <a:lnTo>
                    <a:pt x="79572" y="91001"/>
                  </a:lnTo>
                  <a:lnTo>
                    <a:pt x="92943" y="96558"/>
                  </a:lnTo>
                  <a:lnTo>
                    <a:pt x="101345" y="98039"/>
                  </a:lnTo>
                  <a:lnTo>
                    <a:pt x="115288" y="95079"/>
                  </a:lnTo>
                  <a:lnTo>
                    <a:pt x="127242" y="87142"/>
                  </a:lnTo>
                  <a:lnTo>
                    <a:pt x="142820" y="68105"/>
                  </a:lnTo>
                  <a:lnTo>
                    <a:pt x="150131" y="53560"/>
                  </a:lnTo>
                  <a:lnTo>
                    <a:pt x="154977" y="26677"/>
                  </a:lnTo>
                  <a:lnTo>
                    <a:pt x="153066" y="21222"/>
                  </a:lnTo>
                  <a:lnTo>
                    <a:pt x="149201" y="18449"/>
                  </a:lnTo>
                  <a:lnTo>
                    <a:pt x="144033" y="17464"/>
                  </a:lnTo>
                  <a:lnTo>
                    <a:pt x="141451" y="19399"/>
                  </a:lnTo>
                  <a:lnTo>
                    <a:pt x="140594" y="23280"/>
                  </a:lnTo>
                  <a:lnTo>
                    <a:pt x="140886" y="28458"/>
                  </a:lnTo>
                  <a:lnTo>
                    <a:pt x="145817" y="38818"/>
                  </a:lnTo>
                  <a:lnTo>
                    <a:pt x="163058" y="59545"/>
                  </a:lnTo>
                  <a:lnTo>
                    <a:pt x="187577" y="75795"/>
                  </a:lnTo>
                  <a:lnTo>
                    <a:pt x="195936" y="88072"/>
                  </a:lnTo>
                  <a:lnTo>
                    <a:pt x="197922" y="102166"/>
                  </a:lnTo>
                  <a:lnTo>
                    <a:pt x="197243" y="109552"/>
                  </a:lnTo>
                  <a:lnTo>
                    <a:pt x="191882" y="122365"/>
                  </a:lnTo>
                  <a:lnTo>
                    <a:pt x="188034" y="128200"/>
                  </a:lnTo>
                  <a:lnTo>
                    <a:pt x="182877" y="131227"/>
                  </a:lnTo>
                  <a:lnTo>
                    <a:pt x="170238" y="132286"/>
                  </a:lnTo>
                  <a:lnTo>
                    <a:pt x="166694" y="129632"/>
                  </a:lnTo>
                  <a:lnTo>
                    <a:pt x="165196" y="125271"/>
                  </a:lnTo>
                  <a:lnTo>
                    <a:pt x="165061" y="119773"/>
                  </a:lnTo>
                  <a:lnTo>
                    <a:pt x="169517" y="109057"/>
                  </a:lnTo>
                  <a:lnTo>
                    <a:pt x="173124" y="103781"/>
                  </a:lnTo>
                  <a:lnTo>
                    <a:pt x="184040" y="95616"/>
                  </a:lnTo>
                  <a:lnTo>
                    <a:pt x="242670" y="71730"/>
                  </a:lnTo>
                  <a:lnTo>
                    <a:pt x="277286" y="48737"/>
                  </a:lnTo>
                  <a:lnTo>
                    <a:pt x="283887" y="34012"/>
                  </a:lnTo>
                  <a:lnTo>
                    <a:pt x="285647" y="25248"/>
                  </a:lnTo>
                  <a:lnTo>
                    <a:pt x="285093" y="17678"/>
                  </a:lnTo>
                  <a:lnTo>
                    <a:pt x="279871" y="4661"/>
                  </a:lnTo>
                  <a:lnTo>
                    <a:pt x="275196" y="1362"/>
                  </a:lnTo>
                  <a:lnTo>
                    <a:pt x="269488" y="27"/>
                  </a:lnTo>
                  <a:lnTo>
                    <a:pt x="263092" y="0"/>
                  </a:lnTo>
                  <a:lnTo>
                    <a:pt x="257964" y="2574"/>
                  </a:lnTo>
                  <a:lnTo>
                    <a:pt x="249963" y="12343"/>
                  </a:lnTo>
                  <a:lnTo>
                    <a:pt x="244730" y="36537"/>
                  </a:lnTo>
                  <a:lnTo>
                    <a:pt x="248112" y="51046"/>
                  </a:lnTo>
                  <a:lnTo>
                    <a:pt x="264359" y="74436"/>
                  </a:lnTo>
                  <a:lnTo>
                    <a:pt x="278717" y="80559"/>
                  </a:lnTo>
                  <a:lnTo>
                    <a:pt x="295750" y="82416"/>
                  </a:lnTo>
                  <a:lnTo>
                    <a:pt x="311960" y="80362"/>
                  </a:lnTo>
                  <a:lnTo>
                    <a:pt x="320890" y="76570"/>
                  </a:lnTo>
                  <a:lnTo>
                    <a:pt x="328035" y="699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E5111B8-89A3-4364-9B1C-FCDA86242BF8}"/>
                </a:ext>
              </a:extLst>
            </p:cNvPr>
            <p:cNvSpPr/>
            <p:nvPr/>
          </p:nvSpPr>
          <p:spPr>
            <a:xfrm>
              <a:off x="3695156" y="3191305"/>
              <a:ext cx="111434" cy="126624"/>
            </a:xfrm>
            <a:custGeom>
              <a:avLst/>
              <a:gdLst/>
              <a:ahLst/>
              <a:cxnLst/>
              <a:rect l="0" t="0" r="0" b="0"/>
              <a:pathLst>
                <a:path w="111434" h="126624">
                  <a:moveTo>
                    <a:pt x="33698" y="0"/>
                  </a:moveTo>
                  <a:lnTo>
                    <a:pt x="8044" y="27383"/>
                  </a:lnTo>
                  <a:lnTo>
                    <a:pt x="1279" y="40673"/>
                  </a:lnTo>
                  <a:lnTo>
                    <a:pt x="0" y="57520"/>
                  </a:lnTo>
                  <a:lnTo>
                    <a:pt x="6216" y="92360"/>
                  </a:lnTo>
                  <a:lnTo>
                    <a:pt x="17398" y="112203"/>
                  </a:lnTo>
                  <a:lnTo>
                    <a:pt x="29045" y="121270"/>
                  </a:lnTo>
                  <a:lnTo>
                    <a:pt x="35779" y="124896"/>
                  </a:lnTo>
                  <a:lnTo>
                    <a:pt x="50170" y="126623"/>
                  </a:lnTo>
                  <a:lnTo>
                    <a:pt x="80522" y="120694"/>
                  </a:lnTo>
                  <a:lnTo>
                    <a:pt x="99587" y="109562"/>
                  </a:lnTo>
                  <a:lnTo>
                    <a:pt x="106169" y="102533"/>
                  </a:lnTo>
                  <a:lnTo>
                    <a:pt x="111433" y="9328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578F7D1-06FF-4BB2-A703-92C704D91E1C}"/>
                </a:ext>
              </a:extLst>
            </p:cNvPr>
            <p:cNvSpPr/>
            <p:nvPr/>
          </p:nvSpPr>
          <p:spPr>
            <a:xfrm>
              <a:off x="3845457" y="3213433"/>
              <a:ext cx="108831" cy="86847"/>
            </a:xfrm>
            <a:custGeom>
              <a:avLst/>
              <a:gdLst/>
              <a:ahLst/>
              <a:cxnLst/>
              <a:rect l="0" t="0" r="0" b="0"/>
              <a:pathLst>
                <a:path w="108831" h="86847">
                  <a:moveTo>
                    <a:pt x="0" y="24513"/>
                  </a:moveTo>
                  <a:lnTo>
                    <a:pt x="0" y="41020"/>
                  </a:lnTo>
                  <a:lnTo>
                    <a:pt x="4607" y="53730"/>
                  </a:lnTo>
                  <a:lnTo>
                    <a:pt x="8254" y="59539"/>
                  </a:lnTo>
                  <a:lnTo>
                    <a:pt x="14140" y="62547"/>
                  </a:lnTo>
                  <a:lnTo>
                    <a:pt x="29893" y="63586"/>
                  </a:lnTo>
                  <a:lnTo>
                    <a:pt x="54058" y="55188"/>
                  </a:lnTo>
                  <a:lnTo>
                    <a:pt x="59360" y="49282"/>
                  </a:lnTo>
                  <a:lnTo>
                    <a:pt x="65250" y="33506"/>
                  </a:lnTo>
                  <a:lnTo>
                    <a:pt x="65093" y="26190"/>
                  </a:lnTo>
                  <a:lnTo>
                    <a:pt x="60312" y="13454"/>
                  </a:lnTo>
                  <a:lnTo>
                    <a:pt x="50126" y="4339"/>
                  </a:lnTo>
                  <a:lnTo>
                    <a:pt x="43782" y="699"/>
                  </a:lnTo>
                  <a:lnTo>
                    <a:pt x="36962" y="0"/>
                  </a:lnTo>
                  <a:lnTo>
                    <a:pt x="22474" y="3830"/>
                  </a:lnTo>
                  <a:lnTo>
                    <a:pt x="12003" y="13593"/>
                  </a:lnTo>
                  <a:lnTo>
                    <a:pt x="8002" y="19824"/>
                  </a:lnTo>
                  <a:lnTo>
                    <a:pt x="5860" y="33658"/>
                  </a:lnTo>
                  <a:lnTo>
                    <a:pt x="11522" y="63651"/>
                  </a:lnTo>
                  <a:lnTo>
                    <a:pt x="22608" y="82655"/>
                  </a:lnTo>
                  <a:lnTo>
                    <a:pt x="28028" y="85731"/>
                  </a:lnTo>
                  <a:lnTo>
                    <a:pt x="40960" y="86846"/>
                  </a:lnTo>
                  <a:lnTo>
                    <a:pt x="53041" y="82159"/>
                  </a:lnTo>
                  <a:lnTo>
                    <a:pt x="58681" y="78491"/>
                  </a:lnTo>
                  <a:lnTo>
                    <a:pt x="67251" y="65202"/>
                  </a:lnTo>
                  <a:lnTo>
                    <a:pt x="73076" y="47780"/>
                  </a:lnTo>
                  <a:lnTo>
                    <a:pt x="75664" y="28520"/>
                  </a:lnTo>
                  <a:lnTo>
                    <a:pt x="78082" y="23729"/>
                  </a:lnTo>
                  <a:lnTo>
                    <a:pt x="81421" y="22263"/>
                  </a:lnTo>
                  <a:lnTo>
                    <a:pt x="85375" y="23013"/>
                  </a:lnTo>
                  <a:lnTo>
                    <a:pt x="88875" y="26104"/>
                  </a:lnTo>
                  <a:lnTo>
                    <a:pt x="97926" y="40244"/>
                  </a:lnTo>
                  <a:lnTo>
                    <a:pt x="108830" y="4783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B3E4694-AA96-4095-A115-C4F97FC1870F}"/>
                </a:ext>
              </a:extLst>
            </p:cNvPr>
            <p:cNvSpPr/>
            <p:nvPr/>
          </p:nvSpPr>
          <p:spPr>
            <a:xfrm>
              <a:off x="4004169" y="3199078"/>
              <a:ext cx="51174" cy="63591"/>
            </a:xfrm>
            <a:custGeom>
              <a:avLst/>
              <a:gdLst/>
              <a:ahLst/>
              <a:cxnLst/>
              <a:rect l="0" t="0" r="0" b="0"/>
              <a:pathLst>
                <a:path w="51174" h="63591">
                  <a:moveTo>
                    <a:pt x="20079" y="0"/>
                  </a:moveTo>
                  <a:lnTo>
                    <a:pt x="7700" y="4127"/>
                  </a:lnTo>
                  <a:lnTo>
                    <a:pt x="4053" y="8798"/>
                  </a:lnTo>
                  <a:lnTo>
                    <a:pt x="0" y="23200"/>
                  </a:lnTo>
                  <a:lnTo>
                    <a:pt x="1846" y="46605"/>
                  </a:lnTo>
                  <a:lnTo>
                    <a:pt x="5332" y="52663"/>
                  </a:lnTo>
                  <a:lnTo>
                    <a:pt x="16116" y="61698"/>
                  </a:lnTo>
                  <a:lnTo>
                    <a:pt x="22620" y="63590"/>
                  </a:lnTo>
                  <a:lnTo>
                    <a:pt x="51173" y="6218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DCA0784-97D5-44D1-9038-F40B2F575662}"/>
                </a:ext>
              </a:extLst>
            </p:cNvPr>
            <p:cNvSpPr/>
            <p:nvPr/>
          </p:nvSpPr>
          <p:spPr>
            <a:xfrm>
              <a:off x="4078663" y="3105796"/>
              <a:ext cx="23322" cy="163246"/>
            </a:xfrm>
            <a:custGeom>
              <a:avLst/>
              <a:gdLst/>
              <a:ahLst/>
              <a:cxnLst/>
              <a:rect l="0" t="0" r="0" b="0"/>
              <a:pathLst>
                <a:path w="23322" h="163246">
                  <a:moveTo>
                    <a:pt x="0" y="0"/>
                  </a:moveTo>
                  <a:lnTo>
                    <a:pt x="2303" y="60694"/>
                  </a:lnTo>
                  <a:lnTo>
                    <a:pt x="15750" y="117155"/>
                  </a:lnTo>
                  <a:lnTo>
                    <a:pt x="23321" y="16324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8301608-AFC7-4130-B01B-82B39301B3BD}"/>
                </a:ext>
              </a:extLst>
            </p:cNvPr>
            <p:cNvSpPr/>
            <p:nvPr/>
          </p:nvSpPr>
          <p:spPr>
            <a:xfrm>
              <a:off x="4070890" y="3191305"/>
              <a:ext cx="46642" cy="15548"/>
            </a:xfrm>
            <a:custGeom>
              <a:avLst/>
              <a:gdLst/>
              <a:ahLst/>
              <a:cxnLst/>
              <a:rect l="0" t="0" r="0" b="0"/>
              <a:pathLst>
                <a:path w="46642" h="15548">
                  <a:moveTo>
                    <a:pt x="0" y="15547"/>
                  </a:moveTo>
                  <a:lnTo>
                    <a:pt x="4664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F90D5CF-24A3-486C-87B1-D851DE59061E}"/>
                </a:ext>
              </a:extLst>
            </p:cNvPr>
            <p:cNvSpPr/>
            <p:nvPr/>
          </p:nvSpPr>
          <p:spPr>
            <a:xfrm>
              <a:off x="4156415" y="3204634"/>
              <a:ext cx="66634" cy="73364"/>
            </a:xfrm>
            <a:custGeom>
              <a:avLst/>
              <a:gdLst/>
              <a:ahLst/>
              <a:cxnLst/>
              <a:rect l="0" t="0" r="0" b="0"/>
              <a:pathLst>
                <a:path w="66634" h="73364">
                  <a:moveTo>
                    <a:pt x="15530" y="64406"/>
                  </a:moveTo>
                  <a:lnTo>
                    <a:pt x="23784" y="72659"/>
                  </a:lnTo>
                  <a:lnTo>
                    <a:pt x="28806" y="73363"/>
                  </a:lnTo>
                  <a:lnTo>
                    <a:pt x="41296" y="69539"/>
                  </a:lnTo>
                  <a:lnTo>
                    <a:pt x="58770" y="57674"/>
                  </a:lnTo>
                  <a:lnTo>
                    <a:pt x="64978" y="43563"/>
                  </a:lnTo>
                  <a:lnTo>
                    <a:pt x="66633" y="34964"/>
                  </a:lnTo>
                  <a:lnTo>
                    <a:pt x="66009" y="27504"/>
                  </a:lnTo>
                  <a:lnTo>
                    <a:pt x="60710" y="14607"/>
                  </a:lnTo>
                  <a:lnTo>
                    <a:pt x="50293" y="5421"/>
                  </a:lnTo>
                  <a:lnTo>
                    <a:pt x="43888" y="1762"/>
                  </a:lnTo>
                  <a:lnTo>
                    <a:pt x="27558" y="0"/>
                  </a:lnTo>
                  <a:lnTo>
                    <a:pt x="18367" y="739"/>
                  </a:lnTo>
                  <a:lnTo>
                    <a:pt x="11375" y="3823"/>
                  </a:lnTo>
                  <a:lnTo>
                    <a:pt x="1303" y="14160"/>
                  </a:lnTo>
                  <a:lnTo>
                    <a:pt x="0" y="19680"/>
                  </a:lnTo>
                  <a:lnTo>
                    <a:pt x="858" y="25088"/>
                  </a:lnTo>
                  <a:lnTo>
                    <a:pt x="6418" y="35703"/>
                  </a:lnTo>
                  <a:lnTo>
                    <a:pt x="14647" y="46179"/>
                  </a:lnTo>
                  <a:lnTo>
                    <a:pt x="19260" y="47936"/>
                  </a:lnTo>
                  <a:lnTo>
                    <a:pt x="24063" y="47380"/>
                  </a:lnTo>
                  <a:lnTo>
                    <a:pt x="46625" y="4108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C624421-99E8-4EA7-BD3D-6FC508576645}"/>
                </a:ext>
              </a:extLst>
            </p:cNvPr>
            <p:cNvSpPr/>
            <p:nvPr/>
          </p:nvSpPr>
          <p:spPr>
            <a:xfrm>
              <a:off x="4203040" y="3214625"/>
              <a:ext cx="62188" cy="40403"/>
            </a:xfrm>
            <a:custGeom>
              <a:avLst/>
              <a:gdLst/>
              <a:ahLst/>
              <a:cxnLst/>
              <a:rect l="0" t="0" r="0" b="0"/>
              <a:pathLst>
                <a:path w="62188" h="40403">
                  <a:moveTo>
                    <a:pt x="0" y="0"/>
                  </a:moveTo>
                  <a:lnTo>
                    <a:pt x="7070" y="17754"/>
                  </a:lnTo>
                  <a:lnTo>
                    <a:pt x="14946" y="28333"/>
                  </a:lnTo>
                  <a:lnTo>
                    <a:pt x="33219" y="39873"/>
                  </a:lnTo>
                  <a:lnTo>
                    <a:pt x="39420" y="40402"/>
                  </a:lnTo>
                  <a:lnTo>
                    <a:pt x="62187" y="3109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91BD724-BDEB-4603-AC0F-1389F267AB33}"/>
                </a:ext>
              </a:extLst>
            </p:cNvPr>
            <p:cNvSpPr/>
            <p:nvPr/>
          </p:nvSpPr>
          <p:spPr>
            <a:xfrm>
              <a:off x="4264764" y="3136919"/>
              <a:ext cx="113509" cy="118138"/>
            </a:xfrm>
            <a:custGeom>
              <a:avLst/>
              <a:gdLst/>
              <a:ahLst/>
              <a:cxnLst/>
              <a:rect l="0" t="0" r="0" b="0"/>
              <a:pathLst>
                <a:path w="113509" h="118138">
                  <a:moveTo>
                    <a:pt x="16010" y="54386"/>
                  </a:moveTo>
                  <a:lnTo>
                    <a:pt x="11883" y="42006"/>
                  </a:lnTo>
                  <a:lnTo>
                    <a:pt x="8941" y="40087"/>
                  </a:lnTo>
                  <a:lnTo>
                    <a:pt x="5251" y="40534"/>
                  </a:lnTo>
                  <a:lnTo>
                    <a:pt x="1065" y="42560"/>
                  </a:lnTo>
                  <a:lnTo>
                    <a:pt x="0" y="45638"/>
                  </a:lnTo>
                  <a:lnTo>
                    <a:pt x="1019" y="49418"/>
                  </a:lnTo>
                  <a:lnTo>
                    <a:pt x="15065" y="67896"/>
                  </a:lnTo>
                  <a:lnTo>
                    <a:pt x="33581" y="78926"/>
                  </a:lnTo>
                  <a:lnTo>
                    <a:pt x="48005" y="80264"/>
                  </a:lnTo>
                  <a:lnTo>
                    <a:pt x="55478" y="79412"/>
                  </a:lnTo>
                  <a:lnTo>
                    <a:pt x="61325" y="81435"/>
                  </a:lnTo>
                  <a:lnTo>
                    <a:pt x="70123" y="90592"/>
                  </a:lnTo>
                  <a:lnTo>
                    <a:pt x="71088" y="95797"/>
                  </a:lnTo>
                  <a:lnTo>
                    <a:pt x="70003" y="100996"/>
                  </a:lnTo>
                  <a:lnTo>
                    <a:pt x="67553" y="106188"/>
                  </a:lnTo>
                  <a:lnTo>
                    <a:pt x="57920" y="114261"/>
                  </a:lnTo>
                  <a:lnTo>
                    <a:pt x="51724" y="117623"/>
                  </a:lnTo>
                  <a:lnTo>
                    <a:pt x="45866" y="118137"/>
                  </a:lnTo>
                  <a:lnTo>
                    <a:pt x="34750" y="114102"/>
                  </a:lnTo>
                  <a:lnTo>
                    <a:pt x="31958" y="109744"/>
                  </a:lnTo>
                  <a:lnTo>
                    <a:pt x="31160" y="97991"/>
                  </a:lnTo>
                  <a:lnTo>
                    <a:pt x="35987" y="86434"/>
                  </a:lnTo>
                  <a:lnTo>
                    <a:pt x="39693" y="80934"/>
                  </a:lnTo>
                  <a:lnTo>
                    <a:pt x="53024" y="72519"/>
                  </a:lnTo>
                  <a:lnTo>
                    <a:pt x="99053" y="52309"/>
                  </a:lnTo>
                  <a:lnTo>
                    <a:pt x="105058" y="47819"/>
                  </a:lnTo>
                  <a:lnTo>
                    <a:pt x="111729" y="33617"/>
                  </a:lnTo>
                  <a:lnTo>
                    <a:pt x="113508" y="24993"/>
                  </a:lnTo>
                  <a:lnTo>
                    <a:pt x="112966" y="17516"/>
                  </a:lnTo>
                  <a:lnTo>
                    <a:pt x="107758" y="4602"/>
                  </a:lnTo>
                  <a:lnTo>
                    <a:pt x="103088" y="1331"/>
                  </a:lnTo>
                  <a:lnTo>
                    <a:pt x="97382" y="14"/>
                  </a:lnTo>
                  <a:lnTo>
                    <a:pt x="90988" y="0"/>
                  </a:lnTo>
                  <a:lnTo>
                    <a:pt x="85860" y="2581"/>
                  </a:lnTo>
                  <a:lnTo>
                    <a:pt x="77862" y="12360"/>
                  </a:lnTo>
                  <a:lnTo>
                    <a:pt x="76035" y="25343"/>
                  </a:lnTo>
                  <a:lnTo>
                    <a:pt x="81899" y="54791"/>
                  </a:lnTo>
                  <a:lnTo>
                    <a:pt x="101519" y="9325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7E1B10F-C0DC-4013-9FDB-7BD3103CEAB3}"/>
              </a:ext>
            </a:extLst>
          </p:cNvPr>
          <p:cNvGrpSpPr/>
          <p:nvPr/>
        </p:nvGrpSpPr>
        <p:grpSpPr>
          <a:xfrm>
            <a:off x="3744094" y="3587229"/>
            <a:ext cx="886505" cy="165626"/>
            <a:chOff x="3744094" y="3587229"/>
            <a:chExt cx="886505" cy="165626"/>
          </a:xfrm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62CE908-BA47-43C6-95B9-0F471D410B4D}"/>
                </a:ext>
              </a:extLst>
            </p:cNvPr>
            <p:cNvSpPr/>
            <p:nvPr/>
          </p:nvSpPr>
          <p:spPr>
            <a:xfrm>
              <a:off x="3744094" y="3587229"/>
              <a:ext cx="86394" cy="161460"/>
            </a:xfrm>
            <a:custGeom>
              <a:avLst/>
              <a:gdLst/>
              <a:ahLst/>
              <a:cxnLst/>
              <a:rect l="0" t="0" r="0" b="0"/>
              <a:pathLst>
                <a:path w="86394" h="161460">
                  <a:moveTo>
                    <a:pt x="54722" y="31620"/>
                  </a:moveTo>
                  <a:lnTo>
                    <a:pt x="47652" y="13866"/>
                  </a:lnTo>
                  <a:lnTo>
                    <a:pt x="39776" y="3288"/>
                  </a:lnTo>
                  <a:lnTo>
                    <a:pt x="34394" y="640"/>
                  </a:lnTo>
                  <a:lnTo>
                    <a:pt x="21503" y="0"/>
                  </a:lnTo>
                  <a:lnTo>
                    <a:pt x="9440" y="4899"/>
                  </a:lnTo>
                  <a:lnTo>
                    <a:pt x="3804" y="8624"/>
                  </a:lnTo>
                  <a:lnTo>
                    <a:pt x="911" y="13698"/>
                  </a:lnTo>
                  <a:lnTo>
                    <a:pt x="0" y="26246"/>
                  </a:lnTo>
                  <a:lnTo>
                    <a:pt x="4777" y="38157"/>
                  </a:lnTo>
                  <a:lnTo>
                    <a:pt x="62530" y="101572"/>
                  </a:lnTo>
                  <a:lnTo>
                    <a:pt x="83231" y="122309"/>
                  </a:lnTo>
                  <a:lnTo>
                    <a:pt x="85820" y="128356"/>
                  </a:lnTo>
                  <a:lnTo>
                    <a:pt x="86393" y="141984"/>
                  </a:lnTo>
                  <a:lnTo>
                    <a:pt x="83609" y="147519"/>
                  </a:lnTo>
                  <a:lnTo>
                    <a:pt x="73607" y="155972"/>
                  </a:lnTo>
                  <a:lnTo>
                    <a:pt x="49281" y="161459"/>
                  </a:lnTo>
                  <a:lnTo>
                    <a:pt x="34742" y="158137"/>
                  </a:lnTo>
                  <a:lnTo>
                    <a:pt x="28446" y="154833"/>
                  </a:lnTo>
                  <a:lnTo>
                    <a:pt x="24249" y="150902"/>
                  </a:lnTo>
                  <a:lnTo>
                    <a:pt x="15854" y="13267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93C879C-A670-4C7F-9B1B-CF290E4EB21B}"/>
                </a:ext>
              </a:extLst>
            </p:cNvPr>
            <p:cNvSpPr/>
            <p:nvPr/>
          </p:nvSpPr>
          <p:spPr>
            <a:xfrm>
              <a:off x="3884325" y="3666120"/>
              <a:ext cx="116604" cy="86735"/>
            </a:xfrm>
            <a:custGeom>
              <a:avLst/>
              <a:gdLst/>
              <a:ahLst/>
              <a:cxnLst/>
              <a:rect l="0" t="0" r="0" b="0"/>
              <a:pathLst>
                <a:path w="116604" h="86735">
                  <a:moveTo>
                    <a:pt x="0" y="14917"/>
                  </a:moveTo>
                  <a:lnTo>
                    <a:pt x="18273" y="69736"/>
                  </a:lnTo>
                  <a:lnTo>
                    <a:pt x="27987" y="80452"/>
                  </a:lnTo>
                  <a:lnTo>
                    <a:pt x="34205" y="84519"/>
                  </a:lnTo>
                  <a:lnTo>
                    <a:pt x="48023" y="86734"/>
                  </a:lnTo>
                  <a:lnTo>
                    <a:pt x="55336" y="86116"/>
                  </a:lnTo>
                  <a:lnTo>
                    <a:pt x="61075" y="83112"/>
                  </a:lnTo>
                  <a:lnTo>
                    <a:pt x="69755" y="72866"/>
                  </a:lnTo>
                  <a:lnTo>
                    <a:pt x="79497" y="52529"/>
                  </a:lnTo>
                  <a:lnTo>
                    <a:pt x="80534" y="37680"/>
                  </a:lnTo>
                  <a:lnTo>
                    <a:pt x="78104" y="0"/>
                  </a:lnTo>
                  <a:lnTo>
                    <a:pt x="77899" y="5984"/>
                  </a:lnTo>
                  <a:lnTo>
                    <a:pt x="88569" y="46593"/>
                  </a:lnTo>
                  <a:lnTo>
                    <a:pt x="100139" y="65377"/>
                  </a:lnTo>
                  <a:lnTo>
                    <a:pt x="107270" y="71893"/>
                  </a:lnTo>
                  <a:lnTo>
                    <a:pt x="116603" y="7710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E3B1FB8-5D5D-48F8-A514-0AC9931D6B98}"/>
                </a:ext>
              </a:extLst>
            </p:cNvPr>
            <p:cNvSpPr/>
            <p:nvPr/>
          </p:nvSpPr>
          <p:spPr>
            <a:xfrm>
              <a:off x="4044495" y="3645306"/>
              <a:ext cx="181866" cy="92442"/>
            </a:xfrm>
            <a:custGeom>
              <a:avLst/>
              <a:gdLst/>
              <a:ahLst/>
              <a:cxnLst/>
              <a:rect l="0" t="0" r="0" b="0"/>
              <a:pathLst>
                <a:path w="181866" h="92442">
                  <a:moveTo>
                    <a:pt x="3074" y="35731"/>
                  </a:moveTo>
                  <a:lnTo>
                    <a:pt x="13893" y="3272"/>
                  </a:lnTo>
                  <a:lnTo>
                    <a:pt x="13741" y="272"/>
                  </a:lnTo>
                  <a:lnTo>
                    <a:pt x="11912" y="0"/>
                  </a:lnTo>
                  <a:lnTo>
                    <a:pt x="8967" y="1545"/>
                  </a:lnTo>
                  <a:lnTo>
                    <a:pt x="3390" y="10173"/>
                  </a:lnTo>
                  <a:lnTo>
                    <a:pt x="693" y="16101"/>
                  </a:lnTo>
                  <a:lnTo>
                    <a:pt x="0" y="29598"/>
                  </a:lnTo>
                  <a:lnTo>
                    <a:pt x="6594" y="59376"/>
                  </a:lnTo>
                  <a:lnTo>
                    <a:pt x="17840" y="78342"/>
                  </a:lnTo>
                  <a:lnTo>
                    <a:pt x="29503" y="87203"/>
                  </a:lnTo>
                  <a:lnTo>
                    <a:pt x="36240" y="90775"/>
                  </a:lnTo>
                  <a:lnTo>
                    <a:pt x="50636" y="92441"/>
                  </a:lnTo>
                  <a:lnTo>
                    <a:pt x="64808" y="89439"/>
                  </a:lnTo>
                  <a:lnTo>
                    <a:pt x="76865" y="82346"/>
                  </a:lnTo>
                  <a:lnTo>
                    <a:pt x="85678" y="71132"/>
                  </a:lnTo>
                  <a:lnTo>
                    <a:pt x="91610" y="56647"/>
                  </a:lnTo>
                  <a:lnTo>
                    <a:pt x="94247" y="38694"/>
                  </a:lnTo>
                  <a:lnTo>
                    <a:pt x="98405" y="32524"/>
                  </a:lnTo>
                  <a:lnTo>
                    <a:pt x="104632" y="28411"/>
                  </a:lnTo>
                  <a:lnTo>
                    <a:pt x="135323" y="17682"/>
                  </a:lnTo>
                  <a:lnTo>
                    <a:pt x="139609" y="18516"/>
                  </a:lnTo>
                  <a:lnTo>
                    <a:pt x="141602" y="21664"/>
                  </a:lnTo>
                  <a:lnTo>
                    <a:pt x="141513" y="32070"/>
                  </a:lnTo>
                  <a:lnTo>
                    <a:pt x="138336" y="53360"/>
                  </a:lnTo>
                  <a:lnTo>
                    <a:pt x="140350" y="71493"/>
                  </a:lnTo>
                  <a:lnTo>
                    <a:pt x="143823" y="78575"/>
                  </a:lnTo>
                  <a:lnTo>
                    <a:pt x="154593" y="88746"/>
                  </a:lnTo>
                  <a:lnTo>
                    <a:pt x="160228" y="90940"/>
                  </a:lnTo>
                  <a:lnTo>
                    <a:pt x="181865" y="901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D1BC3E8-0441-498C-A179-7FB82307D685}"/>
                </a:ext>
              </a:extLst>
            </p:cNvPr>
            <p:cNvSpPr/>
            <p:nvPr/>
          </p:nvSpPr>
          <p:spPr>
            <a:xfrm>
              <a:off x="4276026" y="3608083"/>
              <a:ext cx="354573" cy="143877"/>
            </a:xfrm>
            <a:custGeom>
              <a:avLst/>
              <a:gdLst/>
              <a:ahLst/>
              <a:cxnLst/>
              <a:rect l="0" t="0" r="0" b="0"/>
              <a:pathLst>
                <a:path w="354573" h="143877">
                  <a:moveTo>
                    <a:pt x="12522" y="41860"/>
                  </a:moveTo>
                  <a:lnTo>
                    <a:pt x="4269" y="50113"/>
                  </a:lnTo>
                  <a:lnTo>
                    <a:pt x="2702" y="56000"/>
                  </a:lnTo>
                  <a:lnTo>
                    <a:pt x="3263" y="71753"/>
                  </a:lnTo>
                  <a:lnTo>
                    <a:pt x="6350" y="78199"/>
                  </a:lnTo>
                  <a:lnTo>
                    <a:pt x="16689" y="87666"/>
                  </a:lnTo>
                  <a:lnTo>
                    <a:pt x="32224" y="92448"/>
                  </a:lnTo>
                  <a:lnTo>
                    <a:pt x="41204" y="93724"/>
                  </a:lnTo>
                  <a:lnTo>
                    <a:pt x="55788" y="90535"/>
                  </a:lnTo>
                  <a:lnTo>
                    <a:pt x="62096" y="87265"/>
                  </a:lnTo>
                  <a:lnTo>
                    <a:pt x="71408" y="76723"/>
                  </a:lnTo>
                  <a:lnTo>
                    <a:pt x="75100" y="70285"/>
                  </a:lnTo>
                  <a:lnTo>
                    <a:pt x="76899" y="56220"/>
                  </a:lnTo>
                  <a:lnTo>
                    <a:pt x="73956" y="42196"/>
                  </a:lnTo>
                  <a:lnTo>
                    <a:pt x="66890" y="30205"/>
                  </a:lnTo>
                  <a:lnTo>
                    <a:pt x="60860" y="26316"/>
                  </a:lnTo>
                  <a:lnTo>
                    <a:pt x="44947" y="21996"/>
                  </a:lnTo>
                  <a:lnTo>
                    <a:pt x="37593" y="22571"/>
                  </a:lnTo>
                  <a:lnTo>
                    <a:pt x="24816" y="27817"/>
                  </a:lnTo>
                  <a:lnTo>
                    <a:pt x="7912" y="40482"/>
                  </a:lnTo>
                  <a:lnTo>
                    <a:pt x="1836" y="54779"/>
                  </a:lnTo>
                  <a:lnTo>
                    <a:pt x="0" y="71787"/>
                  </a:lnTo>
                  <a:lnTo>
                    <a:pt x="2062" y="87982"/>
                  </a:lnTo>
                  <a:lnTo>
                    <a:pt x="5548" y="94201"/>
                  </a:lnTo>
                  <a:lnTo>
                    <a:pt x="16332" y="103415"/>
                  </a:lnTo>
                  <a:lnTo>
                    <a:pt x="32066" y="108085"/>
                  </a:lnTo>
                  <a:lnTo>
                    <a:pt x="41099" y="109330"/>
                  </a:lnTo>
                  <a:lnTo>
                    <a:pt x="55741" y="106108"/>
                  </a:lnTo>
                  <a:lnTo>
                    <a:pt x="62064" y="102830"/>
                  </a:lnTo>
                  <a:lnTo>
                    <a:pt x="66279" y="97190"/>
                  </a:lnTo>
                  <a:lnTo>
                    <a:pt x="70964" y="81711"/>
                  </a:lnTo>
                  <a:lnTo>
                    <a:pt x="70485" y="74473"/>
                  </a:lnTo>
                  <a:lnTo>
                    <a:pt x="65347" y="61825"/>
                  </a:lnTo>
                  <a:lnTo>
                    <a:pt x="64149" y="60353"/>
                  </a:lnTo>
                  <a:lnTo>
                    <a:pt x="65123" y="65626"/>
                  </a:lnTo>
                  <a:lnTo>
                    <a:pt x="73648" y="89261"/>
                  </a:lnTo>
                  <a:lnTo>
                    <a:pt x="81723" y="100643"/>
                  </a:lnTo>
                  <a:lnTo>
                    <a:pt x="93374" y="109157"/>
                  </a:lnTo>
                  <a:lnTo>
                    <a:pt x="100109" y="112636"/>
                  </a:lnTo>
                  <a:lnTo>
                    <a:pt x="114501" y="114199"/>
                  </a:lnTo>
                  <a:lnTo>
                    <a:pt x="128672" y="111150"/>
                  </a:lnTo>
                  <a:lnTo>
                    <a:pt x="140728" y="104038"/>
                  </a:lnTo>
                  <a:lnTo>
                    <a:pt x="144634" y="97995"/>
                  </a:lnTo>
                  <a:lnTo>
                    <a:pt x="150131" y="72985"/>
                  </a:lnTo>
                  <a:lnTo>
                    <a:pt x="149685" y="35884"/>
                  </a:lnTo>
                  <a:lnTo>
                    <a:pt x="145173" y="20202"/>
                  </a:lnTo>
                  <a:lnTo>
                    <a:pt x="137409" y="7475"/>
                  </a:lnTo>
                  <a:lnTo>
                    <a:pt x="132920" y="5117"/>
                  </a:lnTo>
                  <a:lnTo>
                    <a:pt x="128201" y="5272"/>
                  </a:lnTo>
                  <a:lnTo>
                    <a:pt x="123326" y="7104"/>
                  </a:lnTo>
                  <a:lnTo>
                    <a:pt x="120940" y="12643"/>
                  </a:lnTo>
                  <a:lnTo>
                    <a:pt x="120593" y="30315"/>
                  </a:lnTo>
                  <a:lnTo>
                    <a:pt x="125621" y="45654"/>
                  </a:lnTo>
                  <a:lnTo>
                    <a:pt x="129380" y="52163"/>
                  </a:lnTo>
                  <a:lnTo>
                    <a:pt x="140466" y="61698"/>
                  </a:lnTo>
                  <a:lnTo>
                    <a:pt x="198215" y="83115"/>
                  </a:lnTo>
                  <a:lnTo>
                    <a:pt x="209640" y="93017"/>
                  </a:lnTo>
                  <a:lnTo>
                    <a:pt x="213896" y="99285"/>
                  </a:lnTo>
                  <a:lnTo>
                    <a:pt x="219885" y="124614"/>
                  </a:lnTo>
                  <a:lnTo>
                    <a:pt x="218135" y="131579"/>
                  </a:lnTo>
                  <a:lnTo>
                    <a:pt x="214377" y="137085"/>
                  </a:lnTo>
                  <a:lnTo>
                    <a:pt x="209280" y="141620"/>
                  </a:lnTo>
                  <a:lnTo>
                    <a:pt x="203291" y="143779"/>
                  </a:lnTo>
                  <a:lnTo>
                    <a:pt x="189727" y="143876"/>
                  </a:lnTo>
                  <a:lnTo>
                    <a:pt x="177365" y="138736"/>
                  </a:lnTo>
                  <a:lnTo>
                    <a:pt x="171650" y="134947"/>
                  </a:lnTo>
                  <a:lnTo>
                    <a:pt x="168703" y="129830"/>
                  </a:lnTo>
                  <a:lnTo>
                    <a:pt x="167733" y="117235"/>
                  </a:lnTo>
                  <a:lnTo>
                    <a:pt x="170411" y="111976"/>
                  </a:lnTo>
                  <a:lnTo>
                    <a:pt x="180296" y="103829"/>
                  </a:lnTo>
                  <a:lnTo>
                    <a:pt x="209483" y="91561"/>
                  </a:lnTo>
                  <a:lnTo>
                    <a:pt x="267485" y="74072"/>
                  </a:lnTo>
                  <a:lnTo>
                    <a:pt x="293249" y="59561"/>
                  </a:lnTo>
                  <a:lnTo>
                    <a:pt x="298138" y="52797"/>
                  </a:lnTo>
                  <a:lnTo>
                    <a:pt x="303570" y="36069"/>
                  </a:lnTo>
                  <a:lnTo>
                    <a:pt x="302502" y="11353"/>
                  </a:lnTo>
                  <a:lnTo>
                    <a:pt x="298261" y="5975"/>
                  </a:lnTo>
                  <a:lnTo>
                    <a:pt x="284335" y="0"/>
                  </a:lnTo>
                  <a:lnTo>
                    <a:pt x="277512" y="1861"/>
                  </a:lnTo>
                  <a:lnTo>
                    <a:pt x="265325" y="13142"/>
                  </a:lnTo>
                  <a:lnTo>
                    <a:pt x="258756" y="29672"/>
                  </a:lnTo>
                  <a:lnTo>
                    <a:pt x="257004" y="38918"/>
                  </a:lnTo>
                  <a:lnTo>
                    <a:pt x="262792" y="72562"/>
                  </a:lnTo>
                  <a:lnTo>
                    <a:pt x="275448" y="97502"/>
                  </a:lnTo>
                  <a:lnTo>
                    <a:pt x="294350" y="110064"/>
                  </a:lnTo>
                  <a:lnTo>
                    <a:pt x="306645" y="115832"/>
                  </a:lnTo>
                  <a:lnTo>
                    <a:pt x="317433" y="117087"/>
                  </a:lnTo>
                  <a:lnTo>
                    <a:pt x="336330" y="111571"/>
                  </a:lnTo>
                  <a:lnTo>
                    <a:pt x="343270" y="105609"/>
                  </a:lnTo>
                  <a:lnTo>
                    <a:pt x="353284" y="89770"/>
                  </a:lnTo>
                  <a:lnTo>
                    <a:pt x="354572" y="82438"/>
                  </a:lnTo>
                  <a:lnTo>
                    <a:pt x="353704" y="75822"/>
                  </a:lnTo>
                  <a:lnTo>
                    <a:pt x="346784" y="5740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F0994C8B-5C90-4F5D-89F6-B39CA745E7FD}"/>
              </a:ext>
            </a:extLst>
          </p:cNvPr>
          <p:cNvCxnSpPr/>
          <p:nvPr/>
        </p:nvCxnSpPr>
        <p:spPr>
          <a:xfrm>
            <a:off x="248793" y="1065022"/>
            <a:ext cx="3948938" cy="0"/>
          </a:xfrm>
          <a:prstGeom prst="line">
            <a:avLst/>
          </a:prstGeom>
          <a:ln w="12700" cap="flat" cmpd="sng" algn="ctr">
            <a:solidFill>
              <a:srgbClr val="00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D76F8FA-FA33-41D1-B0D1-9E3B0C03D5E3}"/>
              </a:ext>
            </a:extLst>
          </p:cNvPr>
          <p:cNvGrpSpPr/>
          <p:nvPr/>
        </p:nvGrpSpPr>
        <p:grpSpPr>
          <a:xfrm>
            <a:off x="3321413" y="4183468"/>
            <a:ext cx="2524280" cy="557839"/>
            <a:chOff x="3321413" y="4183468"/>
            <a:chExt cx="2524280" cy="557839"/>
          </a:xfrm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6BE656D2-6805-47E1-9FAD-3711000EF911}"/>
                </a:ext>
              </a:extLst>
            </p:cNvPr>
            <p:cNvSpPr/>
            <p:nvPr/>
          </p:nvSpPr>
          <p:spPr>
            <a:xfrm>
              <a:off x="3321413" y="4183468"/>
              <a:ext cx="355466" cy="398485"/>
            </a:xfrm>
            <a:custGeom>
              <a:avLst/>
              <a:gdLst/>
              <a:ahLst/>
              <a:cxnLst/>
              <a:rect l="0" t="0" r="0" b="0"/>
              <a:pathLst>
                <a:path w="355466" h="398485">
                  <a:moveTo>
                    <a:pt x="355465" y="6152"/>
                  </a:moveTo>
                  <a:lnTo>
                    <a:pt x="327794" y="0"/>
                  </a:lnTo>
                  <a:lnTo>
                    <a:pt x="302065" y="1162"/>
                  </a:lnTo>
                  <a:lnTo>
                    <a:pt x="246695" y="16680"/>
                  </a:lnTo>
                  <a:lnTo>
                    <a:pt x="187978" y="55353"/>
                  </a:lnTo>
                  <a:lnTo>
                    <a:pt x="128589" y="107001"/>
                  </a:lnTo>
                  <a:lnTo>
                    <a:pt x="83619" y="161230"/>
                  </a:lnTo>
                  <a:lnTo>
                    <a:pt x="40657" y="222159"/>
                  </a:lnTo>
                  <a:lnTo>
                    <a:pt x="15068" y="272938"/>
                  </a:lnTo>
                  <a:lnTo>
                    <a:pt x="0" y="332225"/>
                  </a:lnTo>
                  <a:lnTo>
                    <a:pt x="1991" y="364126"/>
                  </a:lnTo>
                  <a:lnTo>
                    <a:pt x="8395" y="376087"/>
                  </a:lnTo>
                  <a:lnTo>
                    <a:pt x="29331" y="393984"/>
                  </a:lnTo>
                  <a:lnTo>
                    <a:pt x="62820" y="398484"/>
                  </a:lnTo>
                  <a:lnTo>
                    <a:pt x="116164" y="391305"/>
                  </a:lnTo>
                  <a:lnTo>
                    <a:pt x="168534" y="371328"/>
                  </a:lnTo>
                  <a:lnTo>
                    <a:pt x="221768" y="342663"/>
                  </a:lnTo>
                  <a:lnTo>
                    <a:pt x="283572" y="293749"/>
                  </a:lnTo>
                  <a:lnTo>
                    <a:pt x="301051" y="27822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5A55722-A84B-47D7-829F-FC08813514A6}"/>
                </a:ext>
              </a:extLst>
            </p:cNvPr>
            <p:cNvSpPr/>
            <p:nvPr/>
          </p:nvSpPr>
          <p:spPr>
            <a:xfrm>
              <a:off x="3696067" y="4391732"/>
              <a:ext cx="167377" cy="124377"/>
            </a:xfrm>
            <a:custGeom>
              <a:avLst/>
              <a:gdLst/>
              <a:ahLst/>
              <a:cxnLst/>
              <a:rect l="0" t="0" r="0" b="0"/>
              <a:pathLst>
                <a:path w="167377" h="124377">
                  <a:moveTo>
                    <a:pt x="105188" y="0"/>
                  </a:moveTo>
                  <a:lnTo>
                    <a:pt x="45962" y="864"/>
                  </a:lnTo>
                  <a:lnTo>
                    <a:pt x="21421" y="7069"/>
                  </a:lnTo>
                  <a:lnTo>
                    <a:pt x="8649" y="14946"/>
                  </a:lnTo>
                  <a:lnTo>
                    <a:pt x="4552" y="22056"/>
                  </a:lnTo>
                  <a:lnTo>
                    <a:pt x="0" y="41473"/>
                  </a:lnTo>
                  <a:lnTo>
                    <a:pt x="1564" y="68430"/>
                  </a:lnTo>
                  <a:lnTo>
                    <a:pt x="15751" y="96956"/>
                  </a:lnTo>
                  <a:lnTo>
                    <a:pt x="31465" y="110174"/>
                  </a:lnTo>
                  <a:lnTo>
                    <a:pt x="49102" y="117201"/>
                  </a:lnTo>
                  <a:lnTo>
                    <a:pt x="65577" y="117444"/>
                  </a:lnTo>
                  <a:lnTo>
                    <a:pt x="93547" y="104472"/>
                  </a:lnTo>
                  <a:lnTo>
                    <a:pt x="106637" y="91346"/>
                  </a:lnTo>
                  <a:lnTo>
                    <a:pt x="114469" y="76011"/>
                  </a:lnTo>
                  <a:lnTo>
                    <a:pt x="120185" y="25533"/>
                  </a:lnTo>
                  <a:lnTo>
                    <a:pt x="131533" y="82150"/>
                  </a:lnTo>
                  <a:lnTo>
                    <a:pt x="143129" y="107834"/>
                  </a:lnTo>
                  <a:lnTo>
                    <a:pt x="152569" y="117024"/>
                  </a:lnTo>
                  <a:lnTo>
                    <a:pt x="167376" y="12437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D33255C9-0A0D-4E20-B556-6CF2A599574D}"/>
                </a:ext>
              </a:extLst>
            </p:cNvPr>
            <p:cNvSpPr/>
            <p:nvPr/>
          </p:nvSpPr>
          <p:spPr>
            <a:xfrm>
              <a:off x="3894537" y="4360638"/>
              <a:ext cx="171019" cy="115591"/>
            </a:xfrm>
            <a:custGeom>
              <a:avLst/>
              <a:gdLst/>
              <a:ahLst/>
              <a:cxnLst/>
              <a:rect l="0" t="0" r="0" b="0"/>
              <a:pathLst>
                <a:path w="171019" h="115591">
                  <a:moveTo>
                    <a:pt x="0" y="0"/>
                  </a:moveTo>
                  <a:lnTo>
                    <a:pt x="61513" y="36546"/>
                  </a:lnTo>
                  <a:lnTo>
                    <a:pt x="104817" y="76832"/>
                  </a:lnTo>
                  <a:lnTo>
                    <a:pt x="111336" y="84907"/>
                  </a:lnTo>
                  <a:lnTo>
                    <a:pt x="113956" y="92881"/>
                  </a:lnTo>
                  <a:lnTo>
                    <a:pt x="112260" y="108651"/>
                  </a:lnTo>
                  <a:lnTo>
                    <a:pt x="107661" y="113029"/>
                  </a:lnTo>
                  <a:lnTo>
                    <a:pt x="101141" y="115084"/>
                  </a:lnTo>
                  <a:lnTo>
                    <a:pt x="93339" y="115590"/>
                  </a:lnTo>
                  <a:lnTo>
                    <a:pt x="80064" y="111546"/>
                  </a:lnTo>
                  <a:lnTo>
                    <a:pt x="74106" y="108050"/>
                  </a:lnTo>
                  <a:lnTo>
                    <a:pt x="70997" y="102263"/>
                  </a:lnTo>
                  <a:lnTo>
                    <a:pt x="69846" y="86622"/>
                  </a:lnTo>
                  <a:lnTo>
                    <a:pt x="72476" y="79341"/>
                  </a:lnTo>
                  <a:lnTo>
                    <a:pt x="102411" y="45659"/>
                  </a:lnTo>
                  <a:lnTo>
                    <a:pt x="124778" y="31283"/>
                  </a:lnTo>
                  <a:lnTo>
                    <a:pt x="171018" y="1554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F1210A6-16A3-4DA0-8874-6F213995FA90}"/>
                </a:ext>
              </a:extLst>
            </p:cNvPr>
            <p:cNvSpPr/>
            <p:nvPr/>
          </p:nvSpPr>
          <p:spPr>
            <a:xfrm>
              <a:off x="4104422" y="4275129"/>
              <a:ext cx="121191" cy="220948"/>
            </a:xfrm>
            <a:custGeom>
              <a:avLst/>
              <a:gdLst/>
              <a:ahLst/>
              <a:cxnLst/>
              <a:rect l="0" t="0" r="0" b="0"/>
              <a:pathLst>
                <a:path w="121191" h="220948">
                  <a:moveTo>
                    <a:pt x="0" y="0"/>
                  </a:moveTo>
                  <a:lnTo>
                    <a:pt x="864" y="53901"/>
                  </a:lnTo>
                  <a:lnTo>
                    <a:pt x="10820" y="114626"/>
                  </a:lnTo>
                  <a:lnTo>
                    <a:pt x="23381" y="174265"/>
                  </a:lnTo>
                  <a:lnTo>
                    <a:pt x="25952" y="183548"/>
                  </a:lnTo>
                  <a:lnTo>
                    <a:pt x="27666" y="186281"/>
                  </a:lnTo>
                  <a:lnTo>
                    <a:pt x="28809" y="184648"/>
                  </a:lnTo>
                  <a:lnTo>
                    <a:pt x="35500" y="134541"/>
                  </a:lnTo>
                  <a:lnTo>
                    <a:pt x="44281" y="118529"/>
                  </a:lnTo>
                  <a:lnTo>
                    <a:pt x="56821" y="105655"/>
                  </a:lnTo>
                  <a:lnTo>
                    <a:pt x="63793" y="102394"/>
                  </a:lnTo>
                  <a:lnTo>
                    <a:pt x="78449" y="101075"/>
                  </a:lnTo>
                  <a:lnTo>
                    <a:pt x="91296" y="105671"/>
                  </a:lnTo>
                  <a:lnTo>
                    <a:pt x="97141" y="109315"/>
                  </a:lnTo>
                  <a:lnTo>
                    <a:pt x="113620" y="130950"/>
                  </a:lnTo>
                  <a:lnTo>
                    <a:pt x="121190" y="163369"/>
                  </a:lnTo>
                  <a:lnTo>
                    <a:pt x="118354" y="180862"/>
                  </a:lnTo>
                  <a:lnTo>
                    <a:pt x="110472" y="195259"/>
                  </a:lnTo>
                  <a:lnTo>
                    <a:pt x="98331" y="210295"/>
                  </a:lnTo>
                  <a:lnTo>
                    <a:pt x="81995" y="218704"/>
                  </a:lnTo>
                  <a:lnTo>
                    <a:pt x="72801" y="220947"/>
                  </a:lnTo>
                  <a:lnTo>
                    <a:pt x="64945" y="220714"/>
                  </a:lnTo>
                  <a:lnTo>
                    <a:pt x="51610" y="215850"/>
                  </a:lnTo>
                  <a:lnTo>
                    <a:pt x="44531" y="210233"/>
                  </a:lnTo>
                  <a:lnTo>
                    <a:pt x="38868" y="20211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44C51D33-A8E6-41B0-98F9-B5F72CAD5CC9}"/>
                </a:ext>
              </a:extLst>
            </p:cNvPr>
            <p:cNvSpPr/>
            <p:nvPr/>
          </p:nvSpPr>
          <p:spPr>
            <a:xfrm>
              <a:off x="4265257" y="4376185"/>
              <a:ext cx="96214" cy="89529"/>
            </a:xfrm>
            <a:custGeom>
              <a:avLst/>
              <a:gdLst/>
              <a:ahLst/>
              <a:cxnLst/>
              <a:rect l="0" t="0" r="0" b="0"/>
              <a:pathLst>
                <a:path w="96214" h="89529">
                  <a:moveTo>
                    <a:pt x="25730" y="15547"/>
                  </a:moveTo>
                  <a:lnTo>
                    <a:pt x="13350" y="19673"/>
                  </a:lnTo>
                  <a:lnTo>
                    <a:pt x="4968" y="28609"/>
                  </a:lnTo>
                  <a:lnTo>
                    <a:pt x="1524" y="34620"/>
                  </a:lnTo>
                  <a:lnTo>
                    <a:pt x="0" y="50511"/>
                  </a:lnTo>
                  <a:lnTo>
                    <a:pt x="3066" y="67364"/>
                  </a:lnTo>
                  <a:lnTo>
                    <a:pt x="10187" y="80611"/>
                  </a:lnTo>
                  <a:lnTo>
                    <a:pt x="16232" y="84835"/>
                  </a:lnTo>
                  <a:lnTo>
                    <a:pt x="32161" y="89528"/>
                  </a:lnTo>
                  <a:lnTo>
                    <a:pt x="56426" y="88043"/>
                  </a:lnTo>
                  <a:lnTo>
                    <a:pt x="72195" y="79725"/>
                  </a:lnTo>
                  <a:lnTo>
                    <a:pt x="80027" y="73880"/>
                  </a:lnTo>
                  <a:lnTo>
                    <a:pt x="91033" y="58171"/>
                  </a:lnTo>
                  <a:lnTo>
                    <a:pt x="95177" y="49146"/>
                  </a:lnTo>
                  <a:lnTo>
                    <a:pt x="96213" y="41401"/>
                  </a:lnTo>
                  <a:lnTo>
                    <a:pt x="92756" y="28189"/>
                  </a:lnTo>
                  <a:lnTo>
                    <a:pt x="80855" y="16559"/>
                  </a:lnTo>
                  <a:lnTo>
                    <a:pt x="64050" y="7359"/>
                  </a:lnTo>
                  <a:lnTo>
                    <a:pt x="2573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3ED86E1-5831-49F3-A0FE-186538394224}"/>
                </a:ext>
              </a:extLst>
            </p:cNvPr>
            <p:cNvSpPr/>
            <p:nvPr/>
          </p:nvSpPr>
          <p:spPr>
            <a:xfrm>
              <a:off x="4454231" y="4267355"/>
              <a:ext cx="147698" cy="206561"/>
            </a:xfrm>
            <a:custGeom>
              <a:avLst/>
              <a:gdLst/>
              <a:ahLst/>
              <a:cxnLst/>
              <a:rect l="0" t="0" r="0" b="0"/>
              <a:pathLst>
                <a:path w="147698" h="206561">
                  <a:moveTo>
                    <a:pt x="0" y="0"/>
                  </a:moveTo>
                  <a:lnTo>
                    <a:pt x="0" y="51533"/>
                  </a:lnTo>
                  <a:lnTo>
                    <a:pt x="0" y="112387"/>
                  </a:lnTo>
                  <a:lnTo>
                    <a:pt x="0" y="170057"/>
                  </a:lnTo>
                  <a:lnTo>
                    <a:pt x="864" y="204898"/>
                  </a:lnTo>
                  <a:lnTo>
                    <a:pt x="2304" y="206560"/>
                  </a:lnTo>
                  <a:lnTo>
                    <a:pt x="4127" y="205077"/>
                  </a:lnTo>
                  <a:lnTo>
                    <a:pt x="18602" y="177874"/>
                  </a:lnTo>
                  <a:lnTo>
                    <a:pt x="29600" y="150113"/>
                  </a:lnTo>
                  <a:lnTo>
                    <a:pt x="48502" y="125956"/>
                  </a:lnTo>
                  <a:lnTo>
                    <a:pt x="63015" y="113275"/>
                  </a:lnTo>
                  <a:lnTo>
                    <a:pt x="69649" y="110929"/>
                  </a:lnTo>
                  <a:lnTo>
                    <a:pt x="75800" y="111093"/>
                  </a:lnTo>
                  <a:lnTo>
                    <a:pt x="81628" y="112930"/>
                  </a:lnTo>
                  <a:lnTo>
                    <a:pt x="86376" y="116746"/>
                  </a:lnTo>
                  <a:lnTo>
                    <a:pt x="97187" y="134496"/>
                  </a:lnTo>
                  <a:lnTo>
                    <a:pt x="119144" y="194430"/>
                  </a:lnTo>
                  <a:lnTo>
                    <a:pt x="123480" y="198718"/>
                  </a:lnTo>
                  <a:lnTo>
                    <a:pt x="128961" y="200713"/>
                  </a:lnTo>
                  <a:lnTo>
                    <a:pt x="147697" y="20211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EE9326F-3120-4DFF-826D-C6B1739581D1}"/>
                </a:ext>
              </a:extLst>
            </p:cNvPr>
            <p:cNvSpPr/>
            <p:nvPr/>
          </p:nvSpPr>
          <p:spPr>
            <a:xfrm>
              <a:off x="4617475" y="4352865"/>
              <a:ext cx="80665" cy="336454"/>
            </a:xfrm>
            <a:custGeom>
              <a:avLst/>
              <a:gdLst/>
              <a:ahLst/>
              <a:cxnLst/>
              <a:rect l="0" t="0" r="0" b="0"/>
              <a:pathLst>
                <a:path w="80665" h="336454">
                  <a:moveTo>
                    <a:pt x="0" y="0"/>
                  </a:moveTo>
                  <a:lnTo>
                    <a:pt x="4127" y="43278"/>
                  </a:lnTo>
                  <a:lnTo>
                    <a:pt x="14123" y="77070"/>
                  </a:lnTo>
                  <a:lnTo>
                    <a:pt x="27889" y="99995"/>
                  </a:lnTo>
                  <a:lnTo>
                    <a:pt x="40898" y="112388"/>
                  </a:lnTo>
                  <a:lnTo>
                    <a:pt x="47131" y="114656"/>
                  </a:lnTo>
                  <a:lnTo>
                    <a:pt x="53014" y="114441"/>
                  </a:lnTo>
                  <a:lnTo>
                    <a:pt x="58663" y="112571"/>
                  </a:lnTo>
                  <a:lnTo>
                    <a:pt x="63294" y="107868"/>
                  </a:lnTo>
                  <a:lnTo>
                    <a:pt x="79789" y="70006"/>
                  </a:lnTo>
                  <a:lnTo>
                    <a:pt x="80664" y="54433"/>
                  </a:lnTo>
                  <a:lnTo>
                    <a:pt x="79688" y="46653"/>
                  </a:lnTo>
                  <a:lnTo>
                    <a:pt x="79037" y="46649"/>
                  </a:lnTo>
                  <a:lnTo>
                    <a:pt x="77907" y="101504"/>
                  </a:lnTo>
                  <a:lnTo>
                    <a:pt x="71605" y="161938"/>
                  </a:lnTo>
                  <a:lnTo>
                    <a:pt x="65843" y="214680"/>
                  </a:lnTo>
                  <a:lnTo>
                    <a:pt x="56039" y="270749"/>
                  </a:lnTo>
                  <a:lnTo>
                    <a:pt x="40166" y="333097"/>
                  </a:lnTo>
                  <a:lnTo>
                    <a:pt x="39102" y="33645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03DCEA1-A4FF-4B7A-B2C1-703401AF0225}"/>
                </a:ext>
              </a:extLst>
            </p:cNvPr>
            <p:cNvSpPr/>
            <p:nvPr/>
          </p:nvSpPr>
          <p:spPr>
            <a:xfrm>
              <a:off x="4366887" y="4593844"/>
              <a:ext cx="165080" cy="147463"/>
            </a:xfrm>
            <a:custGeom>
              <a:avLst/>
              <a:gdLst/>
              <a:ahLst/>
              <a:cxnLst/>
              <a:rect l="0" t="0" r="0" b="0"/>
              <a:pathLst>
                <a:path w="165080" h="147463">
                  <a:moveTo>
                    <a:pt x="535" y="147462"/>
                  </a:moveTo>
                  <a:lnTo>
                    <a:pt x="0" y="134198"/>
                  </a:lnTo>
                  <a:lnTo>
                    <a:pt x="9657" y="95056"/>
                  </a:lnTo>
                  <a:lnTo>
                    <a:pt x="28344" y="66143"/>
                  </a:lnTo>
                  <a:lnTo>
                    <a:pt x="71398" y="34569"/>
                  </a:lnTo>
                  <a:lnTo>
                    <a:pt x="126574" y="12929"/>
                  </a:lnTo>
                  <a:lnTo>
                    <a:pt x="165079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4B320EF-0123-4605-A4E6-E38D43FB88FA}"/>
                </a:ext>
              </a:extLst>
            </p:cNvPr>
            <p:cNvSpPr/>
            <p:nvPr/>
          </p:nvSpPr>
          <p:spPr>
            <a:xfrm>
              <a:off x="4877360" y="4238211"/>
              <a:ext cx="128793" cy="246804"/>
            </a:xfrm>
            <a:custGeom>
              <a:avLst/>
              <a:gdLst/>
              <a:ahLst/>
              <a:cxnLst/>
              <a:rect l="0" t="0" r="0" b="0"/>
              <a:pathLst>
                <a:path w="128793" h="246804">
                  <a:moveTo>
                    <a:pt x="27736" y="169068"/>
                  </a:moveTo>
                  <a:lnTo>
                    <a:pt x="2975" y="210335"/>
                  </a:lnTo>
                  <a:lnTo>
                    <a:pt x="0" y="221627"/>
                  </a:lnTo>
                  <a:lnTo>
                    <a:pt x="2336" y="228292"/>
                  </a:lnTo>
                  <a:lnTo>
                    <a:pt x="8211" y="231871"/>
                  </a:lnTo>
                  <a:lnTo>
                    <a:pt x="15583" y="231666"/>
                  </a:lnTo>
                  <a:lnTo>
                    <a:pt x="32987" y="224529"/>
                  </a:lnTo>
                  <a:lnTo>
                    <a:pt x="47632" y="205809"/>
                  </a:lnTo>
                  <a:lnTo>
                    <a:pt x="58172" y="180215"/>
                  </a:lnTo>
                  <a:lnTo>
                    <a:pt x="63242" y="134079"/>
                  </a:lnTo>
                  <a:lnTo>
                    <a:pt x="59657" y="74920"/>
                  </a:lnTo>
                  <a:lnTo>
                    <a:pt x="50708" y="14098"/>
                  </a:lnTo>
                  <a:lnTo>
                    <a:pt x="46583" y="0"/>
                  </a:lnTo>
                  <a:lnTo>
                    <a:pt x="45483" y="1078"/>
                  </a:lnTo>
                  <a:lnTo>
                    <a:pt x="44436" y="55391"/>
                  </a:lnTo>
                  <a:lnTo>
                    <a:pt x="51302" y="109378"/>
                  </a:lnTo>
                  <a:lnTo>
                    <a:pt x="62394" y="157798"/>
                  </a:lnTo>
                  <a:lnTo>
                    <a:pt x="79080" y="209587"/>
                  </a:lnTo>
                  <a:lnTo>
                    <a:pt x="87013" y="220265"/>
                  </a:lnTo>
                  <a:lnTo>
                    <a:pt x="128792" y="24680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A710C71-5951-4CD4-926B-BBB60D15CCFC}"/>
                </a:ext>
              </a:extLst>
            </p:cNvPr>
            <p:cNvSpPr/>
            <p:nvPr/>
          </p:nvSpPr>
          <p:spPr>
            <a:xfrm>
              <a:off x="5040892" y="4332785"/>
              <a:ext cx="159599" cy="128688"/>
            </a:xfrm>
            <a:custGeom>
              <a:avLst/>
              <a:gdLst/>
              <a:ahLst/>
              <a:cxnLst/>
              <a:rect l="0" t="0" r="0" b="0"/>
              <a:pathLst>
                <a:path w="159599" h="128688">
                  <a:moveTo>
                    <a:pt x="4127" y="20080"/>
                  </a:moveTo>
                  <a:lnTo>
                    <a:pt x="0" y="7699"/>
                  </a:lnTo>
                  <a:lnTo>
                    <a:pt x="2240" y="4052"/>
                  </a:lnTo>
                  <a:lnTo>
                    <a:pt x="13941" y="0"/>
                  </a:lnTo>
                  <a:lnTo>
                    <a:pt x="28355" y="2806"/>
                  </a:lnTo>
                  <a:lnTo>
                    <a:pt x="62848" y="22809"/>
                  </a:lnTo>
                  <a:lnTo>
                    <a:pt x="84482" y="48336"/>
                  </a:lnTo>
                  <a:lnTo>
                    <a:pt x="97706" y="73653"/>
                  </a:lnTo>
                  <a:lnTo>
                    <a:pt x="97253" y="91970"/>
                  </a:lnTo>
                  <a:lnTo>
                    <a:pt x="91294" y="109900"/>
                  </a:lnTo>
                  <a:lnTo>
                    <a:pt x="82887" y="123627"/>
                  </a:lnTo>
                  <a:lnTo>
                    <a:pt x="76500" y="127115"/>
                  </a:lnTo>
                  <a:lnTo>
                    <a:pt x="60189" y="128687"/>
                  </a:lnTo>
                  <a:lnTo>
                    <a:pt x="46030" y="124203"/>
                  </a:lnTo>
                  <a:lnTo>
                    <a:pt x="39837" y="120590"/>
                  </a:lnTo>
                  <a:lnTo>
                    <a:pt x="36571" y="113862"/>
                  </a:lnTo>
                  <a:lnTo>
                    <a:pt x="35245" y="94870"/>
                  </a:lnTo>
                  <a:lnTo>
                    <a:pt x="39838" y="76640"/>
                  </a:lnTo>
                  <a:lnTo>
                    <a:pt x="49366" y="59900"/>
                  </a:lnTo>
                  <a:lnTo>
                    <a:pt x="65116" y="43824"/>
                  </a:lnTo>
                  <a:lnTo>
                    <a:pt x="118542" y="14981"/>
                  </a:lnTo>
                  <a:lnTo>
                    <a:pt x="159598" y="453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9C08961-6200-4803-9562-EEB339CA321D}"/>
                </a:ext>
              </a:extLst>
            </p:cNvPr>
            <p:cNvSpPr/>
            <p:nvPr/>
          </p:nvSpPr>
          <p:spPr>
            <a:xfrm>
              <a:off x="5254367" y="4220536"/>
              <a:ext cx="218197" cy="222097"/>
            </a:xfrm>
            <a:custGeom>
              <a:avLst/>
              <a:gdLst/>
              <a:ahLst/>
              <a:cxnLst/>
              <a:rect l="0" t="0" r="0" b="0"/>
              <a:pathLst>
                <a:path w="218197" h="222097">
                  <a:moveTo>
                    <a:pt x="16085" y="155649"/>
                  </a:moveTo>
                  <a:lnTo>
                    <a:pt x="37724" y="177288"/>
                  </a:lnTo>
                  <a:lnTo>
                    <a:pt x="52190" y="182541"/>
                  </a:lnTo>
                  <a:lnTo>
                    <a:pt x="60884" y="183941"/>
                  </a:lnTo>
                  <a:lnTo>
                    <a:pt x="68408" y="182284"/>
                  </a:lnTo>
                  <a:lnTo>
                    <a:pt x="81374" y="173533"/>
                  </a:lnTo>
                  <a:lnTo>
                    <a:pt x="94258" y="154038"/>
                  </a:lnTo>
                  <a:lnTo>
                    <a:pt x="96030" y="139385"/>
                  </a:lnTo>
                  <a:lnTo>
                    <a:pt x="95294" y="131851"/>
                  </a:lnTo>
                  <a:lnTo>
                    <a:pt x="87565" y="116569"/>
                  </a:lnTo>
                  <a:lnTo>
                    <a:pt x="81876" y="108866"/>
                  </a:lnTo>
                  <a:lnTo>
                    <a:pt x="74629" y="104595"/>
                  </a:lnTo>
                  <a:lnTo>
                    <a:pt x="57363" y="102152"/>
                  </a:lnTo>
                  <a:lnTo>
                    <a:pt x="40477" y="108552"/>
                  </a:lnTo>
                  <a:lnTo>
                    <a:pt x="25198" y="120897"/>
                  </a:lnTo>
                  <a:lnTo>
                    <a:pt x="7748" y="147272"/>
                  </a:lnTo>
                  <a:lnTo>
                    <a:pt x="0" y="166897"/>
                  </a:lnTo>
                  <a:lnTo>
                    <a:pt x="586" y="184832"/>
                  </a:lnTo>
                  <a:lnTo>
                    <a:pt x="3161" y="193243"/>
                  </a:lnTo>
                  <a:lnTo>
                    <a:pt x="7469" y="199714"/>
                  </a:lnTo>
                  <a:lnTo>
                    <a:pt x="19165" y="209207"/>
                  </a:lnTo>
                  <a:lnTo>
                    <a:pt x="44444" y="215280"/>
                  </a:lnTo>
                  <a:lnTo>
                    <a:pt x="66117" y="209791"/>
                  </a:lnTo>
                  <a:lnTo>
                    <a:pt x="87553" y="198714"/>
                  </a:lnTo>
                  <a:lnTo>
                    <a:pt x="102839" y="185154"/>
                  </a:lnTo>
                  <a:lnTo>
                    <a:pt x="117030" y="158825"/>
                  </a:lnTo>
                  <a:lnTo>
                    <a:pt x="117930" y="154311"/>
                  </a:lnTo>
                  <a:lnTo>
                    <a:pt x="116803" y="153030"/>
                  </a:lnTo>
                  <a:lnTo>
                    <a:pt x="114325" y="153903"/>
                  </a:lnTo>
                  <a:lnTo>
                    <a:pt x="111570" y="164086"/>
                  </a:lnTo>
                  <a:lnTo>
                    <a:pt x="111210" y="179264"/>
                  </a:lnTo>
                  <a:lnTo>
                    <a:pt x="113929" y="194648"/>
                  </a:lnTo>
                  <a:lnTo>
                    <a:pt x="124442" y="213749"/>
                  </a:lnTo>
                  <a:lnTo>
                    <a:pt x="130645" y="217703"/>
                  </a:lnTo>
                  <a:lnTo>
                    <a:pt x="146751" y="222096"/>
                  </a:lnTo>
                  <a:lnTo>
                    <a:pt x="154156" y="221540"/>
                  </a:lnTo>
                  <a:lnTo>
                    <a:pt x="166989" y="216316"/>
                  </a:lnTo>
                  <a:lnTo>
                    <a:pt x="176148" y="203630"/>
                  </a:lnTo>
                  <a:lnTo>
                    <a:pt x="189065" y="167334"/>
                  </a:lnTo>
                  <a:lnTo>
                    <a:pt x="193154" y="112374"/>
                  </a:lnTo>
                  <a:lnTo>
                    <a:pt x="194365" y="49641"/>
                  </a:lnTo>
                  <a:lnTo>
                    <a:pt x="190598" y="3797"/>
                  </a:lnTo>
                  <a:lnTo>
                    <a:pt x="189432" y="0"/>
                  </a:lnTo>
                  <a:lnTo>
                    <a:pt x="188138" y="9600"/>
                  </a:lnTo>
                  <a:lnTo>
                    <a:pt x="187238" y="72404"/>
                  </a:lnTo>
                  <a:lnTo>
                    <a:pt x="191256" y="132776"/>
                  </a:lnTo>
                  <a:lnTo>
                    <a:pt x="201231" y="191150"/>
                  </a:lnTo>
                  <a:lnTo>
                    <a:pt x="212402" y="213769"/>
                  </a:lnTo>
                  <a:lnTo>
                    <a:pt x="214333" y="215989"/>
                  </a:lnTo>
                  <a:lnTo>
                    <a:pt x="218196" y="21783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ECD7A40-2F7D-417D-BCB9-B27DC9264F4A}"/>
                </a:ext>
              </a:extLst>
            </p:cNvPr>
            <p:cNvSpPr/>
            <p:nvPr/>
          </p:nvSpPr>
          <p:spPr>
            <a:xfrm>
              <a:off x="5386255" y="4296694"/>
              <a:ext cx="459438" cy="157023"/>
            </a:xfrm>
            <a:custGeom>
              <a:avLst/>
              <a:gdLst/>
              <a:ahLst/>
              <a:cxnLst/>
              <a:rect l="0" t="0" r="0" b="0"/>
              <a:pathLst>
                <a:path w="459438" h="157023">
                  <a:moveTo>
                    <a:pt x="24120" y="1756"/>
                  </a:moveTo>
                  <a:lnTo>
                    <a:pt x="3487" y="10009"/>
                  </a:lnTo>
                  <a:lnTo>
                    <a:pt x="0" y="13304"/>
                  </a:lnTo>
                  <a:lnTo>
                    <a:pt x="267" y="16365"/>
                  </a:lnTo>
                  <a:lnTo>
                    <a:pt x="3035" y="19269"/>
                  </a:lnTo>
                  <a:lnTo>
                    <a:pt x="27566" y="23355"/>
                  </a:lnTo>
                  <a:lnTo>
                    <a:pt x="84800" y="18697"/>
                  </a:lnTo>
                  <a:lnTo>
                    <a:pt x="95667" y="18232"/>
                  </a:lnTo>
                  <a:lnTo>
                    <a:pt x="103776" y="21377"/>
                  </a:lnTo>
                  <a:lnTo>
                    <a:pt x="110046" y="26929"/>
                  </a:lnTo>
                  <a:lnTo>
                    <a:pt x="145929" y="68779"/>
                  </a:lnTo>
                  <a:lnTo>
                    <a:pt x="165586" y="80444"/>
                  </a:lnTo>
                  <a:lnTo>
                    <a:pt x="180276" y="81930"/>
                  </a:lnTo>
                  <a:lnTo>
                    <a:pt x="187821" y="81117"/>
                  </a:lnTo>
                  <a:lnTo>
                    <a:pt x="193715" y="77984"/>
                  </a:lnTo>
                  <a:lnTo>
                    <a:pt x="202567" y="67592"/>
                  </a:lnTo>
                  <a:lnTo>
                    <a:pt x="204409" y="61194"/>
                  </a:lnTo>
                  <a:lnTo>
                    <a:pt x="204153" y="47175"/>
                  </a:lnTo>
                  <a:lnTo>
                    <a:pt x="198857" y="34610"/>
                  </a:lnTo>
                  <a:lnTo>
                    <a:pt x="195026" y="28841"/>
                  </a:lnTo>
                  <a:lnTo>
                    <a:pt x="183859" y="20128"/>
                  </a:lnTo>
                  <a:lnTo>
                    <a:pt x="177254" y="16595"/>
                  </a:lnTo>
                  <a:lnTo>
                    <a:pt x="163005" y="14973"/>
                  </a:lnTo>
                  <a:lnTo>
                    <a:pt x="155578" y="15750"/>
                  </a:lnTo>
                  <a:lnTo>
                    <a:pt x="142718" y="23522"/>
                  </a:lnTo>
                  <a:lnTo>
                    <a:pt x="136871" y="29222"/>
                  </a:lnTo>
                  <a:lnTo>
                    <a:pt x="124515" y="57879"/>
                  </a:lnTo>
                  <a:lnTo>
                    <a:pt x="122866" y="76795"/>
                  </a:lnTo>
                  <a:lnTo>
                    <a:pt x="123637" y="85468"/>
                  </a:lnTo>
                  <a:lnTo>
                    <a:pt x="133705" y="104316"/>
                  </a:lnTo>
                  <a:lnTo>
                    <a:pt x="149695" y="121618"/>
                  </a:lnTo>
                  <a:lnTo>
                    <a:pt x="168319" y="132188"/>
                  </a:lnTo>
                  <a:lnTo>
                    <a:pt x="206481" y="138867"/>
                  </a:lnTo>
                  <a:lnTo>
                    <a:pt x="242357" y="132593"/>
                  </a:lnTo>
                  <a:lnTo>
                    <a:pt x="270741" y="119793"/>
                  </a:lnTo>
                  <a:lnTo>
                    <a:pt x="295562" y="88553"/>
                  </a:lnTo>
                  <a:lnTo>
                    <a:pt x="306947" y="42349"/>
                  </a:lnTo>
                  <a:lnTo>
                    <a:pt x="306194" y="6873"/>
                  </a:lnTo>
                  <a:lnTo>
                    <a:pt x="303724" y="1712"/>
                  </a:lnTo>
                  <a:lnTo>
                    <a:pt x="300350" y="0"/>
                  </a:lnTo>
                  <a:lnTo>
                    <a:pt x="296373" y="585"/>
                  </a:lnTo>
                  <a:lnTo>
                    <a:pt x="295450" y="3567"/>
                  </a:lnTo>
                  <a:lnTo>
                    <a:pt x="299030" y="13789"/>
                  </a:lnTo>
                  <a:lnTo>
                    <a:pt x="314885" y="29985"/>
                  </a:lnTo>
                  <a:lnTo>
                    <a:pt x="374086" y="70743"/>
                  </a:lnTo>
                  <a:lnTo>
                    <a:pt x="396456" y="86831"/>
                  </a:lnTo>
                  <a:lnTo>
                    <a:pt x="409277" y="102619"/>
                  </a:lnTo>
                  <a:lnTo>
                    <a:pt x="415551" y="120576"/>
                  </a:lnTo>
                  <a:lnTo>
                    <a:pt x="417223" y="130201"/>
                  </a:lnTo>
                  <a:lnTo>
                    <a:pt x="414884" y="138346"/>
                  </a:lnTo>
                  <a:lnTo>
                    <a:pt x="403072" y="152002"/>
                  </a:lnTo>
                  <a:lnTo>
                    <a:pt x="395949" y="155471"/>
                  </a:lnTo>
                  <a:lnTo>
                    <a:pt x="381124" y="157022"/>
                  </a:lnTo>
                  <a:lnTo>
                    <a:pt x="375271" y="154499"/>
                  </a:lnTo>
                  <a:lnTo>
                    <a:pt x="366464" y="144786"/>
                  </a:lnTo>
                  <a:lnTo>
                    <a:pt x="365497" y="138568"/>
                  </a:lnTo>
                  <a:lnTo>
                    <a:pt x="369030" y="124749"/>
                  </a:lnTo>
                  <a:lnTo>
                    <a:pt x="383268" y="109970"/>
                  </a:lnTo>
                  <a:lnTo>
                    <a:pt x="423471" y="83496"/>
                  </a:lnTo>
                  <a:lnTo>
                    <a:pt x="459437" y="7171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9C4E4327-396A-49B4-80A7-6F5203C225DC}"/>
              </a:ext>
            </a:extLst>
          </p:cNvPr>
          <p:cNvSpPr/>
          <p:nvPr/>
        </p:nvSpPr>
        <p:spPr>
          <a:xfrm>
            <a:off x="3124958" y="4127431"/>
            <a:ext cx="2837339" cy="583017"/>
          </a:xfrm>
          <a:custGeom>
            <a:avLst/>
            <a:gdLst/>
            <a:ahLst/>
            <a:cxnLst/>
            <a:rect l="0" t="0" r="0" b="0"/>
            <a:pathLst>
              <a:path w="2837339" h="583017">
                <a:moveTo>
                  <a:pt x="0" y="0"/>
                </a:moveTo>
                <a:lnTo>
                  <a:pt x="2837338" y="0"/>
                </a:lnTo>
                <a:lnTo>
                  <a:pt x="2837338" y="583016"/>
                </a:lnTo>
                <a:lnTo>
                  <a:pt x="0" y="583016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8C2FE7B-A51E-432B-A7E1-7D1EB3A950C7}"/>
              </a:ext>
            </a:extLst>
          </p:cNvPr>
          <p:cNvGrpSpPr/>
          <p:nvPr/>
        </p:nvGrpSpPr>
        <p:grpSpPr>
          <a:xfrm>
            <a:off x="2835178" y="4741541"/>
            <a:ext cx="3542100" cy="1220445"/>
            <a:chOff x="2835178" y="4741541"/>
            <a:chExt cx="3542100" cy="1220445"/>
          </a:xfrm>
        </p:grpSpPr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C620B68-4ADE-4473-A119-4AEAB94D9D9D}"/>
                </a:ext>
              </a:extLst>
            </p:cNvPr>
            <p:cNvSpPr/>
            <p:nvPr/>
          </p:nvSpPr>
          <p:spPr>
            <a:xfrm>
              <a:off x="4477469" y="4741541"/>
              <a:ext cx="84" cy="647"/>
            </a:xfrm>
            <a:custGeom>
              <a:avLst/>
              <a:gdLst/>
              <a:ahLst/>
              <a:cxnLst/>
              <a:rect l="0" t="0" r="0" b="0"/>
              <a:pathLst>
                <a:path w="84" h="647">
                  <a:moveTo>
                    <a:pt x="83" y="0"/>
                  </a:moveTo>
                  <a:lnTo>
                    <a:pt x="0" y="64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696A729-AC23-4AFA-9CD5-DCC3618DAC7F}"/>
                </a:ext>
              </a:extLst>
            </p:cNvPr>
            <p:cNvSpPr/>
            <p:nvPr/>
          </p:nvSpPr>
          <p:spPr>
            <a:xfrm>
              <a:off x="2835178" y="5656693"/>
              <a:ext cx="113267" cy="234708"/>
            </a:xfrm>
            <a:custGeom>
              <a:avLst/>
              <a:gdLst/>
              <a:ahLst/>
              <a:cxnLst/>
              <a:rect l="0" t="0" r="0" b="0"/>
              <a:pathLst>
                <a:path w="113267" h="234708">
                  <a:moveTo>
                    <a:pt x="95442" y="40992"/>
                  </a:moveTo>
                  <a:lnTo>
                    <a:pt x="61640" y="5644"/>
                  </a:lnTo>
                  <a:lnTo>
                    <a:pt x="54769" y="1879"/>
                  </a:lnTo>
                  <a:lnTo>
                    <a:pt x="40225" y="0"/>
                  </a:lnTo>
                  <a:lnTo>
                    <a:pt x="25987" y="2907"/>
                  </a:lnTo>
                  <a:lnTo>
                    <a:pt x="13901" y="9957"/>
                  </a:lnTo>
                  <a:lnTo>
                    <a:pt x="5075" y="23455"/>
                  </a:lnTo>
                  <a:lnTo>
                    <a:pt x="0" y="40108"/>
                  </a:lnTo>
                  <a:lnTo>
                    <a:pt x="624" y="56146"/>
                  </a:lnTo>
                  <a:lnTo>
                    <a:pt x="9958" y="83870"/>
                  </a:lnTo>
                  <a:lnTo>
                    <a:pt x="23476" y="99204"/>
                  </a:lnTo>
                  <a:lnTo>
                    <a:pt x="71945" y="131622"/>
                  </a:lnTo>
                  <a:lnTo>
                    <a:pt x="93086" y="143565"/>
                  </a:lnTo>
                  <a:lnTo>
                    <a:pt x="103896" y="153950"/>
                  </a:lnTo>
                  <a:lnTo>
                    <a:pt x="111579" y="167203"/>
                  </a:lnTo>
                  <a:lnTo>
                    <a:pt x="113266" y="184034"/>
                  </a:lnTo>
                  <a:lnTo>
                    <a:pt x="110273" y="202167"/>
                  </a:lnTo>
                  <a:lnTo>
                    <a:pt x="103185" y="218863"/>
                  </a:lnTo>
                  <a:lnTo>
                    <a:pt x="96285" y="225215"/>
                  </a:lnTo>
                  <a:lnTo>
                    <a:pt x="77103" y="234577"/>
                  </a:lnTo>
                  <a:lnTo>
                    <a:pt x="56485" y="234707"/>
                  </a:lnTo>
                  <a:lnTo>
                    <a:pt x="46150" y="232324"/>
                  </a:lnTo>
                  <a:lnTo>
                    <a:pt x="38396" y="228144"/>
                  </a:lnTo>
                  <a:lnTo>
                    <a:pt x="27478" y="216588"/>
                  </a:lnTo>
                  <a:lnTo>
                    <a:pt x="16475" y="191389"/>
                  </a:lnTo>
                  <a:lnTo>
                    <a:pt x="17447" y="174343"/>
                  </a:lnTo>
                  <a:lnTo>
                    <a:pt x="25480" y="14982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EDEDB6BE-04B2-4A06-B188-3C0A80D777AD}"/>
                </a:ext>
              </a:extLst>
            </p:cNvPr>
            <p:cNvSpPr/>
            <p:nvPr/>
          </p:nvSpPr>
          <p:spPr>
            <a:xfrm>
              <a:off x="3016129" y="5713232"/>
              <a:ext cx="12622" cy="163244"/>
            </a:xfrm>
            <a:custGeom>
              <a:avLst/>
              <a:gdLst/>
              <a:ahLst/>
              <a:cxnLst/>
              <a:rect l="0" t="0" r="0" b="0"/>
              <a:pathLst>
                <a:path w="12622" h="163244">
                  <a:moveTo>
                    <a:pt x="0" y="0"/>
                  </a:moveTo>
                  <a:lnTo>
                    <a:pt x="12395" y="47711"/>
                  </a:lnTo>
                  <a:lnTo>
                    <a:pt x="12621" y="105106"/>
                  </a:lnTo>
                  <a:lnTo>
                    <a:pt x="7773" y="16324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457EA94-62F3-457B-9BD0-B027E3F67161}"/>
                </a:ext>
              </a:extLst>
            </p:cNvPr>
            <p:cNvSpPr/>
            <p:nvPr/>
          </p:nvSpPr>
          <p:spPr>
            <a:xfrm>
              <a:off x="3000582" y="5767646"/>
              <a:ext cx="101056" cy="46642"/>
            </a:xfrm>
            <a:custGeom>
              <a:avLst/>
              <a:gdLst/>
              <a:ahLst/>
              <a:cxnLst/>
              <a:rect l="0" t="0" r="0" b="0"/>
              <a:pathLst>
                <a:path w="101056" h="46642">
                  <a:moveTo>
                    <a:pt x="0" y="46641"/>
                  </a:moveTo>
                  <a:lnTo>
                    <a:pt x="4126" y="34261"/>
                  </a:lnTo>
                  <a:lnTo>
                    <a:pt x="13062" y="25880"/>
                  </a:lnTo>
                  <a:lnTo>
                    <a:pt x="27398" y="19276"/>
                  </a:lnTo>
                  <a:lnTo>
                    <a:pt x="87025" y="3555"/>
                  </a:lnTo>
                  <a:lnTo>
                    <a:pt x="101055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A7BEB6E-4A3E-47A9-A3AF-A0393E425239}"/>
                </a:ext>
              </a:extLst>
            </p:cNvPr>
            <p:cNvSpPr/>
            <p:nvPr/>
          </p:nvSpPr>
          <p:spPr>
            <a:xfrm>
              <a:off x="3152232" y="5783047"/>
              <a:ext cx="244800" cy="124524"/>
            </a:xfrm>
            <a:custGeom>
              <a:avLst/>
              <a:gdLst/>
              <a:ahLst/>
              <a:cxnLst/>
              <a:rect l="0" t="0" r="0" b="0"/>
              <a:pathLst>
                <a:path w="244800" h="124524">
                  <a:moveTo>
                    <a:pt x="58235" y="62335"/>
                  </a:moveTo>
                  <a:lnTo>
                    <a:pt x="55931" y="30814"/>
                  </a:lnTo>
                  <a:lnTo>
                    <a:pt x="51165" y="16367"/>
                  </a:lnTo>
                  <a:lnTo>
                    <a:pt x="43288" y="4189"/>
                  </a:lnTo>
                  <a:lnTo>
                    <a:pt x="37906" y="1114"/>
                  </a:lnTo>
                  <a:lnTo>
                    <a:pt x="25016" y="0"/>
                  </a:lnTo>
                  <a:lnTo>
                    <a:pt x="18814" y="2640"/>
                  </a:lnTo>
                  <a:lnTo>
                    <a:pt x="7317" y="12483"/>
                  </a:lnTo>
                  <a:lnTo>
                    <a:pt x="1056" y="30102"/>
                  </a:lnTo>
                  <a:lnTo>
                    <a:pt x="0" y="50600"/>
                  </a:lnTo>
                  <a:lnTo>
                    <a:pt x="5289" y="68347"/>
                  </a:lnTo>
                  <a:lnTo>
                    <a:pt x="15702" y="80266"/>
                  </a:lnTo>
                  <a:lnTo>
                    <a:pt x="22106" y="84654"/>
                  </a:lnTo>
                  <a:lnTo>
                    <a:pt x="36132" y="87226"/>
                  </a:lnTo>
                  <a:lnTo>
                    <a:pt x="43499" y="86702"/>
                  </a:lnTo>
                  <a:lnTo>
                    <a:pt x="49275" y="82898"/>
                  </a:lnTo>
                  <a:lnTo>
                    <a:pt x="57996" y="69459"/>
                  </a:lnTo>
                  <a:lnTo>
                    <a:pt x="65289" y="38726"/>
                  </a:lnTo>
                  <a:lnTo>
                    <a:pt x="67256" y="38822"/>
                  </a:lnTo>
                  <a:lnTo>
                    <a:pt x="95039" y="74654"/>
                  </a:lnTo>
                  <a:lnTo>
                    <a:pt x="101773" y="77457"/>
                  </a:lnTo>
                  <a:lnTo>
                    <a:pt x="118468" y="78269"/>
                  </a:lnTo>
                  <a:lnTo>
                    <a:pt x="125166" y="74685"/>
                  </a:lnTo>
                  <a:lnTo>
                    <a:pt x="134911" y="61490"/>
                  </a:lnTo>
                  <a:lnTo>
                    <a:pt x="141126" y="34637"/>
                  </a:lnTo>
                  <a:lnTo>
                    <a:pt x="141135" y="30914"/>
                  </a:lnTo>
                  <a:lnTo>
                    <a:pt x="140277" y="31023"/>
                  </a:lnTo>
                  <a:lnTo>
                    <a:pt x="138842" y="33687"/>
                  </a:lnTo>
                  <a:lnTo>
                    <a:pt x="141339" y="35463"/>
                  </a:lnTo>
                  <a:lnTo>
                    <a:pt x="153327" y="37435"/>
                  </a:lnTo>
                  <a:lnTo>
                    <a:pt x="182969" y="32496"/>
                  </a:lnTo>
                  <a:lnTo>
                    <a:pt x="198317" y="28056"/>
                  </a:lnTo>
                  <a:lnTo>
                    <a:pt x="204310" y="29118"/>
                  </a:lnTo>
                  <a:lnTo>
                    <a:pt x="209169" y="32416"/>
                  </a:lnTo>
                  <a:lnTo>
                    <a:pt x="213273" y="37207"/>
                  </a:lnTo>
                  <a:lnTo>
                    <a:pt x="217831" y="51743"/>
                  </a:lnTo>
                  <a:lnTo>
                    <a:pt x="222726" y="97537"/>
                  </a:lnTo>
                  <a:lnTo>
                    <a:pt x="229518" y="111377"/>
                  </a:lnTo>
                  <a:lnTo>
                    <a:pt x="235992" y="118680"/>
                  </a:lnTo>
                  <a:lnTo>
                    <a:pt x="244799" y="12452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B7D1FC3-0627-49BF-ACAF-A2125F851076}"/>
                </a:ext>
              </a:extLst>
            </p:cNvPr>
            <p:cNvSpPr/>
            <p:nvPr/>
          </p:nvSpPr>
          <p:spPr>
            <a:xfrm>
              <a:off x="3433437" y="5814287"/>
              <a:ext cx="41331" cy="94534"/>
            </a:xfrm>
            <a:custGeom>
              <a:avLst/>
              <a:gdLst/>
              <a:ahLst/>
              <a:cxnLst/>
              <a:rect l="0" t="0" r="0" b="0"/>
              <a:pathLst>
                <a:path w="41331" h="94534">
                  <a:moveTo>
                    <a:pt x="41330" y="0"/>
                  </a:moveTo>
                  <a:lnTo>
                    <a:pt x="12998" y="21640"/>
                  </a:lnTo>
                  <a:lnTo>
                    <a:pt x="1457" y="44800"/>
                  </a:lnTo>
                  <a:lnTo>
                    <a:pt x="0" y="63674"/>
                  </a:lnTo>
                  <a:lnTo>
                    <a:pt x="821" y="73543"/>
                  </a:lnTo>
                  <a:lnTo>
                    <a:pt x="4823" y="80987"/>
                  </a:lnTo>
                  <a:lnTo>
                    <a:pt x="18483" y="91561"/>
                  </a:lnTo>
                  <a:lnTo>
                    <a:pt x="24371" y="93862"/>
                  </a:lnTo>
                  <a:lnTo>
                    <a:pt x="29160" y="94533"/>
                  </a:lnTo>
                  <a:lnTo>
                    <a:pt x="41330" y="9328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F6E3464-57B2-4699-9434-2549F3A4059F}"/>
                </a:ext>
              </a:extLst>
            </p:cNvPr>
            <p:cNvSpPr/>
            <p:nvPr/>
          </p:nvSpPr>
          <p:spPr>
            <a:xfrm>
              <a:off x="3523269" y="5736552"/>
              <a:ext cx="91422" cy="225434"/>
            </a:xfrm>
            <a:custGeom>
              <a:avLst/>
              <a:gdLst/>
              <a:ahLst/>
              <a:cxnLst/>
              <a:rect l="0" t="0" r="0" b="0"/>
              <a:pathLst>
                <a:path w="91422" h="225434">
                  <a:moveTo>
                    <a:pt x="21460" y="0"/>
                  </a:moveTo>
                  <a:lnTo>
                    <a:pt x="8200" y="61834"/>
                  </a:lnTo>
                  <a:lnTo>
                    <a:pt x="1504" y="115154"/>
                  </a:lnTo>
                  <a:lnTo>
                    <a:pt x="0" y="170396"/>
                  </a:lnTo>
                  <a:lnTo>
                    <a:pt x="2708" y="194926"/>
                  </a:lnTo>
                  <a:lnTo>
                    <a:pt x="5504" y="199913"/>
                  </a:lnTo>
                  <a:lnTo>
                    <a:pt x="9095" y="200646"/>
                  </a:lnTo>
                  <a:lnTo>
                    <a:pt x="22403" y="191601"/>
                  </a:lnTo>
                  <a:lnTo>
                    <a:pt x="61918" y="157902"/>
                  </a:lnTo>
                  <a:lnTo>
                    <a:pt x="68297" y="156228"/>
                  </a:lnTo>
                  <a:lnTo>
                    <a:pt x="74278" y="156839"/>
                  </a:lnTo>
                  <a:lnTo>
                    <a:pt x="79992" y="158974"/>
                  </a:lnTo>
                  <a:lnTo>
                    <a:pt x="83802" y="164716"/>
                  </a:lnTo>
                  <a:lnTo>
                    <a:pt x="89916" y="200355"/>
                  </a:lnTo>
                  <a:lnTo>
                    <a:pt x="91421" y="22543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2AA0324-144F-4571-82EB-DECD620D3165}"/>
                </a:ext>
              </a:extLst>
            </p:cNvPr>
            <p:cNvSpPr/>
            <p:nvPr/>
          </p:nvSpPr>
          <p:spPr>
            <a:xfrm>
              <a:off x="4155795" y="5697685"/>
              <a:ext cx="104099" cy="211389"/>
            </a:xfrm>
            <a:custGeom>
              <a:avLst/>
              <a:gdLst/>
              <a:ahLst/>
              <a:cxnLst/>
              <a:rect l="0" t="0" r="0" b="0"/>
              <a:pathLst>
                <a:path w="104099" h="211389">
                  <a:moveTo>
                    <a:pt x="34136" y="0"/>
                  </a:moveTo>
                  <a:lnTo>
                    <a:pt x="15535" y="52189"/>
                  </a:lnTo>
                  <a:lnTo>
                    <a:pt x="3463" y="108549"/>
                  </a:lnTo>
                  <a:lnTo>
                    <a:pt x="0" y="158554"/>
                  </a:lnTo>
                  <a:lnTo>
                    <a:pt x="1014" y="173073"/>
                  </a:lnTo>
                  <a:lnTo>
                    <a:pt x="11354" y="196115"/>
                  </a:lnTo>
                  <a:lnTo>
                    <a:pt x="18948" y="205888"/>
                  </a:lnTo>
                  <a:lnTo>
                    <a:pt x="28329" y="210675"/>
                  </a:lnTo>
                  <a:lnTo>
                    <a:pt x="50269" y="211388"/>
                  </a:lnTo>
                  <a:lnTo>
                    <a:pt x="104098" y="18656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B6489CA5-AE76-40D1-8A6E-498BBC274D96}"/>
                </a:ext>
              </a:extLst>
            </p:cNvPr>
            <p:cNvSpPr/>
            <p:nvPr/>
          </p:nvSpPr>
          <p:spPr>
            <a:xfrm>
              <a:off x="4290439" y="5772832"/>
              <a:ext cx="86058" cy="93310"/>
            </a:xfrm>
            <a:custGeom>
              <a:avLst/>
              <a:gdLst/>
              <a:ahLst/>
              <a:cxnLst/>
              <a:rect l="0" t="0" r="0" b="0"/>
              <a:pathLst>
                <a:path w="86058" h="93310">
                  <a:moveTo>
                    <a:pt x="16095" y="57002"/>
                  </a:moveTo>
                  <a:lnTo>
                    <a:pt x="16095" y="73510"/>
                  </a:lnTo>
                  <a:lnTo>
                    <a:pt x="20701" y="86220"/>
                  </a:lnTo>
                  <a:lnTo>
                    <a:pt x="24348" y="92028"/>
                  </a:lnTo>
                  <a:lnTo>
                    <a:pt x="29371" y="93309"/>
                  </a:lnTo>
                  <a:lnTo>
                    <a:pt x="35311" y="91571"/>
                  </a:lnTo>
                  <a:lnTo>
                    <a:pt x="41861" y="87822"/>
                  </a:lnTo>
                  <a:lnTo>
                    <a:pt x="51443" y="76747"/>
                  </a:lnTo>
                  <a:lnTo>
                    <a:pt x="55207" y="70165"/>
                  </a:lnTo>
                  <a:lnTo>
                    <a:pt x="60506" y="40269"/>
                  </a:lnTo>
                  <a:lnTo>
                    <a:pt x="57949" y="12313"/>
                  </a:lnTo>
                  <a:lnTo>
                    <a:pt x="53499" y="6481"/>
                  </a:lnTo>
                  <a:lnTo>
                    <a:pt x="39341" y="0"/>
                  </a:lnTo>
                  <a:lnTo>
                    <a:pt x="31592" y="2590"/>
                  </a:lnTo>
                  <a:lnTo>
                    <a:pt x="16073" y="16984"/>
                  </a:lnTo>
                  <a:lnTo>
                    <a:pt x="1022" y="45241"/>
                  </a:lnTo>
                  <a:lnTo>
                    <a:pt x="0" y="54344"/>
                  </a:lnTo>
                  <a:lnTo>
                    <a:pt x="3471" y="71368"/>
                  </a:lnTo>
                  <a:lnTo>
                    <a:pt x="7679" y="77808"/>
                  </a:lnTo>
                  <a:lnTo>
                    <a:pt x="19264" y="87267"/>
                  </a:lnTo>
                  <a:lnTo>
                    <a:pt x="26845" y="87543"/>
                  </a:lnTo>
                  <a:lnTo>
                    <a:pt x="44481" y="80941"/>
                  </a:lnTo>
                  <a:lnTo>
                    <a:pt x="59230" y="64763"/>
                  </a:lnTo>
                  <a:lnTo>
                    <a:pt x="69815" y="44040"/>
                  </a:lnTo>
                  <a:lnTo>
                    <a:pt x="74911" y="19860"/>
                  </a:lnTo>
                  <a:lnTo>
                    <a:pt x="73041" y="25236"/>
                  </a:lnTo>
                  <a:lnTo>
                    <a:pt x="75387" y="43560"/>
                  </a:lnTo>
                  <a:lnTo>
                    <a:pt x="86057" y="7255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92EDCEE-DF9B-4D7A-B1D6-3E24EAB17441}"/>
                </a:ext>
              </a:extLst>
            </p:cNvPr>
            <p:cNvSpPr/>
            <p:nvPr/>
          </p:nvSpPr>
          <p:spPr>
            <a:xfrm>
              <a:off x="4420548" y="5783194"/>
              <a:ext cx="64778" cy="91199"/>
            </a:xfrm>
            <a:custGeom>
              <a:avLst/>
              <a:gdLst/>
              <a:ahLst/>
              <a:cxnLst/>
              <a:rect l="0" t="0" r="0" b="0"/>
              <a:pathLst>
                <a:path w="64778" h="91199">
                  <a:moveTo>
                    <a:pt x="41457" y="0"/>
                  </a:moveTo>
                  <a:lnTo>
                    <a:pt x="16696" y="16506"/>
                  </a:lnTo>
                  <a:lnTo>
                    <a:pt x="9403" y="24824"/>
                  </a:lnTo>
                  <a:lnTo>
                    <a:pt x="1299" y="43278"/>
                  </a:lnTo>
                  <a:lnTo>
                    <a:pt x="0" y="60693"/>
                  </a:lnTo>
                  <a:lnTo>
                    <a:pt x="863" y="68965"/>
                  </a:lnTo>
                  <a:lnTo>
                    <a:pt x="8732" y="82763"/>
                  </a:lnTo>
                  <a:lnTo>
                    <a:pt x="14458" y="88860"/>
                  </a:lnTo>
                  <a:lnTo>
                    <a:pt x="21730" y="91198"/>
                  </a:lnTo>
                  <a:lnTo>
                    <a:pt x="39023" y="89189"/>
                  </a:lnTo>
                  <a:lnTo>
                    <a:pt x="64777" y="7773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A2053A4-B552-4E28-9385-68E856F96BEA}"/>
                </a:ext>
              </a:extLst>
            </p:cNvPr>
            <p:cNvSpPr/>
            <p:nvPr/>
          </p:nvSpPr>
          <p:spPr>
            <a:xfrm>
              <a:off x="4512293" y="5651043"/>
              <a:ext cx="11901" cy="209887"/>
            </a:xfrm>
            <a:custGeom>
              <a:avLst/>
              <a:gdLst/>
              <a:ahLst/>
              <a:cxnLst/>
              <a:rect l="0" t="0" r="0" b="0"/>
              <a:pathLst>
                <a:path w="11901" h="209887">
                  <a:moveTo>
                    <a:pt x="4126" y="0"/>
                  </a:moveTo>
                  <a:lnTo>
                    <a:pt x="0" y="58225"/>
                  </a:lnTo>
                  <a:lnTo>
                    <a:pt x="1560" y="110439"/>
                  </a:lnTo>
                  <a:lnTo>
                    <a:pt x="3619" y="165162"/>
                  </a:lnTo>
                  <a:lnTo>
                    <a:pt x="4840" y="195099"/>
                  </a:lnTo>
                  <a:lnTo>
                    <a:pt x="11900" y="20988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F33F0CA-CD6E-465C-AD6E-69F7491F49EF}"/>
                </a:ext>
              </a:extLst>
            </p:cNvPr>
            <p:cNvSpPr/>
            <p:nvPr/>
          </p:nvSpPr>
          <p:spPr>
            <a:xfrm>
              <a:off x="4524193" y="5766201"/>
              <a:ext cx="87647" cy="110063"/>
            </a:xfrm>
            <a:custGeom>
              <a:avLst/>
              <a:gdLst/>
              <a:ahLst/>
              <a:cxnLst/>
              <a:rect l="0" t="0" r="0" b="0"/>
              <a:pathLst>
                <a:path w="87647" h="110063">
                  <a:moveTo>
                    <a:pt x="0" y="48086"/>
                  </a:moveTo>
                  <a:lnTo>
                    <a:pt x="4126" y="27453"/>
                  </a:lnTo>
                  <a:lnTo>
                    <a:pt x="7933" y="20511"/>
                  </a:lnTo>
                  <a:lnTo>
                    <a:pt x="19073" y="10495"/>
                  </a:lnTo>
                  <a:lnTo>
                    <a:pt x="39913" y="0"/>
                  </a:lnTo>
                  <a:lnTo>
                    <a:pt x="45610" y="482"/>
                  </a:lnTo>
                  <a:lnTo>
                    <a:pt x="50272" y="3394"/>
                  </a:lnTo>
                  <a:lnTo>
                    <a:pt x="54244" y="7927"/>
                  </a:lnTo>
                  <a:lnTo>
                    <a:pt x="56029" y="14404"/>
                  </a:lnTo>
                  <a:lnTo>
                    <a:pt x="54413" y="39162"/>
                  </a:lnTo>
                  <a:lnTo>
                    <a:pt x="47835" y="83156"/>
                  </a:lnTo>
                  <a:lnTo>
                    <a:pt x="51778" y="98510"/>
                  </a:lnTo>
                  <a:lnTo>
                    <a:pt x="55248" y="105022"/>
                  </a:lnTo>
                  <a:lnTo>
                    <a:pt x="60153" y="108501"/>
                  </a:lnTo>
                  <a:lnTo>
                    <a:pt x="66013" y="109956"/>
                  </a:lnTo>
                  <a:lnTo>
                    <a:pt x="72512" y="110062"/>
                  </a:lnTo>
                  <a:lnTo>
                    <a:pt x="77708" y="107542"/>
                  </a:lnTo>
                  <a:lnTo>
                    <a:pt x="85785" y="97832"/>
                  </a:lnTo>
                  <a:lnTo>
                    <a:pt x="87646" y="84879"/>
                  </a:lnTo>
                  <a:lnTo>
                    <a:pt x="86934" y="77797"/>
                  </a:lnTo>
                  <a:lnTo>
                    <a:pt x="79232" y="63019"/>
                  </a:lnTo>
                  <a:lnTo>
                    <a:pt x="73551" y="55450"/>
                  </a:lnTo>
                  <a:lnTo>
                    <a:pt x="55722" y="47041"/>
                  </a:lnTo>
                  <a:lnTo>
                    <a:pt x="23321" y="4031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B9E5A2E-9842-47B4-BC5F-9B02A3E97045}"/>
                </a:ext>
              </a:extLst>
            </p:cNvPr>
            <p:cNvSpPr/>
            <p:nvPr/>
          </p:nvSpPr>
          <p:spPr>
            <a:xfrm>
              <a:off x="4640365" y="5743441"/>
              <a:ext cx="183914" cy="154350"/>
            </a:xfrm>
            <a:custGeom>
              <a:avLst/>
              <a:gdLst/>
              <a:ahLst/>
              <a:cxnLst/>
              <a:rect l="0" t="0" r="0" b="0"/>
              <a:pathLst>
                <a:path w="183914" h="154350">
                  <a:moveTo>
                    <a:pt x="39299" y="24205"/>
                  </a:moveTo>
                  <a:lnTo>
                    <a:pt x="35172" y="11826"/>
                  </a:lnTo>
                  <a:lnTo>
                    <a:pt x="26236" y="3444"/>
                  </a:lnTo>
                  <a:lnTo>
                    <a:pt x="20225" y="0"/>
                  </a:lnTo>
                  <a:lnTo>
                    <a:pt x="14491" y="295"/>
                  </a:lnTo>
                  <a:lnTo>
                    <a:pt x="3512" y="7532"/>
                  </a:lnTo>
                  <a:lnTo>
                    <a:pt x="758" y="13090"/>
                  </a:lnTo>
                  <a:lnTo>
                    <a:pt x="0" y="26175"/>
                  </a:lnTo>
                  <a:lnTo>
                    <a:pt x="4846" y="38325"/>
                  </a:lnTo>
                  <a:lnTo>
                    <a:pt x="8557" y="43983"/>
                  </a:lnTo>
                  <a:lnTo>
                    <a:pt x="24196" y="52573"/>
                  </a:lnTo>
                  <a:lnTo>
                    <a:pt x="85454" y="74102"/>
                  </a:lnTo>
                  <a:lnTo>
                    <a:pt x="105590" y="84098"/>
                  </a:lnTo>
                  <a:lnTo>
                    <a:pt x="120872" y="98905"/>
                  </a:lnTo>
                  <a:lnTo>
                    <a:pt x="127366" y="107691"/>
                  </a:lnTo>
                  <a:lnTo>
                    <a:pt x="132279" y="124362"/>
                  </a:lnTo>
                  <a:lnTo>
                    <a:pt x="132379" y="132435"/>
                  </a:lnTo>
                  <a:lnTo>
                    <a:pt x="129855" y="139545"/>
                  </a:lnTo>
                  <a:lnTo>
                    <a:pt x="120141" y="152051"/>
                  </a:lnTo>
                  <a:lnTo>
                    <a:pt x="114787" y="154349"/>
                  </a:lnTo>
                  <a:lnTo>
                    <a:pt x="109490" y="154154"/>
                  </a:lnTo>
                  <a:lnTo>
                    <a:pt x="104231" y="152296"/>
                  </a:lnTo>
                  <a:lnTo>
                    <a:pt x="100725" y="147604"/>
                  </a:lnTo>
                  <a:lnTo>
                    <a:pt x="96830" y="133176"/>
                  </a:lnTo>
                  <a:lnTo>
                    <a:pt x="102008" y="115247"/>
                  </a:lnTo>
                  <a:lnTo>
                    <a:pt x="114674" y="95763"/>
                  </a:lnTo>
                  <a:lnTo>
                    <a:pt x="176174" y="38756"/>
                  </a:lnTo>
                  <a:lnTo>
                    <a:pt x="182372" y="31314"/>
                  </a:lnTo>
                  <a:lnTo>
                    <a:pt x="183913" y="25489"/>
                  </a:lnTo>
                  <a:lnTo>
                    <a:pt x="182350" y="20743"/>
                  </a:lnTo>
                  <a:lnTo>
                    <a:pt x="178716" y="16714"/>
                  </a:lnTo>
                  <a:lnTo>
                    <a:pt x="173702" y="15757"/>
                  </a:lnTo>
                  <a:lnTo>
                    <a:pt x="161222" y="19299"/>
                  </a:lnTo>
                  <a:lnTo>
                    <a:pt x="149341" y="28934"/>
                  </a:lnTo>
                  <a:lnTo>
                    <a:pt x="143754" y="35131"/>
                  </a:lnTo>
                  <a:lnTo>
                    <a:pt x="137547" y="55836"/>
                  </a:lnTo>
                  <a:lnTo>
                    <a:pt x="135892" y="68613"/>
                  </a:lnTo>
                  <a:lnTo>
                    <a:pt x="140962" y="94326"/>
                  </a:lnTo>
                  <a:lnTo>
                    <a:pt x="163675" y="14858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71DC598-3CE3-4246-9AF9-456BF3D2FD7C}"/>
                </a:ext>
              </a:extLst>
            </p:cNvPr>
            <p:cNvSpPr/>
            <p:nvPr/>
          </p:nvSpPr>
          <p:spPr>
            <a:xfrm>
              <a:off x="5390394" y="5458537"/>
              <a:ext cx="110622" cy="238109"/>
            </a:xfrm>
            <a:custGeom>
              <a:avLst/>
              <a:gdLst/>
              <a:ahLst/>
              <a:cxnLst/>
              <a:rect l="0" t="0" r="0" b="0"/>
              <a:pathLst>
                <a:path w="110622" h="238109">
                  <a:moveTo>
                    <a:pt x="58849" y="60356"/>
                  </a:moveTo>
                  <a:lnTo>
                    <a:pt x="56546" y="28835"/>
                  </a:lnTo>
                  <a:lnTo>
                    <a:pt x="51779" y="14389"/>
                  </a:lnTo>
                  <a:lnTo>
                    <a:pt x="43902" y="2210"/>
                  </a:lnTo>
                  <a:lnTo>
                    <a:pt x="38520" y="0"/>
                  </a:lnTo>
                  <a:lnTo>
                    <a:pt x="32340" y="253"/>
                  </a:lnTo>
                  <a:lnTo>
                    <a:pt x="25630" y="2149"/>
                  </a:lnTo>
                  <a:lnTo>
                    <a:pt x="13566" y="13469"/>
                  </a:lnTo>
                  <a:lnTo>
                    <a:pt x="7931" y="21325"/>
                  </a:lnTo>
                  <a:lnTo>
                    <a:pt x="0" y="57141"/>
                  </a:lnTo>
                  <a:lnTo>
                    <a:pt x="5055" y="81096"/>
                  </a:lnTo>
                  <a:lnTo>
                    <a:pt x="16802" y="102395"/>
                  </a:lnTo>
                  <a:lnTo>
                    <a:pt x="41976" y="127227"/>
                  </a:lnTo>
                  <a:lnTo>
                    <a:pt x="94305" y="163597"/>
                  </a:lnTo>
                  <a:lnTo>
                    <a:pt x="108004" y="181673"/>
                  </a:lnTo>
                  <a:lnTo>
                    <a:pt x="110621" y="190467"/>
                  </a:lnTo>
                  <a:lnTo>
                    <a:pt x="108922" y="207147"/>
                  </a:lnTo>
                  <a:lnTo>
                    <a:pt x="94126" y="231105"/>
                  </a:lnTo>
                  <a:lnTo>
                    <a:pt x="87550" y="235514"/>
                  </a:lnTo>
                  <a:lnTo>
                    <a:pt x="73332" y="238108"/>
                  </a:lnTo>
                  <a:lnTo>
                    <a:pt x="60679" y="234079"/>
                  </a:lnTo>
                  <a:lnTo>
                    <a:pt x="54887" y="230586"/>
                  </a:lnTo>
                  <a:lnTo>
                    <a:pt x="46147" y="219795"/>
                  </a:lnTo>
                  <a:lnTo>
                    <a:pt x="35528" y="20028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3374A04-7BF8-4530-896C-719E8E4BC0FB}"/>
                </a:ext>
              </a:extLst>
            </p:cNvPr>
            <p:cNvSpPr/>
            <p:nvPr/>
          </p:nvSpPr>
          <p:spPr>
            <a:xfrm>
              <a:off x="5559153" y="5574972"/>
              <a:ext cx="99976" cy="107167"/>
            </a:xfrm>
            <a:custGeom>
              <a:avLst/>
              <a:gdLst/>
              <a:ahLst/>
              <a:cxnLst/>
              <a:rect l="0" t="0" r="0" b="0"/>
              <a:pathLst>
                <a:path w="99976" h="107167">
                  <a:moveTo>
                    <a:pt x="6693" y="6110"/>
                  </a:moveTo>
                  <a:lnTo>
                    <a:pt x="0" y="49389"/>
                  </a:lnTo>
                  <a:lnTo>
                    <a:pt x="4005" y="66804"/>
                  </a:lnTo>
                  <a:lnTo>
                    <a:pt x="7492" y="75075"/>
                  </a:lnTo>
                  <a:lnTo>
                    <a:pt x="18277" y="86569"/>
                  </a:lnTo>
                  <a:lnTo>
                    <a:pt x="24780" y="90843"/>
                  </a:lnTo>
                  <a:lnTo>
                    <a:pt x="31707" y="91965"/>
                  </a:lnTo>
                  <a:lnTo>
                    <a:pt x="46313" y="88606"/>
                  </a:lnTo>
                  <a:lnTo>
                    <a:pt x="59139" y="74444"/>
                  </a:lnTo>
                  <a:lnTo>
                    <a:pt x="68869" y="54618"/>
                  </a:lnTo>
                  <a:lnTo>
                    <a:pt x="75629" y="3423"/>
                  </a:lnTo>
                  <a:lnTo>
                    <a:pt x="75107" y="0"/>
                  </a:lnTo>
                  <a:lnTo>
                    <a:pt x="73895" y="1173"/>
                  </a:lnTo>
                  <a:lnTo>
                    <a:pt x="72224" y="5409"/>
                  </a:lnTo>
                  <a:lnTo>
                    <a:pt x="77777" y="48894"/>
                  </a:lnTo>
                  <a:lnTo>
                    <a:pt x="87064" y="80399"/>
                  </a:lnTo>
                  <a:lnTo>
                    <a:pt x="99975" y="10716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BCA22012-4942-4E81-86B9-8AB16CFDCA16}"/>
                </a:ext>
              </a:extLst>
            </p:cNvPr>
            <p:cNvSpPr/>
            <p:nvPr/>
          </p:nvSpPr>
          <p:spPr>
            <a:xfrm>
              <a:off x="5716569" y="5566782"/>
              <a:ext cx="43616" cy="115357"/>
            </a:xfrm>
            <a:custGeom>
              <a:avLst/>
              <a:gdLst/>
              <a:ahLst/>
              <a:cxnLst/>
              <a:rect l="0" t="0" r="0" b="0"/>
              <a:pathLst>
                <a:path w="43616" h="115357">
                  <a:moveTo>
                    <a:pt x="28068" y="14300"/>
                  </a:moveTo>
                  <a:lnTo>
                    <a:pt x="32194" y="1920"/>
                  </a:lnTo>
                  <a:lnTo>
                    <a:pt x="30819" y="0"/>
                  </a:lnTo>
                  <a:lnTo>
                    <a:pt x="27311" y="448"/>
                  </a:lnTo>
                  <a:lnTo>
                    <a:pt x="22380" y="2474"/>
                  </a:lnTo>
                  <a:lnTo>
                    <a:pt x="12296" y="16242"/>
                  </a:lnTo>
                  <a:lnTo>
                    <a:pt x="3784" y="37619"/>
                  </a:lnTo>
                  <a:lnTo>
                    <a:pt x="0" y="64395"/>
                  </a:lnTo>
                  <a:lnTo>
                    <a:pt x="2446" y="76199"/>
                  </a:lnTo>
                  <a:lnTo>
                    <a:pt x="14377" y="96225"/>
                  </a:lnTo>
                  <a:lnTo>
                    <a:pt x="26589" y="106853"/>
                  </a:lnTo>
                  <a:lnTo>
                    <a:pt x="43615" y="11535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95C0D3A-0C5E-4264-81D3-FAAC156FB3C3}"/>
                </a:ext>
              </a:extLst>
            </p:cNvPr>
            <p:cNvSpPr/>
            <p:nvPr/>
          </p:nvSpPr>
          <p:spPr>
            <a:xfrm>
              <a:off x="5824413" y="5545861"/>
              <a:ext cx="91242" cy="88720"/>
            </a:xfrm>
            <a:custGeom>
              <a:avLst/>
              <a:gdLst/>
              <a:ahLst/>
              <a:cxnLst/>
              <a:rect l="0" t="0" r="0" b="0"/>
              <a:pathLst>
                <a:path w="91242" h="88720">
                  <a:moveTo>
                    <a:pt x="29053" y="4127"/>
                  </a:moveTo>
                  <a:lnTo>
                    <a:pt x="16673" y="0"/>
                  </a:lnTo>
                  <a:lnTo>
                    <a:pt x="12163" y="3103"/>
                  </a:lnTo>
                  <a:lnTo>
                    <a:pt x="4847" y="18067"/>
                  </a:lnTo>
                  <a:lnTo>
                    <a:pt x="0" y="50771"/>
                  </a:lnTo>
                  <a:lnTo>
                    <a:pt x="2690" y="83686"/>
                  </a:lnTo>
                  <a:lnTo>
                    <a:pt x="5432" y="88260"/>
                  </a:lnTo>
                  <a:lnTo>
                    <a:pt x="8988" y="88719"/>
                  </a:lnTo>
                  <a:lnTo>
                    <a:pt x="13085" y="86433"/>
                  </a:lnTo>
                  <a:lnTo>
                    <a:pt x="32936" y="62419"/>
                  </a:lnTo>
                  <a:lnTo>
                    <a:pt x="60914" y="24790"/>
                  </a:lnTo>
                  <a:lnTo>
                    <a:pt x="79089" y="10249"/>
                  </a:lnTo>
                  <a:lnTo>
                    <a:pt x="91241" y="412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E94AA26-62D9-4EEF-82E4-69B6CCB18540}"/>
                </a:ext>
              </a:extLst>
            </p:cNvPr>
            <p:cNvSpPr/>
            <p:nvPr/>
          </p:nvSpPr>
          <p:spPr>
            <a:xfrm>
              <a:off x="5946245" y="5541734"/>
              <a:ext cx="56755" cy="90955"/>
            </a:xfrm>
            <a:custGeom>
              <a:avLst/>
              <a:gdLst/>
              <a:ahLst/>
              <a:cxnLst/>
              <a:rect l="0" t="0" r="0" b="0"/>
              <a:pathLst>
                <a:path w="56755" h="90955">
                  <a:moveTo>
                    <a:pt x="47145" y="8254"/>
                  </a:moveTo>
                  <a:lnTo>
                    <a:pt x="38891" y="0"/>
                  </a:lnTo>
                  <a:lnTo>
                    <a:pt x="33868" y="160"/>
                  </a:lnTo>
                  <a:lnTo>
                    <a:pt x="21378" y="7248"/>
                  </a:lnTo>
                  <a:lnTo>
                    <a:pt x="3905" y="34059"/>
                  </a:lnTo>
                  <a:lnTo>
                    <a:pt x="0" y="54848"/>
                  </a:lnTo>
                  <a:lnTo>
                    <a:pt x="168" y="65228"/>
                  </a:lnTo>
                  <a:lnTo>
                    <a:pt x="3734" y="73876"/>
                  </a:lnTo>
                  <a:lnTo>
                    <a:pt x="16910" y="88091"/>
                  </a:lnTo>
                  <a:lnTo>
                    <a:pt x="24397" y="90845"/>
                  </a:lnTo>
                  <a:lnTo>
                    <a:pt x="31980" y="90954"/>
                  </a:lnTo>
                  <a:lnTo>
                    <a:pt x="39626" y="89299"/>
                  </a:lnTo>
                  <a:lnTo>
                    <a:pt x="45587" y="83876"/>
                  </a:lnTo>
                  <a:lnTo>
                    <a:pt x="54514" y="66336"/>
                  </a:lnTo>
                  <a:lnTo>
                    <a:pt x="56754" y="46447"/>
                  </a:lnTo>
                  <a:lnTo>
                    <a:pt x="54007" y="27820"/>
                  </a:lnTo>
                  <a:lnTo>
                    <a:pt x="39371" y="48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A5F24EC-E4A4-4E56-904F-64E453D74857}"/>
                </a:ext>
              </a:extLst>
            </p:cNvPr>
            <p:cNvSpPr/>
            <p:nvPr/>
          </p:nvSpPr>
          <p:spPr>
            <a:xfrm>
              <a:off x="6149616" y="5480432"/>
              <a:ext cx="227662" cy="162687"/>
            </a:xfrm>
            <a:custGeom>
              <a:avLst/>
              <a:gdLst/>
              <a:ahLst/>
              <a:cxnLst/>
              <a:rect l="0" t="0" r="0" b="0"/>
              <a:pathLst>
                <a:path w="227662" h="162687">
                  <a:moveTo>
                    <a:pt x="61432" y="22914"/>
                  </a:moveTo>
                  <a:lnTo>
                    <a:pt x="22310" y="24642"/>
                  </a:lnTo>
                  <a:lnTo>
                    <a:pt x="6328" y="31168"/>
                  </a:lnTo>
                  <a:lnTo>
                    <a:pt x="2239" y="36191"/>
                  </a:lnTo>
                  <a:lnTo>
                    <a:pt x="378" y="42130"/>
                  </a:lnTo>
                  <a:lnTo>
                    <a:pt x="0" y="48681"/>
                  </a:lnTo>
                  <a:lnTo>
                    <a:pt x="3203" y="54775"/>
                  </a:lnTo>
                  <a:lnTo>
                    <a:pt x="15975" y="66153"/>
                  </a:lnTo>
                  <a:lnTo>
                    <a:pt x="72356" y="91294"/>
                  </a:lnTo>
                  <a:lnTo>
                    <a:pt x="98930" y="110258"/>
                  </a:lnTo>
                  <a:lnTo>
                    <a:pt x="103705" y="118284"/>
                  </a:lnTo>
                  <a:lnTo>
                    <a:pt x="106708" y="136414"/>
                  </a:lnTo>
                  <a:lnTo>
                    <a:pt x="102860" y="151382"/>
                  </a:lnTo>
                  <a:lnTo>
                    <a:pt x="99416" y="157792"/>
                  </a:lnTo>
                  <a:lnTo>
                    <a:pt x="93665" y="161201"/>
                  </a:lnTo>
                  <a:lnTo>
                    <a:pt x="78061" y="162686"/>
                  </a:lnTo>
                  <a:lnTo>
                    <a:pt x="74245" y="160145"/>
                  </a:lnTo>
                  <a:lnTo>
                    <a:pt x="73429" y="155861"/>
                  </a:lnTo>
                  <a:lnTo>
                    <a:pt x="74612" y="150413"/>
                  </a:lnTo>
                  <a:lnTo>
                    <a:pt x="88658" y="130365"/>
                  </a:lnTo>
                  <a:lnTo>
                    <a:pt x="147199" y="86542"/>
                  </a:lnTo>
                  <a:lnTo>
                    <a:pt x="209163" y="40219"/>
                  </a:lnTo>
                  <a:lnTo>
                    <a:pt x="225267" y="19952"/>
                  </a:lnTo>
                  <a:lnTo>
                    <a:pt x="227661" y="12302"/>
                  </a:lnTo>
                  <a:lnTo>
                    <a:pt x="226667" y="6339"/>
                  </a:lnTo>
                  <a:lnTo>
                    <a:pt x="223412" y="1499"/>
                  </a:lnTo>
                  <a:lnTo>
                    <a:pt x="218651" y="0"/>
                  </a:lnTo>
                  <a:lnTo>
                    <a:pt x="206452" y="2941"/>
                  </a:lnTo>
                  <a:lnTo>
                    <a:pt x="194696" y="16917"/>
                  </a:lnTo>
                  <a:lnTo>
                    <a:pt x="189142" y="26689"/>
                  </a:lnTo>
                  <a:lnTo>
                    <a:pt x="187579" y="51368"/>
                  </a:lnTo>
                  <a:lnTo>
                    <a:pt x="196411" y="87487"/>
                  </a:lnTo>
                  <a:lnTo>
                    <a:pt x="209129" y="11619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07AFF77-F1B9-46E2-8C32-FFC6D9A2D68F}"/>
              </a:ext>
            </a:extLst>
          </p:cNvPr>
          <p:cNvGrpSpPr/>
          <p:nvPr/>
        </p:nvGrpSpPr>
        <p:grpSpPr>
          <a:xfrm>
            <a:off x="3112262" y="5994305"/>
            <a:ext cx="246254" cy="1128015"/>
            <a:chOff x="3112262" y="5994305"/>
            <a:chExt cx="246254" cy="1128015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572354C-F41E-4334-811F-C7F97F86BE14}"/>
                </a:ext>
              </a:extLst>
            </p:cNvPr>
            <p:cNvSpPr/>
            <p:nvPr/>
          </p:nvSpPr>
          <p:spPr>
            <a:xfrm>
              <a:off x="3187192" y="5994305"/>
              <a:ext cx="30989" cy="1119855"/>
            </a:xfrm>
            <a:custGeom>
              <a:avLst/>
              <a:gdLst/>
              <a:ahLst/>
              <a:cxnLst/>
              <a:rect l="0" t="0" r="0" b="0"/>
              <a:pathLst>
                <a:path w="30989" h="1119855">
                  <a:moveTo>
                    <a:pt x="0" y="8223"/>
                  </a:moveTo>
                  <a:lnTo>
                    <a:pt x="8255" y="0"/>
                  </a:lnTo>
                  <a:lnTo>
                    <a:pt x="10668" y="1016"/>
                  </a:lnTo>
                  <a:lnTo>
                    <a:pt x="20701" y="36703"/>
                  </a:lnTo>
                  <a:lnTo>
                    <a:pt x="20701" y="92202"/>
                  </a:lnTo>
                  <a:lnTo>
                    <a:pt x="27305" y="149860"/>
                  </a:lnTo>
                  <a:lnTo>
                    <a:pt x="30607" y="213233"/>
                  </a:lnTo>
                  <a:lnTo>
                    <a:pt x="30988" y="273177"/>
                  </a:lnTo>
                  <a:lnTo>
                    <a:pt x="30988" y="329565"/>
                  </a:lnTo>
                  <a:lnTo>
                    <a:pt x="30988" y="620141"/>
                  </a:lnTo>
                  <a:lnTo>
                    <a:pt x="28702" y="682498"/>
                  </a:lnTo>
                  <a:lnTo>
                    <a:pt x="24384" y="738124"/>
                  </a:lnTo>
                  <a:lnTo>
                    <a:pt x="23368" y="801370"/>
                  </a:lnTo>
                  <a:lnTo>
                    <a:pt x="23241" y="860679"/>
                  </a:lnTo>
                  <a:lnTo>
                    <a:pt x="23241" y="963676"/>
                  </a:lnTo>
                  <a:lnTo>
                    <a:pt x="25527" y="1013079"/>
                  </a:lnTo>
                  <a:lnTo>
                    <a:pt x="29972" y="1071626"/>
                  </a:lnTo>
                  <a:lnTo>
                    <a:pt x="29972" y="1112139"/>
                  </a:lnTo>
                  <a:lnTo>
                    <a:pt x="28575" y="1115568"/>
                  </a:lnTo>
                  <a:lnTo>
                    <a:pt x="23241" y="1119854"/>
                  </a:lnTo>
                </a:path>
              </a:pathLst>
            </a:custGeom>
            <a:ln w="38100" cap="flat" cmpd="sng" algn="ctr">
              <a:solidFill>
                <a:srgbClr val="4B0082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E920623-9869-48B9-9CBB-C6D85AC38D74}"/>
                </a:ext>
              </a:extLst>
            </p:cNvPr>
            <p:cNvSpPr/>
            <p:nvPr/>
          </p:nvSpPr>
          <p:spPr>
            <a:xfrm>
              <a:off x="3112262" y="6912229"/>
              <a:ext cx="246254" cy="210091"/>
            </a:xfrm>
            <a:custGeom>
              <a:avLst/>
              <a:gdLst/>
              <a:ahLst/>
              <a:cxnLst/>
              <a:rect l="0" t="0" r="0" b="0"/>
              <a:pathLst>
                <a:path w="246254" h="210091">
                  <a:moveTo>
                    <a:pt x="0" y="97536"/>
                  </a:moveTo>
                  <a:lnTo>
                    <a:pt x="103505" y="210090"/>
                  </a:lnTo>
                  <a:lnTo>
                    <a:pt x="246253" y="0"/>
                  </a:lnTo>
                </a:path>
              </a:pathLst>
            </a:custGeom>
            <a:ln w="38100" cap="flat" cmpd="sng" algn="ctr">
              <a:solidFill>
                <a:srgbClr val="4B0082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1765EFBE-8D4C-4C04-8621-6A277C7D6257}"/>
              </a:ext>
            </a:extLst>
          </p:cNvPr>
          <p:cNvCxnSpPr/>
          <p:nvPr/>
        </p:nvCxnSpPr>
        <p:spPr>
          <a:xfrm>
            <a:off x="3241548" y="6018149"/>
            <a:ext cx="0" cy="2153158"/>
          </a:xfrm>
          <a:prstGeom prst="line">
            <a:avLst/>
          </a:prstGeom>
          <a:ln w="38100" cap="flat" cmpd="sng" algn="ctr">
            <a:solidFill>
              <a:srgbClr val="6A5ACD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18CC1CD3-35B9-4F58-B8C2-066154575443}"/>
              </a:ext>
            </a:extLst>
          </p:cNvPr>
          <p:cNvCxnSpPr/>
          <p:nvPr/>
        </p:nvCxnSpPr>
        <p:spPr>
          <a:xfrm flipV="1">
            <a:off x="3505835" y="4751070"/>
            <a:ext cx="1002792" cy="761746"/>
          </a:xfrm>
          <a:prstGeom prst="line">
            <a:avLst/>
          </a:prstGeom>
          <a:ln w="38100" cap="flat" cmpd="sng" algn="ctr">
            <a:solidFill>
              <a:srgbClr val="6A5ACD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EDA7AFB6-6555-4A1B-A4D1-175E82F3C4A6}"/>
              </a:ext>
            </a:extLst>
          </p:cNvPr>
          <p:cNvCxnSpPr/>
          <p:nvPr/>
        </p:nvCxnSpPr>
        <p:spPr>
          <a:xfrm>
            <a:off x="4524248" y="4735449"/>
            <a:ext cx="0" cy="785114"/>
          </a:xfrm>
          <a:prstGeom prst="line">
            <a:avLst/>
          </a:prstGeom>
          <a:ln w="38100" cap="flat" cmpd="sng" algn="ctr">
            <a:solidFill>
              <a:srgbClr val="6A5ACD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ECBB233-F734-4C2D-AD14-BF4BC3E8C651}"/>
              </a:ext>
            </a:extLst>
          </p:cNvPr>
          <p:cNvCxnSpPr/>
          <p:nvPr/>
        </p:nvCxnSpPr>
        <p:spPr>
          <a:xfrm>
            <a:off x="4516374" y="4774311"/>
            <a:ext cx="1166114" cy="544195"/>
          </a:xfrm>
          <a:prstGeom prst="line">
            <a:avLst/>
          </a:prstGeom>
          <a:ln w="38100" cap="flat" cmpd="sng" algn="ctr">
            <a:solidFill>
              <a:srgbClr val="6A5ACD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9252923B-9CB2-47AA-86B0-EE1ABC9B5B01}"/>
              </a:ext>
            </a:extLst>
          </p:cNvPr>
          <p:cNvGrpSpPr/>
          <p:nvPr/>
        </p:nvGrpSpPr>
        <p:grpSpPr>
          <a:xfrm>
            <a:off x="3070543" y="8008122"/>
            <a:ext cx="349810" cy="256528"/>
            <a:chOff x="3070543" y="8008122"/>
            <a:chExt cx="349810" cy="256528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4C9A30B-A4E1-4613-962F-31758A357229}"/>
                </a:ext>
              </a:extLst>
            </p:cNvPr>
            <p:cNvSpPr/>
            <p:nvPr/>
          </p:nvSpPr>
          <p:spPr>
            <a:xfrm>
              <a:off x="3070543" y="8054764"/>
              <a:ext cx="202113" cy="209886"/>
            </a:xfrm>
            <a:custGeom>
              <a:avLst/>
              <a:gdLst/>
              <a:ahLst/>
              <a:cxnLst/>
              <a:rect l="0" t="0" r="0" b="0"/>
              <a:pathLst>
                <a:path w="202113" h="209886">
                  <a:moveTo>
                    <a:pt x="0" y="0"/>
                  </a:moveTo>
                  <a:lnTo>
                    <a:pt x="12380" y="4126"/>
                  </a:lnTo>
                  <a:lnTo>
                    <a:pt x="61686" y="46421"/>
                  </a:lnTo>
                  <a:lnTo>
                    <a:pt x="114969" y="102873"/>
                  </a:lnTo>
                  <a:lnTo>
                    <a:pt x="165505" y="163771"/>
                  </a:lnTo>
                  <a:lnTo>
                    <a:pt x="202112" y="209885"/>
                  </a:lnTo>
                </a:path>
              </a:pathLst>
            </a:custGeom>
            <a:ln w="12700" cap="flat" cmpd="sng" algn="ctr">
              <a:solidFill>
                <a:srgbClr val="40E0D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CD791D-4508-49D8-989E-CD1BB8BE1FDA}"/>
                </a:ext>
              </a:extLst>
            </p:cNvPr>
            <p:cNvSpPr/>
            <p:nvPr/>
          </p:nvSpPr>
          <p:spPr>
            <a:xfrm>
              <a:off x="3249334" y="8008122"/>
              <a:ext cx="171019" cy="233207"/>
            </a:xfrm>
            <a:custGeom>
              <a:avLst/>
              <a:gdLst/>
              <a:ahLst/>
              <a:cxnLst/>
              <a:rect l="0" t="0" r="0" b="0"/>
              <a:pathLst>
                <a:path w="171019" h="233207">
                  <a:moveTo>
                    <a:pt x="0" y="233206"/>
                  </a:moveTo>
                  <a:lnTo>
                    <a:pt x="21640" y="207440"/>
                  </a:lnTo>
                  <a:lnTo>
                    <a:pt x="62224" y="146461"/>
                  </a:lnTo>
                  <a:lnTo>
                    <a:pt x="98467" y="86517"/>
                  </a:lnTo>
                  <a:lnTo>
                    <a:pt x="145106" y="26394"/>
                  </a:lnTo>
                  <a:lnTo>
                    <a:pt x="171018" y="0"/>
                  </a:lnTo>
                </a:path>
              </a:pathLst>
            </a:custGeom>
            <a:ln w="12700" cap="flat" cmpd="sng" algn="ctr">
              <a:solidFill>
                <a:srgbClr val="40E0D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4F6CC50-0E68-4C75-AE3D-501E33E70B9E}"/>
              </a:ext>
            </a:extLst>
          </p:cNvPr>
          <p:cNvGrpSpPr/>
          <p:nvPr/>
        </p:nvGrpSpPr>
        <p:grpSpPr>
          <a:xfrm>
            <a:off x="3498087" y="5377440"/>
            <a:ext cx="1127163" cy="166475"/>
            <a:chOff x="3498087" y="5377440"/>
            <a:chExt cx="1127163" cy="166475"/>
          </a:xfrm>
        </p:grpSpPr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E27749F-325C-4E7F-8A72-CC8133BC3CD4}"/>
                </a:ext>
              </a:extLst>
            </p:cNvPr>
            <p:cNvSpPr/>
            <p:nvPr/>
          </p:nvSpPr>
          <p:spPr>
            <a:xfrm>
              <a:off x="3498087" y="5377440"/>
              <a:ext cx="23322" cy="143155"/>
            </a:xfrm>
            <a:custGeom>
              <a:avLst/>
              <a:gdLst/>
              <a:ahLst/>
              <a:cxnLst/>
              <a:rect l="0" t="0" r="0" b="0"/>
              <a:pathLst>
                <a:path w="23322" h="143155">
                  <a:moveTo>
                    <a:pt x="0" y="18778"/>
                  </a:moveTo>
                  <a:lnTo>
                    <a:pt x="0" y="2270"/>
                  </a:lnTo>
                  <a:lnTo>
                    <a:pt x="864" y="0"/>
                  </a:lnTo>
                  <a:lnTo>
                    <a:pt x="2304" y="1076"/>
                  </a:lnTo>
                  <a:lnTo>
                    <a:pt x="10820" y="21422"/>
                  </a:lnTo>
                  <a:lnTo>
                    <a:pt x="19259" y="76471"/>
                  </a:lnTo>
                  <a:lnTo>
                    <a:pt x="22786" y="123091"/>
                  </a:lnTo>
                  <a:lnTo>
                    <a:pt x="23321" y="143154"/>
                  </a:lnTo>
                </a:path>
              </a:pathLst>
            </a:custGeom>
            <a:ln w="12700" cap="flat" cmpd="sng" algn="ctr">
              <a:solidFill>
                <a:srgbClr val="40E0D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E0B31B26-9198-4EB8-86B8-88157F5F176A}"/>
                </a:ext>
              </a:extLst>
            </p:cNvPr>
            <p:cNvSpPr/>
            <p:nvPr/>
          </p:nvSpPr>
          <p:spPr>
            <a:xfrm>
              <a:off x="3521408" y="5512820"/>
              <a:ext cx="256527" cy="31095"/>
            </a:xfrm>
            <a:custGeom>
              <a:avLst/>
              <a:gdLst/>
              <a:ahLst/>
              <a:cxnLst/>
              <a:rect l="0" t="0" r="0" b="0"/>
              <a:pathLst>
                <a:path w="256527" h="31095">
                  <a:moveTo>
                    <a:pt x="0" y="0"/>
                  </a:moveTo>
                  <a:lnTo>
                    <a:pt x="4126" y="12380"/>
                  </a:lnTo>
                  <a:lnTo>
                    <a:pt x="8797" y="16027"/>
                  </a:lnTo>
                  <a:lnTo>
                    <a:pt x="23200" y="20079"/>
                  </a:lnTo>
                  <a:lnTo>
                    <a:pt x="81388" y="22894"/>
                  </a:lnTo>
                  <a:lnTo>
                    <a:pt x="132391" y="23236"/>
                  </a:lnTo>
                  <a:lnTo>
                    <a:pt x="187284" y="28646"/>
                  </a:lnTo>
                  <a:lnTo>
                    <a:pt x="233700" y="30611"/>
                  </a:lnTo>
                  <a:lnTo>
                    <a:pt x="256526" y="31094"/>
                  </a:lnTo>
                </a:path>
              </a:pathLst>
            </a:custGeom>
            <a:ln w="12700" cap="flat" cmpd="sng" algn="ctr">
              <a:solidFill>
                <a:srgbClr val="40E0D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C6689C6-6789-434A-A5A2-ADA486BF9EB6}"/>
                </a:ext>
              </a:extLst>
            </p:cNvPr>
            <p:cNvSpPr/>
            <p:nvPr/>
          </p:nvSpPr>
          <p:spPr>
            <a:xfrm>
              <a:off x="4376496" y="5419538"/>
              <a:ext cx="248754" cy="118897"/>
            </a:xfrm>
            <a:custGeom>
              <a:avLst/>
              <a:gdLst/>
              <a:ahLst/>
              <a:cxnLst/>
              <a:rect l="0" t="0" r="0" b="0"/>
              <a:pathLst>
                <a:path w="248754" h="118897">
                  <a:moveTo>
                    <a:pt x="0" y="46641"/>
                  </a:moveTo>
                  <a:lnTo>
                    <a:pt x="63321" y="88280"/>
                  </a:lnTo>
                  <a:lnTo>
                    <a:pt x="123912" y="115931"/>
                  </a:lnTo>
                  <a:lnTo>
                    <a:pt x="131840" y="118746"/>
                  </a:lnTo>
                  <a:lnTo>
                    <a:pt x="138853" y="118896"/>
                  </a:lnTo>
                  <a:lnTo>
                    <a:pt x="151252" y="114455"/>
                  </a:lnTo>
                  <a:lnTo>
                    <a:pt x="167944" y="98116"/>
                  </a:lnTo>
                  <a:lnTo>
                    <a:pt x="219182" y="35144"/>
                  </a:lnTo>
                  <a:lnTo>
                    <a:pt x="248753" y="0"/>
                  </a:lnTo>
                </a:path>
              </a:pathLst>
            </a:custGeom>
            <a:ln w="12700" cap="flat" cmpd="sng" algn="ctr">
              <a:solidFill>
                <a:srgbClr val="40E0D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0D52D4BF-F35D-4C4E-8A66-AD8732FC2DC7}"/>
              </a:ext>
            </a:extLst>
          </p:cNvPr>
          <p:cNvSpPr/>
          <p:nvPr/>
        </p:nvSpPr>
        <p:spPr>
          <a:xfrm>
            <a:off x="5519205" y="5178559"/>
            <a:ext cx="230717" cy="201792"/>
          </a:xfrm>
          <a:custGeom>
            <a:avLst/>
            <a:gdLst/>
            <a:ahLst/>
            <a:cxnLst/>
            <a:rect l="0" t="0" r="0" b="0"/>
            <a:pathLst>
              <a:path w="230717" h="201792">
                <a:moveTo>
                  <a:pt x="0" y="194338"/>
                </a:moveTo>
                <a:lnTo>
                  <a:pt x="54098" y="194338"/>
                </a:lnTo>
                <a:lnTo>
                  <a:pt x="116902" y="194338"/>
                </a:lnTo>
                <a:lnTo>
                  <a:pt x="179755" y="200491"/>
                </a:lnTo>
                <a:lnTo>
                  <a:pt x="220440" y="201791"/>
                </a:lnTo>
                <a:lnTo>
                  <a:pt x="226422" y="198443"/>
                </a:lnTo>
                <a:lnTo>
                  <a:pt x="229547" y="192756"/>
                </a:lnTo>
                <a:lnTo>
                  <a:pt x="230716" y="177225"/>
                </a:lnTo>
                <a:lnTo>
                  <a:pt x="220666" y="117101"/>
                </a:lnTo>
                <a:lnTo>
                  <a:pt x="218054" y="53937"/>
                </a:lnTo>
                <a:lnTo>
                  <a:pt x="225432" y="0"/>
                </a:lnTo>
              </a:path>
            </a:pathLst>
          </a:custGeom>
          <a:ln w="12700" cap="flat" cmpd="sng" algn="ctr">
            <a:solidFill>
              <a:srgbClr val="40E0D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7F2A367-C756-4122-A68C-7106C5BC07E1}"/>
              </a:ext>
            </a:extLst>
          </p:cNvPr>
          <p:cNvGrpSpPr/>
          <p:nvPr/>
        </p:nvGrpSpPr>
        <p:grpSpPr>
          <a:xfrm>
            <a:off x="2736282" y="8437943"/>
            <a:ext cx="823995" cy="277572"/>
            <a:chOff x="2736282" y="8437943"/>
            <a:chExt cx="823995" cy="277572"/>
          </a:xfrm>
        </p:grpSpPr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7268DA3-782B-4F85-BC22-6E217A170349}"/>
                </a:ext>
              </a:extLst>
            </p:cNvPr>
            <p:cNvSpPr/>
            <p:nvPr/>
          </p:nvSpPr>
          <p:spPr>
            <a:xfrm>
              <a:off x="2736282" y="8437943"/>
              <a:ext cx="202112" cy="262025"/>
            </a:xfrm>
            <a:custGeom>
              <a:avLst/>
              <a:gdLst/>
              <a:ahLst/>
              <a:cxnLst/>
              <a:rect l="0" t="0" r="0" b="0"/>
              <a:pathLst>
                <a:path w="202112" h="262025">
                  <a:moveTo>
                    <a:pt x="0" y="262024"/>
                  </a:moveTo>
                  <a:lnTo>
                    <a:pt x="12380" y="253770"/>
                  </a:lnTo>
                  <a:lnTo>
                    <a:pt x="20761" y="242809"/>
                  </a:lnTo>
                  <a:lnTo>
                    <a:pt x="26501" y="228437"/>
                  </a:lnTo>
                  <a:lnTo>
                    <a:pt x="34616" y="172775"/>
                  </a:lnTo>
                  <a:lnTo>
                    <a:pt x="33481" y="116385"/>
                  </a:lnTo>
                  <a:lnTo>
                    <a:pt x="30701" y="53377"/>
                  </a:lnTo>
                  <a:lnTo>
                    <a:pt x="25891" y="24674"/>
                  </a:lnTo>
                  <a:lnTo>
                    <a:pt x="25034" y="25191"/>
                  </a:lnTo>
                  <a:lnTo>
                    <a:pt x="24463" y="28991"/>
                  </a:lnTo>
                  <a:lnTo>
                    <a:pt x="39114" y="91998"/>
                  </a:lnTo>
                  <a:lnTo>
                    <a:pt x="49017" y="120092"/>
                  </a:lnTo>
                  <a:lnTo>
                    <a:pt x="67839" y="152797"/>
                  </a:lnTo>
                  <a:lnTo>
                    <a:pt x="73729" y="157248"/>
                  </a:lnTo>
                  <a:lnTo>
                    <a:pt x="80247" y="159352"/>
                  </a:lnTo>
                  <a:lnTo>
                    <a:pt x="87183" y="159890"/>
                  </a:lnTo>
                  <a:lnTo>
                    <a:pt x="99496" y="155882"/>
                  </a:lnTo>
                  <a:lnTo>
                    <a:pt x="105199" y="152395"/>
                  </a:lnTo>
                  <a:lnTo>
                    <a:pt x="121477" y="130980"/>
                  </a:lnTo>
                  <a:lnTo>
                    <a:pt x="142032" y="69944"/>
                  </a:lnTo>
                  <a:lnTo>
                    <a:pt x="153104" y="14506"/>
                  </a:lnTo>
                  <a:lnTo>
                    <a:pt x="153554" y="0"/>
                  </a:lnTo>
                  <a:lnTo>
                    <a:pt x="152466" y="968"/>
                  </a:lnTo>
                  <a:lnTo>
                    <a:pt x="149816" y="12122"/>
                  </a:lnTo>
                  <a:lnTo>
                    <a:pt x="143404" y="69266"/>
                  </a:lnTo>
                  <a:lnTo>
                    <a:pt x="148896" y="121645"/>
                  </a:lnTo>
                  <a:lnTo>
                    <a:pt x="161674" y="179750"/>
                  </a:lnTo>
                  <a:lnTo>
                    <a:pt x="175542" y="205401"/>
                  </a:lnTo>
                  <a:lnTo>
                    <a:pt x="202111" y="23092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CC8BC665-144A-449B-91F8-53A16E0BED2C}"/>
                </a:ext>
              </a:extLst>
            </p:cNvPr>
            <p:cNvSpPr/>
            <p:nvPr/>
          </p:nvSpPr>
          <p:spPr>
            <a:xfrm>
              <a:off x="2965057" y="8565280"/>
              <a:ext cx="97714" cy="109703"/>
            </a:xfrm>
            <a:custGeom>
              <a:avLst/>
              <a:gdLst/>
              <a:ahLst/>
              <a:cxnLst/>
              <a:rect l="0" t="0" r="0" b="0"/>
              <a:pathLst>
                <a:path w="97714" h="109703">
                  <a:moveTo>
                    <a:pt x="89939" y="49178"/>
                  </a:moveTo>
                  <a:lnTo>
                    <a:pt x="85813" y="32671"/>
                  </a:lnTo>
                  <a:lnTo>
                    <a:pt x="69967" y="15354"/>
                  </a:lnTo>
                  <a:lnTo>
                    <a:pt x="58486" y="5900"/>
                  </a:lnTo>
                  <a:lnTo>
                    <a:pt x="48241" y="1323"/>
                  </a:lnTo>
                  <a:lnTo>
                    <a:pt x="38820" y="0"/>
                  </a:lnTo>
                  <a:lnTo>
                    <a:pt x="29948" y="846"/>
                  </a:lnTo>
                  <a:lnTo>
                    <a:pt x="15484" y="8694"/>
                  </a:lnTo>
                  <a:lnTo>
                    <a:pt x="9208" y="14415"/>
                  </a:lnTo>
                  <a:lnTo>
                    <a:pt x="2236" y="29986"/>
                  </a:lnTo>
                  <a:lnTo>
                    <a:pt x="0" y="49285"/>
                  </a:lnTo>
                  <a:lnTo>
                    <a:pt x="1885" y="72258"/>
                  </a:lnTo>
                  <a:lnTo>
                    <a:pt x="10209" y="92257"/>
                  </a:lnTo>
                  <a:lnTo>
                    <a:pt x="16057" y="101218"/>
                  </a:lnTo>
                  <a:lnTo>
                    <a:pt x="23410" y="106329"/>
                  </a:lnTo>
                  <a:lnTo>
                    <a:pt x="40792" y="109702"/>
                  </a:lnTo>
                  <a:lnTo>
                    <a:pt x="55428" y="106020"/>
                  </a:lnTo>
                  <a:lnTo>
                    <a:pt x="61750" y="102620"/>
                  </a:lnTo>
                  <a:lnTo>
                    <a:pt x="71077" y="89629"/>
                  </a:lnTo>
                  <a:lnTo>
                    <a:pt x="77237" y="72339"/>
                  </a:lnTo>
                  <a:lnTo>
                    <a:pt x="81569" y="49226"/>
                  </a:lnTo>
                  <a:lnTo>
                    <a:pt x="83496" y="49210"/>
                  </a:lnTo>
                  <a:lnTo>
                    <a:pt x="85643" y="51790"/>
                  </a:lnTo>
                  <a:lnTo>
                    <a:pt x="94433" y="79029"/>
                  </a:lnTo>
                  <a:lnTo>
                    <a:pt x="97713" y="10359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118B8C88-D118-44F0-AD2E-2ED11054FCA6}"/>
                </a:ext>
              </a:extLst>
            </p:cNvPr>
            <p:cNvSpPr/>
            <p:nvPr/>
          </p:nvSpPr>
          <p:spPr>
            <a:xfrm>
              <a:off x="3117185" y="8479076"/>
              <a:ext cx="38868" cy="197571"/>
            </a:xfrm>
            <a:custGeom>
              <a:avLst/>
              <a:gdLst/>
              <a:ahLst/>
              <a:cxnLst/>
              <a:rect l="0" t="0" r="0" b="0"/>
              <a:pathLst>
                <a:path w="38868" h="197571">
                  <a:moveTo>
                    <a:pt x="0" y="18779"/>
                  </a:moveTo>
                  <a:lnTo>
                    <a:pt x="4126" y="2271"/>
                  </a:lnTo>
                  <a:lnTo>
                    <a:pt x="6205" y="0"/>
                  </a:lnTo>
                  <a:lnTo>
                    <a:pt x="8455" y="1078"/>
                  </a:lnTo>
                  <a:lnTo>
                    <a:pt x="10819" y="4387"/>
                  </a:lnTo>
                  <a:lnTo>
                    <a:pt x="15131" y="64523"/>
                  </a:lnTo>
                  <a:lnTo>
                    <a:pt x="23948" y="125527"/>
                  </a:lnTo>
                  <a:lnTo>
                    <a:pt x="36619" y="182704"/>
                  </a:lnTo>
                  <a:lnTo>
                    <a:pt x="38867" y="19757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277E593-F394-472A-B334-15AE3FA17565}"/>
                </a:ext>
              </a:extLst>
            </p:cNvPr>
            <p:cNvSpPr/>
            <p:nvPr/>
          </p:nvSpPr>
          <p:spPr>
            <a:xfrm>
              <a:off x="3093864" y="8536722"/>
              <a:ext cx="155471" cy="54417"/>
            </a:xfrm>
            <a:custGeom>
              <a:avLst/>
              <a:gdLst/>
              <a:ahLst/>
              <a:cxnLst/>
              <a:rect l="0" t="0" r="0" b="0"/>
              <a:pathLst>
                <a:path w="155471" h="54417">
                  <a:moveTo>
                    <a:pt x="0" y="54416"/>
                  </a:moveTo>
                  <a:lnTo>
                    <a:pt x="56844" y="38665"/>
                  </a:lnTo>
                  <a:lnTo>
                    <a:pt x="114513" y="23304"/>
                  </a:lnTo>
                  <a:lnTo>
                    <a:pt x="130357" y="17267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093F25AF-D455-4287-ACFD-3F2B67AF2C22}"/>
                </a:ext>
              </a:extLst>
            </p:cNvPr>
            <p:cNvSpPr/>
            <p:nvPr/>
          </p:nvSpPr>
          <p:spPr>
            <a:xfrm>
              <a:off x="3031676" y="8474534"/>
              <a:ext cx="77736" cy="240981"/>
            </a:xfrm>
            <a:custGeom>
              <a:avLst/>
              <a:gdLst/>
              <a:ahLst/>
              <a:cxnLst/>
              <a:rect l="0" t="0" r="0" b="0"/>
              <a:pathLst>
                <a:path w="77736" h="240981">
                  <a:moveTo>
                    <a:pt x="0" y="0"/>
                  </a:moveTo>
                  <a:lnTo>
                    <a:pt x="32419" y="61512"/>
                  </a:lnTo>
                  <a:lnTo>
                    <a:pt x="48777" y="117880"/>
                  </a:lnTo>
                  <a:lnTo>
                    <a:pt x="66628" y="174481"/>
                  </a:lnTo>
                  <a:lnTo>
                    <a:pt x="77009" y="232197"/>
                  </a:lnTo>
                  <a:lnTo>
                    <a:pt x="77735" y="24098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C32169B-3571-495F-A61A-0E75CFF36073}"/>
                </a:ext>
              </a:extLst>
            </p:cNvPr>
            <p:cNvSpPr/>
            <p:nvPr/>
          </p:nvSpPr>
          <p:spPr>
            <a:xfrm>
              <a:off x="3247454" y="8589949"/>
              <a:ext cx="75849" cy="65158"/>
            </a:xfrm>
            <a:custGeom>
              <a:avLst/>
              <a:gdLst/>
              <a:ahLst/>
              <a:cxnLst/>
              <a:rect l="0" t="0" r="0" b="0"/>
              <a:pathLst>
                <a:path w="75849" h="65158">
                  <a:moveTo>
                    <a:pt x="9654" y="8962"/>
                  </a:moveTo>
                  <a:lnTo>
                    <a:pt x="17907" y="709"/>
                  </a:lnTo>
                  <a:lnTo>
                    <a:pt x="17747" y="4"/>
                  </a:lnTo>
                  <a:lnTo>
                    <a:pt x="10660" y="3829"/>
                  </a:lnTo>
                  <a:lnTo>
                    <a:pt x="3479" y="15893"/>
                  </a:lnTo>
                  <a:lnTo>
                    <a:pt x="355" y="23947"/>
                  </a:lnTo>
                  <a:lnTo>
                    <a:pt x="0" y="31908"/>
                  </a:lnTo>
                  <a:lnTo>
                    <a:pt x="4211" y="47663"/>
                  </a:lnTo>
                  <a:lnTo>
                    <a:pt x="14145" y="58695"/>
                  </a:lnTo>
                  <a:lnTo>
                    <a:pt x="20421" y="62847"/>
                  </a:lnTo>
                  <a:lnTo>
                    <a:pt x="36608" y="65157"/>
                  </a:lnTo>
                  <a:lnTo>
                    <a:pt x="53591" y="62441"/>
                  </a:lnTo>
                  <a:lnTo>
                    <a:pt x="66898" y="55475"/>
                  </a:lnTo>
                  <a:lnTo>
                    <a:pt x="71137" y="49471"/>
                  </a:lnTo>
                  <a:lnTo>
                    <a:pt x="75848" y="33587"/>
                  </a:lnTo>
                  <a:lnTo>
                    <a:pt x="75376" y="26242"/>
                  </a:lnTo>
                  <a:lnTo>
                    <a:pt x="70246" y="13476"/>
                  </a:lnTo>
                  <a:lnTo>
                    <a:pt x="59904" y="4347"/>
                  </a:lnTo>
                  <a:lnTo>
                    <a:pt x="53519" y="703"/>
                  </a:lnTo>
                  <a:lnTo>
                    <a:pt x="47534" y="0"/>
                  </a:lnTo>
                  <a:lnTo>
                    <a:pt x="25201" y="896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EC483C9-162B-491C-9702-D41053846B2D}"/>
                </a:ext>
              </a:extLst>
            </p:cNvPr>
            <p:cNvSpPr/>
            <p:nvPr/>
          </p:nvSpPr>
          <p:spPr>
            <a:xfrm>
              <a:off x="3373711" y="8521407"/>
              <a:ext cx="186566" cy="151833"/>
            </a:xfrm>
            <a:custGeom>
              <a:avLst/>
              <a:gdLst/>
              <a:ahLst/>
              <a:cxnLst/>
              <a:rect l="0" t="0" r="0" b="0"/>
              <a:pathLst>
                <a:path w="186566" h="151833">
                  <a:moveTo>
                    <a:pt x="0" y="61957"/>
                  </a:moveTo>
                  <a:lnTo>
                    <a:pt x="4127" y="49577"/>
                  </a:lnTo>
                  <a:lnTo>
                    <a:pt x="13062" y="41196"/>
                  </a:lnTo>
                  <a:lnTo>
                    <a:pt x="19073" y="37752"/>
                  </a:lnTo>
                  <a:lnTo>
                    <a:pt x="28055" y="27015"/>
                  </a:lnTo>
                  <a:lnTo>
                    <a:pt x="31659" y="20524"/>
                  </a:lnTo>
                  <a:lnTo>
                    <a:pt x="32335" y="14469"/>
                  </a:lnTo>
                  <a:lnTo>
                    <a:pt x="28478" y="3135"/>
                  </a:lnTo>
                  <a:lnTo>
                    <a:pt x="25032" y="1149"/>
                  </a:lnTo>
                  <a:lnTo>
                    <a:pt x="21006" y="1553"/>
                  </a:lnTo>
                  <a:lnTo>
                    <a:pt x="11927" y="6607"/>
                  </a:lnTo>
                  <a:lnTo>
                    <a:pt x="2134" y="14612"/>
                  </a:lnTo>
                  <a:lnTo>
                    <a:pt x="1423" y="24347"/>
                  </a:lnTo>
                  <a:lnTo>
                    <a:pt x="7542" y="53590"/>
                  </a:lnTo>
                  <a:lnTo>
                    <a:pt x="18899" y="73498"/>
                  </a:lnTo>
                  <a:lnTo>
                    <a:pt x="49513" y="102025"/>
                  </a:lnTo>
                  <a:lnTo>
                    <a:pt x="69085" y="114327"/>
                  </a:lnTo>
                  <a:lnTo>
                    <a:pt x="77633" y="126691"/>
                  </a:lnTo>
                  <a:lnTo>
                    <a:pt x="78531" y="133616"/>
                  </a:lnTo>
                  <a:lnTo>
                    <a:pt x="74922" y="148220"/>
                  </a:lnTo>
                  <a:lnTo>
                    <a:pt x="70677" y="151423"/>
                  </a:lnTo>
                  <a:lnTo>
                    <a:pt x="65256" y="151832"/>
                  </a:lnTo>
                  <a:lnTo>
                    <a:pt x="59051" y="150376"/>
                  </a:lnTo>
                  <a:lnTo>
                    <a:pt x="55779" y="145952"/>
                  </a:lnTo>
                  <a:lnTo>
                    <a:pt x="54445" y="131821"/>
                  </a:lnTo>
                  <a:lnTo>
                    <a:pt x="62677" y="108569"/>
                  </a:lnTo>
                  <a:lnTo>
                    <a:pt x="76057" y="89395"/>
                  </a:lnTo>
                  <a:lnTo>
                    <a:pt x="129262" y="37140"/>
                  </a:lnTo>
                  <a:lnTo>
                    <a:pt x="140891" y="14872"/>
                  </a:lnTo>
                  <a:lnTo>
                    <a:pt x="140568" y="8973"/>
                  </a:lnTo>
                  <a:lnTo>
                    <a:pt x="137762" y="4178"/>
                  </a:lnTo>
                  <a:lnTo>
                    <a:pt x="133300" y="116"/>
                  </a:lnTo>
                  <a:lnTo>
                    <a:pt x="127735" y="0"/>
                  </a:lnTo>
                  <a:lnTo>
                    <a:pt x="114640" y="6781"/>
                  </a:lnTo>
                  <a:lnTo>
                    <a:pt x="104790" y="18431"/>
                  </a:lnTo>
                  <a:lnTo>
                    <a:pt x="100954" y="25167"/>
                  </a:lnTo>
                  <a:lnTo>
                    <a:pt x="98995" y="44166"/>
                  </a:lnTo>
                  <a:lnTo>
                    <a:pt x="101868" y="65278"/>
                  </a:lnTo>
                  <a:lnTo>
                    <a:pt x="108902" y="83299"/>
                  </a:lnTo>
                  <a:lnTo>
                    <a:pt x="124696" y="97642"/>
                  </a:lnTo>
                  <a:lnTo>
                    <a:pt x="145247" y="108048"/>
                  </a:lnTo>
                  <a:lnTo>
                    <a:pt x="186565" y="11637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B056B03C-1CDC-46A1-83B6-8518FC64D19F}"/>
              </a:ext>
            </a:extLst>
          </p:cNvPr>
          <p:cNvCxnSpPr/>
          <p:nvPr/>
        </p:nvCxnSpPr>
        <p:spPr>
          <a:xfrm>
            <a:off x="4578604" y="6103620"/>
            <a:ext cx="0" cy="2137664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D4B08348-25CD-46C5-BC36-256B4B1F940B}"/>
              </a:ext>
            </a:extLst>
          </p:cNvPr>
          <p:cNvCxnSpPr/>
          <p:nvPr/>
        </p:nvCxnSpPr>
        <p:spPr>
          <a:xfrm>
            <a:off x="6039993" y="5691632"/>
            <a:ext cx="0" cy="2021078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46EE296-F31B-49FF-BD76-5292523749C3}"/>
              </a:ext>
            </a:extLst>
          </p:cNvPr>
          <p:cNvCxnSpPr/>
          <p:nvPr/>
        </p:nvCxnSpPr>
        <p:spPr>
          <a:xfrm>
            <a:off x="4446397" y="8093583"/>
            <a:ext cx="139954" cy="186563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ABB7277C-1BF6-4AF2-B7C9-E43DE05A668A}"/>
              </a:ext>
            </a:extLst>
          </p:cNvPr>
          <p:cNvCxnSpPr/>
          <p:nvPr/>
        </p:nvCxnSpPr>
        <p:spPr>
          <a:xfrm flipV="1">
            <a:off x="4586351" y="8101457"/>
            <a:ext cx="139954" cy="194310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7E865EF-155D-433A-839A-111AAE02745D}"/>
              </a:ext>
            </a:extLst>
          </p:cNvPr>
          <p:cNvCxnSpPr/>
          <p:nvPr/>
        </p:nvCxnSpPr>
        <p:spPr>
          <a:xfrm>
            <a:off x="5923407" y="7572756"/>
            <a:ext cx="124460" cy="147701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64CC9D3-CD01-424D-868E-1BE9C9B27224}"/>
              </a:ext>
            </a:extLst>
          </p:cNvPr>
          <p:cNvCxnSpPr/>
          <p:nvPr/>
        </p:nvCxnSpPr>
        <p:spPr>
          <a:xfrm flipV="1">
            <a:off x="6039993" y="7541768"/>
            <a:ext cx="155448" cy="178689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42AF8BB3-036D-48F2-A922-9102C7A4AC07}"/>
              </a:ext>
            </a:extLst>
          </p:cNvPr>
          <p:cNvGrpSpPr/>
          <p:nvPr/>
        </p:nvGrpSpPr>
        <p:grpSpPr>
          <a:xfrm>
            <a:off x="4214951" y="8466358"/>
            <a:ext cx="901936" cy="929427"/>
            <a:chOff x="4214951" y="8466358"/>
            <a:chExt cx="901936" cy="929427"/>
          </a:xfrm>
        </p:grpSpPr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DA89291-8653-4B11-A3AE-613EA3720F99}"/>
                </a:ext>
              </a:extLst>
            </p:cNvPr>
            <p:cNvSpPr/>
            <p:nvPr/>
          </p:nvSpPr>
          <p:spPr>
            <a:xfrm>
              <a:off x="4308984" y="8466358"/>
              <a:ext cx="136272" cy="403741"/>
            </a:xfrm>
            <a:custGeom>
              <a:avLst/>
              <a:gdLst/>
              <a:ahLst/>
              <a:cxnLst/>
              <a:rect l="0" t="0" r="0" b="0"/>
              <a:pathLst>
                <a:path w="136272" h="403741">
                  <a:moveTo>
                    <a:pt x="90832" y="20079"/>
                  </a:moveTo>
                  <a:lnTo>
                    <a:pt x="86706" y="7698"/>
                  </a:lnTo>
                  <a:lnTo>
                    <a:pt x="81172" y="4052"/>
                  </a:lnTo>
                  <a:lnTo>
                    <a:pt x="63506" y="0"/>
                  </a:lnTo>
                  <a:lnTo>
                    <a:pt x="55341" y="1511"/>
                  </a:lnTo>
                  <a:lnTo>
                    <a:pt x="41661" y="10100"/>
                  </a:lnTo>
                  <a:lnTo>
                    <a:pt x="20121" y="33629"/>
                  </a:lnTo>
                  <a:lnTo>
                    <a:pt x="5581" y="66609"/>
                  </a:lnTo>
                  <a:lnTo>
                    <a:pt x="0" y="116442"/>
                  </a:lnTo>
                  <a:lnTo>
                    <a:pt x="2382" y="142082"/>
                  </a:lnTo>
                  <a:lnTo>
                    <a:pt x="10926" y="163266"/>
                  </a:lnTo>
                  <a:lnTo>
                    <a:pt x="16832" y="172543"/>
                  </a:lnTo>
                  <a:lnTo>
                    <a:pt x="32608" y="185154"/>
                  </a:lnTo>
                  <a:lnTo>
                    <a:pt x="50271" y="191910"/>
                  </a:lnTo>
                  <a:lnTo>
                    <a:pt x="66759" y="192034"/>
                  </a:lnTo>
                  <a:lnTo>
                    <a:pt x="90609" y="183121"/>
                  </a:lnTo>
                  <a:lnTo>
                    <a:pt x="109961" y="169540"/>
                  </a:lnTo>
                  <a:lnTo>
                    <a:pt x="122508" y="150449"/>
                  </a:lnTo>
                  <a:lnTo>
                    <a:pt x="131695" y="128382"/>
                  </a:lnTo>
                  <a:lnTo>
                    <a:pt x="133622" y="126830"/>
                  </a:lnTo>
                  <a:lnTo>
                    <a:pt x="134905" y="129251"/>
                  </a:lnTo>
                  <a:lnTo>
                    <a:pt x="136271" y="174347"/>
                  </a:lnTo>
                  <a:lnTo>
                    <a:pt x="131254" y="226656"/>
                  </a:lnTo>
                  <a:lnTo>
                    <a:pt x="123699" y="277737"/>
                  </a:lnTo>
                  <a:lnTo>
                    <a:pt x="111454" y="335359"/>
                  </a:lnTo>
                  <a:lnTo>
                    <a:pt x="94106" y="374552"/>
                  </a:lnTo>
                  <a:lnTo>
                    <a:pt x="81059" y="391827"/>
                  </a:lnTo>
                  <a:lnTo>
                    <a:pt x="64320" y="401233"/>
                  </a:lnTo>
                  <a:lnTo>
                    <a:pt x="55019" y="403740"/>
                  </a:lnTo>
                  <a:lnTo>
                    <a:pt x="47091" y="402822"/>
                  </a:lnTo>
                  <a:lnTo>
                    <a:pt x="33675" y="394889"/>
                  </a:lnTo>
                  <a:lnTo>
                    <a:pt x="16411" y="371729"/>
                  </a:lnTo>
                  <a:lnTo>
                    <a:pt x="8609" y="338860"/>
                  </a:lnTo>
                  <a:lnTo>
                    <a:pt x="10423" y="301770"/>
                  </a:lnTo>
                  <a:lnTo>
                    <a:pt x="33506" y="240700"/>
                  </a:lnTo>
                  <a:lnTo>
                    <a:pt x="44191" y="22219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ACAF8670-A74A-46DB-AB22-FD770BC62B9F}"/>
                </a:ext>
              </a:extLst>
            </p:cNvPr>
            <p:cNvSpPr/>
            <p:nvPr/>
          </p:nvSpPr>
          <p:spPr>
            <a:xfrm>
              <a:off x="4485674" y="8501985"/>
              <a:ext cx="15199" cy="186565"/>
            </a:xfrm>
            <a:custGeom>
              <a:avLst/>
              <a:gdLst/>
              <a:ahLst/>
              <a:cxnLst/>
              <a:rect l="0" t="0" r="0" b="0"/>
              <a:pathLst>
                <a:path w="15199" h="186565">
                  <a:moveTo>
                    <a:pt x="15198" y="0"/>
                  </a:moveTo>
                  <a:lnTo>
                    <a:pt x="9856" y="20345"/>
                  </a:lnTo>
                  <a:lnTo>
                    <a:pt x="2296" y="78290"/>
                  </a:lnTo>
                  <a:lnTo>
                    <a:pt x="0" y="138087"/>
                  </a:lnTo>
                  <a:lnTo>
                    <a:pt x="7425" y="18656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5184D4A-E0A7-44B7-BE59-842214A71F1C}"/>
                </a:ext>
              </a:extLst>
            </p:cNvPr>
            <p:cNvSpPr/>
            <p:nvPr/>
          </p:nvSpPr>
          <p:spPr>
            <a:xfrm>
              <a:off x="4563061" y="8564173"/>
              <a:ext cx="67063" cy="108830"/>
            </a:xfrm>
            <a:custGeom>
              <a:avLst/>
              <a:gdLst/>
              <a:ahLst/>
              <a:cxnLst/>
              <a:rect l="0" t="0" r="0" b="0"/>
              <a:pathLst>
                <a:path w="67063" h="108830">
                  <a:moveTo>
                    <a:pt x="0" y="0"/>
                  </a:moveTo>
                  <a:lnTo>
                    <a:pt x="864" y="60088"/>
                  </a:lnTo>
                  <a:lnTo>
                    <a:pt x="7069" y="89109"/>
                  </a:lnTo>
                  <a:lnTo>
                    <a:pt x="14946" y="103231"/>
                  </a:lnTo>
                  <a:lnTo>
                    <a:pt x="22056" y="100779"/>
                  </a:lnTo>
                  <a:lnTo>
                    <a:pt x="49242" y="68631"/>
                  </a:lnTo>
                  <a:lnTo>
                    <a:pt x="63438" y="39913"/>
                  </a:lnTo>
                  <a:lnTo>
                    <a:pt x="67062" y="20042"/>
                  </a:lnTo>
                  <a:lnTo>
                    <a:pt x="66301" y="15952"/>
                  </a:lnTo>
                  <a:lnTo>
                    <a:pt x="64066" y="15817"/>
                  </a:lnTo>
                  <a:lnTo>
                    <a:pt x="60849" y="18319"/>
                  </a:lnTo>
                  <a:lnTo>
                    <a:pt x="57274" y="30310"/>
                  </a:lnTo>
                  <a:lnTo>
                    <a:pt x="55654" y="75200"/>
                  </a:lnTo>
                  <a:lnTo>
                    <a:pt x="62188" y="10882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B5F0E32-DE76-4AB1-8B7E-B2A743E8DE04}"/>
                </a:ext>
              </a:extLst>
            </p:cNvPr>
            <p:cNvSpPr/>
            <p:nvPr/>
          </p:nvSpPr>
          <p:spPr>
            <a:xfrm>
              <a:off x="4677542" y="8548625"/>
              <a:ext cx="48764" cy="132152"/>
            </a:xfrm>
            <a:custGeom>
              <a:avLst/>
              <a:gdLst/>
              <a:ahLst/>
              <a:cxnLst/>
              <a:rect l="0" t="0" r="0" b="0"/>
              <a:pathLst>
                <a:path w="48764" h="132152">
                  <a:moveTo>
                    <a:pt x="48763" y="0"/>
                  </a:moveTo>
                  <a:lnTo>
                    <a:pt x="36382" y="4127"/>
                  </a:lnTo>
                  <a:lnTo>
                    <a:pt x="25698" y="13063"/>
                  </a:lnTo>
                  <a:lnTo>
                    <a:pt x="12274" y="32662"/>
                  </a:lnTo>
                  <a:lnTo>
                    <a:pt x="0" y="66625"/>
                  </a:lnTo>
                  <a:lnTo>
                    <a:pt x="3770" y="90935"/>
                  </a:lnTo>
                  <a:lnTo>
                    <a:pt x="15854" y="119938"/>
                  </a:lnTo>
                  <a:lnTo>
                    <a:pt x="25442" y="13215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4231D5F-6283-421D-90AC-3CD4252C85A5}"/>
                </a:ext>
              </a:extLst>
            </p:cNvPr>
            <p:cNvSpPr/>
            <p:nvPr/>
          </p:nvSpPr>
          <p:spPr>
            <a:xfrm>
              <a:off x="4760344" y="8569792"/>
              <a:ext cx="77075" cy="97138"/>
            </a:xfrm>
            <a:custGeom>
              <a:avLst/>
              <a:gdLst/>
              <a:ahLst/>
              <a:cxnLst/>
              <a:rect l="0" t="0" r="0" b="0"/>
              <a:pathLst>
                <a:path w="77075" h="97138">
                  <a:moveTo>
                    <a:pt x="35923" y="9928"/>
                  </a:moveTo>
                  <a:lnTo>
                    <a:pt x="23543" y="14055"/>
                  </a:lnTo>
                  <a:lnTo>
                    <a:pt x="12858" y="22990"/>
                  </a:lnTo>
                  <a:lnTo>
                    <a:pt x="7590" y="29001"/>
                  </a:lnTo>
                  <a:lnTo>
                    <a:pt x="1737" y="44892"/>
                  </a:lnTo>
                  <a:lnTo>
                    <a:pt x="0" y="62608"/>
                  </a:lnTo>
                  <a:lnTo>
                    <a:pt x="2106" y="79117"/>
                  </a:lnTo>
                  <a:lnTo>
                    <a:pt x="6469" y="85422"/>
                  </a:lnTo>
                  <a:lnTo>
                    <a:pt x="20529" y="94729"/>
                  </a:lnTo>
                  <a:lnTo>
                    <a:pt x="35990" y="97137"/>
                  </a:lnTo>
                  <a:lnTo>
                    <a:pt x="43741" y="96570"/>
                  </a:lnTo>
                  <a:lnTo>
                    <a:pt x="56960" y="89031"/>
                  </a:lnTo>
                  <a:lnTo>
                    <a:pt x="67730" y="77043"/>
                  </a:lnTo>
                  <a:lnTo>
                    <a:pt x="75395" y="63077"/>
                  </a:lnTo>
                  <a:lnTo>
                    <a:pt x="77074" y="45929"/>
                  </a:lnTo>
                  <a:lnTo>
                    <a:pt x="74078" y="28520"/>
                  </a:lnTo>
                  <a:lnTo>
                    <a:pt x="66988" y="15024"/>
                  </a:lnTo>
                  <a:lnTo>
                    <a:pt x="55776" y="5571"/>
                  </a:lnTo>
                  <a:lnTo>
                    <a:pt x="43882" y="217"/>
                  </a:lnTo>
                  <a:lnTo>
                    <a:pt x="39501" y="0"/>
                  </a:lnTo>
                  <a:lnTo>
                    <a:pt x="28149" y="215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11EBAE03-0945-42A7-9E8D-484031513EB8}"/>
                </a:ext>
              </a:extLst>
            </p:cNvPr>
            <p:cNvSpPr/>
            <p:nvPr/>
          </p:nvSpPr>
          <p:spPr>
            <a:xfrm>
              <a:off x="4890796" y="8519116"/>
              <a:ext cx="139251" cy="129594"/>
            </a:xfrm>
            <a:custGeom>
              <a:avLst/>
              <a:gdLst/>
              <a:ahLst/>
              <a:cxnLst/>
              <a:rect l="0" t="0" r="0" b="0"/>
              <a:pathLst>
                <a:path w="139251" h="129594">
                  <a:moveTo>
                    <a:pt x="14300" y="13962"/>
                  </a:moveTo>
                  <a:lnTo>
                    <a:pt x="1919" y="18090"/>
                  </a:lnTo>
                  <a:lnTo>
                    <a:pt x="0" y="21032"/>
                  </a:lnTo>
                  <a:lnTo>
                    <a:pt x="448" y="24722"/>
                  </a:lnTo>
                  <a:lnTo>
                    <a:pt x="2474" y="28909"/>
                  </a:lnTo>
                  <a:lnTo>
                    <a:pt x="43762" y="75700"/>
                  </a:lnTo>
                  <a:lnTo>
                    <a:pt x="54507" y="99337"/>
                  </a:lnTo>
                  <a:lnTo>
                    <a:pt x="54925" y="107156"/>
                  </a:lnTo>
                  <a:lnTo>
                    <a:pt x="50781" y="122752"/>
                  </a:lnTo>
                  <a:lnTo>
                    <a:pt x="46394" y="127084"/>
                  </a:lnTo>
                  <a:lnTo>
                    <a:pt x="40878" y="129107"/>
                  </a:lnTo>
                  <a:lnTo>
                    <a:pt x="34610" y="129593"/>
                  </a:lnTo>
                  <a:lnTo>
                    <a:pt x="32159" y="127326"/>
                  </a:lnTo>
                  <a:lnTo>
                    <a:pt x="32251" y="123225"/>
                  </a:lnTo>
                  <a:lnTo>
                    <a:pt x="36961" y="112619"/>
                  </a:lnTo>
                  <a:lnTo>
                    <a:pt x="58945" y="86541"/>
                  </a:lnTo>
                  <a:lnTo>
                    <a:pt x="115581" y="45058"/>
                  </a:lnTo>
                  <a:lnTo>
                    <a:pt x="129275" y="33829"/>
                  </a:lnTo>
                  <a:lnTo>
                    <a:pt x="138240" y="20201"/>
                  </a:lnTo>
                  <a:lnTo>
                    <a:pt x="139250" y="13803"/>
                  </a:lnTo>
                  <a:lnTo>
                    <a:pt x="138195" y="7810"/>
                  </a:lnTo>
                  <a:lnTo>
                    <a:pt x="135764" y="2088"/>
                  </a:lnTo>
                  <a:lnTo>
                    <a:pt x="131553" y="0"/>
                  </a:lnTo>
                  <a:lnTo>
                    <a:pt x="126154" y="335"/>
                  </a:lnTo>
                  <a:lnTo>
                    <a:pt x="119963" y="2286"/>
                  </a:lnTo>
                  <a:lnTo>
                    <a:pt x="114972" y="7042"/>
                  </a:lnTo>
                  <a:lnTo>
                    <a:pt x="107124" y="21539"/>
                  </a:lnTo>
                  <a:lnTo>
                    <a:pt x="101976" y="49125"/>
                  </a:lnTo>
                  <a:lnTo>
                    <a:pt x="105378" y="66730"/>
                  </a:lnTo>
                  <a:lnTo>
                    <a:pt x="117006" y="88907"/>
                  </a:lnTo>
                  <a:lnTo>
                    <a:pt x="130903" y="10724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2BD3003-49DC-4EC6-AB2E-1961439CEDF4}"/>
                </a:ext>
              </a:extLst>
            </p:cNvPr>
            <p:cNvSpPr/>
            <p:nvPr/>
          </p:nvSpPr>
          <p:spPr>
            <a:xfrm>
              <a:off x="4594155" y="8805152"/>
              <a:ext cx="147698" cy="31096"/>
            </a:xfrm>
            <a:custGeom>
              <a:avLst/>
              <a:gdLst/>
              <a:ahLst/>
              <a:cxnLst/>
              <a:rect l="0" t="0" r="0" b="0"/>
              <a:pathLst>
                <a:path w="147698" h="31096">
                  <a:moveTo>
                    <a:pt x="0" y="31095"/>
                  </a:moveTo>
                  <a:lnTo>
                    <a:pt x="62997" y="22639"/>
                  </a:lnTo>
                  <a:lnTo>
                    <a:pt x="122144" y="7714"/>
                  </a:lnTo>
                  <a:lnTo>
                    <a:pt x="147697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EAE8908-439F-414C-8732-16D46F38B94D}"/>
                </a:ext>
              </a:extLst>
            </p:cNvPr>
            <p:cNvSpPr/>
            <p:nvPr/>
          </p:nvSpPr>
          <p:spPr>
            <a:xfrm>
              <a:off x="4633022" y="8774058"/>
              <a:ext cx="1" cy="147698"/>
            </a:xfrm>
            <a:custGeom>
              <a:avLst/>
              <a:gdLst/>
              <a:ahLst/>
              <a:cxnLst/>
              <a:rect l="0" t="0" r="0" b="0"/>
              <a:pathLst>
                <a:path w="1" h="147698">
                  <a:moveTo>
                    <a:pt x="0" y="0"/>
                  </a:moveTo>
                  <a:lnTo>
                    <a:pt x="0" y="53901"/>
                  </a:lnTo>
                  <a:lnTo>
                    <a:pt x="0" y="110500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473DF17-FB86-4B5A-9545-C8303C847555}"/>
                </a:ext>
              </a:extLst>
            </p:cNvPr>
            <p:cNvSpPr/>
            <p:nvPr/>
          </p:nvSpPr>
          <p:spPr>
            <a:xfrm>
              <a:off x="4214951" y="9000744"/>
              <a:ext cx="137611" cy="395041"/>
            </a:xfrm>
            <a:custGeom>
              <a:avLst/>
              <a:gdLst/>
              <a:ahLst/>
              <a:cxnLst/>
              <a:rect l="0" t="0" r="0" b="0"/>
              <a:pathLst>
                <a:path w="137611" h="395041">
                  <a:moveTo>
                    <a:pt x="122677" y="76482"/>
                  </a:moveTo>
                  <a:lnTo>
                    <a:pt x="120950" y="24309"/>
                  </a:lnTo>
                  <a:lnTo>
                    <a:pt x="114424" y="7516"/>
                  </a:lnTo>
                  <a:lnTo>
                    <a:pt x="109401" y="2865"/>
                  </a:lnTo>
                  <a:lnTo>
                    <a:pt x="103462" y="628"/>
                  </a:lnTo>
                  <a:lnTo>
                    <a:pt x="96911" y="0"/>
                  </a:lnTo>
                  <a:lnTo>
                    <a:pt x="85026" y="3910"/>
                  </a:lnTo>
                  <a:lnTo>
                    <a:pt x="63320" y="20496"/>
                  </a:lnTo>
                  <a:lnTo>
                    <a:pt x="25314" y="78992"/>
                  </a:lnTo>
                  <a:lnTo>
                    <a:pt x="4035" y="130434"/>
                  </a:lnTo>
                  <a:lnTo>
                    <a:pt x="0" y="166459"/>
                  </a:lnTo>
                  <a:lnTo>
                    <a:pt x="7058" y="201701"/>
                  </a:lnTo>
                  <a:lnTo>
                    <a:pt x="17740" y="216492"/>
                  </a:lnTo>
                  <a:lnTo>
                    <a:pt x="24216" y="221645"/>
                  </a:lnTo>
                  <a:lnTo>
                    <a:pt x="40625" y="227371"/>
                  </a:lnTo>
                  <a:lnTo>
                    <a:pt x="49838" y="228898"/>
                  </a:lnTo>
                  <a:lnTo>
                    <a:pt x="69287" y="225988"/>
                  </a:lnTo>
                  <a:lnTo>
                    <a:pt x="88583" y="218073"/>
                  </a:lnTo>
                  <a:lnTo>
                    <a:pt x="105797" y="205917"/>
                  </a:lnTo>
                  <a:lnTo>
                    <a:pt x="117478" y="191878"/>
                  </a:lnTo>
                  <a:lnTo>
                    <a:pt x="133221" y="159240"/>
                  </a:lnTo>
                  <a:lnTo>
                    <a:pt x="133557" y="176131"/>
                  </a:lnTo>
                  <a:lnTo>
                    <a:pt x="137610" y="229496"/>
                  </a:lnTo>
                  <a:lnTo>
                    <a:pt x="135800" y="285113"/>
                  </a:lnTo>
                  <a:lnTo>
                    <a:pt x="127380" y="337943"/>
                  </a:lnTo>
                  <a:lnTo>
                    <a:pt x="117858" y="359385"/>
                  </a:lnTo>
                  <a:lnTo>
                    <a:pt x="94758" y="390138"/>
                  </a:lnTo>
                  <a:lnTo>
                    <a:pt x="87653" y="393551"/>
                  </a:lnTo>
                  <a:lnTo>
                    <a:pt x="70547" y="395040"/>
                  </a:lnTo>
                  <a:lnTo>
                    <a:pt x="63739" y="391637"/>
                  </a:lnTo>
                  <a:lnTo>
                    <a:pt x="53872" y="378643"/>
                  </a:lnTo>
                  <a:lnTo>
                    <a:pt x="47588" y="351904"/>
                  </a:lnTo>
                  <a:lnTo>
                    <a:pt x="49853" y="322099"/>
                  </a:lnTo>
                  <a:lnTo>
                    <a:pt x="64247" y="291388"/>
                  </a:lnTo>
                  <a:lnTo>
                    <a:pt x="84923" y="264535"/>
                  </a:lnTo>
                  <a:lnTo>
                    <a:pt x="122677" y="23972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58B3064-521E-43C4-93E6-F4EBDE775664}"/>
                </a:ext>
              </a:extLst>
            </p:cNvPr>
            <p:cNvSpPr/>
            <p:nvPr/>
          </p:nvSpPr>
          <p:spPr>
            <a:xfrm>
              <a:off x="4405976" y="9131399"/>
              <a:ext cx="102671" cy="77978"/>
            </a:xfrm>
            <a:custGeom>
              <a:avLst/>
              <a:gdLst/>
              <a:ahLst/>
              <a:cxnLst/>
              <a:rect l="0" t="0" r="0" b="0"/>
              <a:pathLst>
                <a:path w="102671" h="77978">
                  <a:moveTo>
                    <a:pt x="48255" y="54656"/>
                  </a:moveTo>
                  <a:lnTo>
                    <a:pt x="52382" y="42276"/>
                  </a:lnTo>
                  <a:lnTo>
                    <a:pt x="52105" y="29288"/>
                  </a:lnTo>
                  <a:lnTo>
                    <a:pt x="48239" y="15742"/>
                  </a:lnTo>
                  <a:lnTo>
                    <a:pt x="40762" y="3964"/>
                  </a:lnTo>
                  <a:lnTo>
                    <a:pt x="34623" y="995"/>
                  </a:lnTo>
                  <a:lnTo>
                    <a:pt x="18588" y="0"/>
                  </a:lnTo>
                  <a:lnTo>
                    <a:pt x="12066" y="2672"/>
                  </a:lnTo>
                  <a:lnTo>
                    <a:pt x="2516" y="12550"/>
                  </a:lnTo>
                  <a:lnTo>
                    <a:pt x="0" y="27881"/>
                  </a:lnTo>
                  <a:lnTo>
                    <a:pt x="2624" y="44484"/>
                  </a:lnTo>
                  <a:lnTo>
                    <a:pt x="9548" y="57621"/>
                  </a:lnTo>
                  <a:lnTo>
                    <a:pt x="20688" y="66914"/>
                  </a:lnTo>
                  <a:lnTo>
                    <a:pt x="27286" y="70601"/>
                  </a:lnTo>
                  <a:lnTo>
                    <a:pt x="34275" y="71332"/>
                  </a:lnTo>
                  <a:lnTo>
                    <a:pt x="48952" y="67538"/>
                  </a:lnTo>
                  <a:lnTo>
                    <a:pt x="67656" y="55690"/>
                  </a:lnTo>
                  <a:lnTo>
                    <a:pt x="74152" y="41583"/>
                  </a:lnTo>
                  <a:lnTo>
                    <a:pt x="75885" y="32985"/>
                  </a:lnTo>
                  <a:lnTo>
                    <a:pt x="77903" y="29843"/>
                  </a:lnTo>
                  <a:lnTo>
                    <a:pt x="80113" y="30341"/>
                  </a:lnTo>
                  <a:lnTo>
                    <a:pt x="84871" y="37804"/>
                  </a:lnTo>
                  <a:lnTo>
                    <a:pt x="102670" y="7797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64FE1E7-D613-4D60-8AAB-47C23C25F1E4}"/>
                </a:ext>
              </a:extLst>
            </p:cNvPr>
            <p:cNvSpPr/>
            <p:nvPr/>
          </p:nvSpPr>
          <p:spPr>
            <a:xfrm>
              <a:off x="4531966" y="9007264"/>
              <a:ext cx="23322" cy="163245"/>
            </a:xfrm>
            <a:custGeom>
              <a:avLst/>
              <a:gdLst/>
              <a:ahLst/>
              <a:cxnLst/>
              <a:rect l="0" t="0" r="0" b="0"/>
              <a:pathLst>
                <a:path w="23322" h="163245">
                  <a:moveTo>
                    <a:pt x="0" y="0"/>
                  </a:moveTo>
                  <a:lnTo>
                    <a:pt x="6154" y="53040"/>
                  </a:lnTo>
                  <a:lnTo>
                    <a:pt x="11581" y="112205"/>
                  </a:lnTo>
                  <a:lnTo>
                    <a:pt x="23321" y="16324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3A88755E-5A65-4021-A2CA-C827F9C324B0}"/>
                </a:ext>
              </a:extLst>
            </p:cNvPr>
            <p:cNvSpPr/>
            <p:nvPr/>
          </p:nvSpPr>
          <p:spPr>
            <a:xfrm>
              <a:off x="4600277" y="9094063"/>
              <a:ext cx="71614" cy="76412"/>
            </a:xfrm>
            <a:custGeom>
              <a:avLst/>
              <a:gdLst/>
              <a:ahLst/>
              <a:cxnLst/>
              <a:rect l="0" t="0" r="0" b="0"/>
              <a:pathLst>
                <a:path w="71614" h="76412">
                  <a:moveTo>
                    <a:pt x="24972" y="60898"/>
                  </a:moveTo>
                  <a:lnTo>
                    <a:pt x="41478" y="56771"/>
                  </a:lnTo>
                  <a:lnTo>
                    <a:pt x="45477" y="51237"/>
                  </a:lnTo>
                  <a:lnTo>
                    <a:pt x="47617" y="33571"/>
                  </a:lnTo>
                  <a:lnTo>
                    <a:pt x="43386" y="15932"/>
                  </a:lnTo>
                  <a:lnTo>
                    <a:pt x="39839" y="7600"/>
                  </a:lnTo>
                  <a:lnTo>
                    <a:pt x="34020" y="2909"/>
                  </a:lnTo>
                  <a:lnTo>
                    <a:pt x="18340" y="0"/>
                  </a:lnTo>
                  <a:lnTo>
                    <a:pt x="11913" y="4752"/>
                  </a:lnTo>
                  <a:lnTo>
                    <a:pt x="2469" y="23852"/>
                  </a:lnTo>
                  <a:lnTo>
                    <a:pt x="0" y="42705"/>
                  </a:lnTo>
                  <a:lnTo>
                    <a:pt x="2644" y="58857"/>
                  </a:lnTo>
                  <a:lnTo>
                    <a:pt x="9578" y="71795"/>
                  </a:lnTo>
                  <a:lnTo>
                    <a:pt x="14710" y="75073"/>
                  </a:lnTo>
                  <a:lnTo>
                    <a:pt x="27320" y="76411"/>
                  </a:lnTo>
                  <a:lnTo>
                    <a:pt x="32584" y="73831"/>
                  </a:lnTo>
                  <a:lnTo>
                    <a:pt x="40735" y="64056"/>
                  </a:lnTo>
                  <a:lnTo>
                    <a:pt x="50180" y="43982"/>
                  </a:lnTo>
                  <a:lnTo>
                    <a:pt x="53870" y="41847"/>
                  </a:lnTo>
                  <a:lnTo>
                    <a:pt x="58056" y="43015"/>
                  </a:lnTo>
                  <a:lnTo>
                    <a:pt x="65587" y="49495"/>
                  </a:lnTo>
                  <a:lnTo>
                    <a:pt x="71613" y="6089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5B2114A1-C741-47D5-94E0-81E1C1972CA0}"/>
                </a:ext>
              </a:extLst>
            </p:cNvPr>
            <p:cNvSpPr/>
            <p:nvPr/>
          </p:nvSpPr>
          <p:spPr>
            <a:xfrm>
              <a:off x="4708295" y="9092772"/>
              <a:ext cx="56878" cy="93284"/>
            </a:xfrm>
            <a:custGeom>
              <a:avLst/>
              <a:gdLst/>
              <a:ahLst/>
              <a:cxnLst/>
              <a:rect l="0" t="0" r="0" b="0"/>
              <a:pathLst>
                <a:path w="56878" h="93284">
                  <a:moveTo>
                    <a:pt x="41330" y="0"/>
                  </a:moveTo>
                  <a:lnTo>
                    <a:pt x="28950" y="4127"/>
                  </a:lnTo>
                  <a:lnTo>
                    <a:pt x="18265" y="13063"/>
                  </a:lnTo>
                  <a:lnTo>
                    <a:pt x="4841" y="32662"/>
                  </a:lnTo>
                  <a:lnTo>
                    <a:pt x="1457" y="39913"/>
                  </a:lnTo>
                  <a:lnTo>
                    <a:pt x="0" y="57183"/>
                  </a:lnTo>
                  <a:lnTo>
                    <a:pt x="3095" y="74648"/>
                  </a:lnTo>
                  <a:lnTo>
                    <a:pt x="10229" y="88167"/>
                  </a:lnTo>
                  <a:lnTo>
                    <a:pt x="17141" y="91600"/>
                  </a:lnTo>
                  <a:lnTo>
                    <a:pt x="56877" y="9328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C756FAD6-7C45-40B6-BD7E-DDB741C24E75}"/>
                </a:ext>
              </a:extLst>
            </p:cNvPr>
            <p:cNvSpPr/>
            <p:nvPr/>
          </p:nvSpPr>
          <p:spPr>
            <a:xfrm>
              <a:off x="4796480" y="8976170"/>
              <a:ext cx="7561" cy="178792"/>
            </a:xfrm>
            <a:custGeom>
              <a:avLst/>
              <a:gdLst/>
              <a:ahLst/>
              <a:cxnLst/>
              <a:rect l="0" t="0" r="0" b="0"/>
              <a:pathLst>
                <a:path w="7561" h="178792">
                  <a:moveTo>
                    <a:pt x="7560" y="0"/>
                  </a:moveTo>
                  <a:lnTo>
                    <a:pt x="867" y="54099"/>
                  </a:lnTo>
                  <a:lnTo>
                    <a:pt x="0" y="108575"/>
                  </a:lnTo>
                  <a:lnTo>
                    <a:pt x="5951" y="170881"/>
                  </a:lnTo>
                  <a:lnTo>
                    <a:pt x="7560" y="17879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9DA6A8E-B55D-4322-AE50-228DE0BE1C38}"/>
                </a:ext>
              </a:extLst>
            </p:cNvPr>
            <p:cNvSpPr/>
            <p:nvPr/>
          </p:nvSpPr>
          <p:spPr>
            <a:xfrm>
              <a:off x="4788493" y="9067133"/>
              <a:ext cx="126966" cy="94579"/>
            </a:xfrm>
            <a:custGeom>
              <a:avLst/>
              <a:gdLst/>
              <a:ahLst/>
              <a:cxnLst/>
              <a:rect l="0" t="0" r="0" b="0"/>
              <a:pathLst>
                <a:path w="126966" h="94579">
                  <a:moveTo>
                    <a:pt x="0" y="48960"/>
                  </a:moveTo>
                  <a:lnTo>
                    <a:pt x="4127" y="32453"/>
                  </a:lnTo>
                  <a:lnTo>
                    <a:pt x="13062" y="19743"/>
                  </a:lnTo>
                  <a:lnTo>
                    <a:pt x="25671" y="9199"/>
                  </a:lnTo>
                  <a:lnTo>
                    <a:pt x="39912" y="1634"/>
                  </a:lnTo>
                  <a:lnTo>
                    <a:pt x="57182" y="0"/>
                  </a:lnTo>
                  <a:lnTo>
                    <a:pt x="66625" y="772"/>
                  </a:lnTo>
                  <a:lnTo>
                    <a:pt x="72055" y="3878"/>
                  </a:lnTo>
                  <a:lnTo>
                    <a:pt x="74812" y="8541"/>
                  </a:lnTo>
                  <a:lnTo>
                    <a:pt x="75573" y="21495"/>
                  </a:lnTo>
                  <a:lnTo>
                    <a:pt x="66953" y="71804"/>
                  </a:lnTo>
                  <a:lnTo>
                    <a:pt x="71791" y="87616"/>
                  </a:lnTo>
                  <a:lnTo>
                    <a:pt x="78091" y="92005"/>
                  </a:lnTo>
                  <a:lnTo>
                    <a:pt x="96607" y="94578"/>
                  </a:lnTo>
                  <a:lnTo>
                    <a:pt x="104136" y="92328"/>
                  </a:lnTo>
                  <a:lnTo>
                    <a:pt x="110019" y="88237"/>
                  </a:lnTo>
                  <a:lnTo>
                    <a:pt x="118859" y="76781"/>
                  </a:lnTo>
                  <a:lnTo>
                    <a:pt x="125666" y="63052"/>
                  </a:lnTo>
                  <a:lnTo>
                    <a:pt x="126965" y="48314"/>
                  </a:lnTo>
                  <a:lnTo>
                    <a:pt x="126102" y="40755"/>
                  </a:lnTo>
                  <a:lnTo>
                    <a:pt x="115930" y="25448"/>
                  </a:lnTo>
                  <a:lnTo>
                    <a:pt x="100757" y="12599"/>
                  </a:lnTo>
                  <a:lnTo>
                    <a:pt x="69962" y="231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6C9901D-2ABE-48E8-B5C2-65B68821B83D}"/>
                </a:ext>
              </a:extLst>
            </p:cNvPr>
            <p:cNvSpPr/>
            <p:nvPr/>
          </p:nvSpPr>
          <p:spPr>
            <a:xfrm>
              <a:off x="4952484" y="9008241"/>
              <a:ext cx="164403" cy="185588"/>
            </a:xfrm>
            <a:custGeom>
              <a:avLst/>
              <a:gdLst/>
              <a:ahLst/>
              <a:cxnLst/>
              <a:rect l="0" t="0" r="0" b="0"/>
              <a:pathLst>
                <a:path w="164403" h="185588">
                  <a:moveTo>
                    <a:pt x="45894" y="30117"/>
                  </a:moveTo>
                  <a:lnTo>
                    <a:pt x="38824" y="12362"/>
                  </a:lnTo>
                  <a:lnTo>
                    <a:pt x="30948" y="1784"/>
                  </a:lnTo>
                  <a:lnTo>
                    <a:pt x="26429" y="0"/>
                  </a:lnTo>
                  <a:lnTo>
                    <a:pt x="21689" y="539"/>
                  </a:lnTo>
                  <a:lnTo>
                    <a:pt x="16802" y="2625"/>
                  </a:lnTo>
                  <a:lnTo>
                    <a:pt x="1669" y="17941"/>
                  </a:lnTo>
                  <a:lnTo>
                    <a:pt x="0" y="24591"/>
                  </a:lnTo>
                  <a:lnTo>
                    <a:pt x="2752" y="38888"/>
                  </a:lnTo>
                  <a:lnTo>
                    <a:pt x="14013" y="57380"/>
                  </a:lnTo>
                  <a:lnTo>
                    <a:pt x="66350" y="109356"/>
                  </a:lnTo>
                  <a:lnTo>
                    <a:pt x="69032" y="116628"/>
                  </a:lnTo>
                  <a:lnTo>
                    <a:pt x="69709" y="131618"/>
                  </a:lnTo>
                  <a:lnTo>
                    <a:pt x="61107" y="154625"/>
                  </a:lnTo>
                  <a:lnTo>
                    <a:pt x="50065" y="165493"/>
                  </a:lnTo>
                  <a:lnTo>
                    <a:pt x="43492" y="169600"/>
                  </a:lnTo>
                  <a:lnTo>
                    <a:pt x="39110" y="168883"/>
                  </a:lnTo>
                  <a:lnTo>
                    <a:pt x="36189" y="164950"/>
                  </a:lnTo>
                  <a:lnTo>
                    <a:pt x="34241" y="158873"/>
                  </a:lnTo>
                  <a:lnTo>
                    <a:pt x="34671" y="153094"/>
                  </a:lnTo>
                  <a:lnTo>
                    <a:pt x="39754" y="142068"/>
                  </a:lnTo>
                  <a:lnTo>
                    <a:pt x="77814" y="99670"/>
                  </a:lnTo>
                  <a:lnTo>
                    <a:pt x="140349" y="53624"/>
                  </a:lnTo>
                  <a:lnTo>
                    <a:pt x="153517" y="42292"/>
                  </a:lnTo>
                  <a:lnTo>
                    <a:pt x="162249" y="28618"/>
                  </a:lnTo>
                  <a:lnTo>
                    <a:pt x="164402" y="13904"/>
                  </a:lnTo>
                  <a:lnTo>
                    <a:pt x="163767" y="6352"/>
                  </a:lnTo>
                  <a:lnTo>
                    <a:pt x="160752" y="3909"/>
                  </a:lnTo>
                  <a:lnTo>
                    <a:pt x="156151" y="4872"/>
                  </a:lnTo>
                  <a:lnTo>
                    <a:pt x="144994" y="12851"/>
                  </a:lnTo>
                  <a:lnTo>
                    <a:pt x="134276" y="25035"/>
                  </a:lnTo>
                  <a:lnTo>
                    <a:pt x="128361" y="45996"/>
                  </a:lnTo>
                  <a:lnTo>
                    <a:pt x="128691" y="101680"/>
                  </a:lnTo>
                  <a:lnTo>
                    <a:pt x="134726" y="134813"/>
                  </a:lnTo>
                  <a:lnTo>
                    <a:pt x="162497" y="18558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96BEF56-0982-42BA-8C77-05BC5396D604}"/>
              </a:ext>
            </a:extLst>
          </p:cNvPr>
          <p:cNvGrpSpPr/>
          <p:nvPr/>
        </p:nvGrpSpPr>
        <p:grpSpPr>
          <a:xfrm>
            <a:off x="5869013" y="7855259"/>
            <a:ext cx="1005631" cy="794423"/>
            <a:chOff x="5869013" y="7855259"/>
            <a:chExt cx="1005631" cy="794423"/>
          </a:xfrm>
        </p:grpSpPr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483C079-21A1-4B5C-81D3-F8EFDCAD5F2D}"/>
                </a:ext>
              </a:extLst>
            </p:cNvPr>
            <p:cNvSpPr/>
            <p:nvPr/>
          </p:nvSpPr>
          <p:spPr>
            <a:xfrm>
              <a:off x="5894415" y="7855259"/>
              <a:ext cx="165925" cy="368127"/>
            </a:xfrm>
            <a:custGeom>
              <a:avLst/>
              <a:gdLst/>
              <a:ahLst/>
              <a:cxnLst/>
              <a:rect l="0" t="0" r="0" b="0"/>
              <a:pathLst>
                <a:path w="165925" h="368127">
                  <a:moveTo>
                    <a:pt x="75654" y="133673"/>
                  </a:moveTo>
                  <a:lnTo>
                    <a:pt x="93927" y="78854"/>
                  </a:lnTo>
                  <a:lnTo>
                    <a:pt x="97114" y="37399"/>
                  </a:lnTo>
                  <a:lnTo>
                    <a:pt x="94405" y="19194"/>
                  </a:lnTo>
                  <a:lnTo>
                    <a:pt x="90746" y="12441"/>
                  </a:lnTo>
                  <a:lnTo>
                    <a:pt x="79770" y="2633"/>
                  </a:lnTo>
                  <a:lnTo>
                    <a:pt x="63952" y="0"/>
                  </a:lnTo>
                  <a:lnTo>
                    <a:pt x="54897" y="506"/>
                  </a:lnTo>
                  <a:lnTo>
                    <a:pt x="37926" y="7981"/>
                  </a:lnTo>
                  <a:lnTo>
                    <a:pt x="23473" y="19940"/>
                  </a:lnTo>
                  <a:lnTo>
                    <a:pt x="14171" y="33893"/>
                  </a:lnTo>
                  <a:lnTo>
                    <a:pt x="4077" y="64569"/>
                  </a:lnTo>
                  <a:lnTo>
                    <a:pt x="0" y="117239"/>
                  </a:lnTo>
                  <a:lnTo>
                    <a:pt x="2585" y="137598"/>
                  </a:lnTo>
                  <a:lnTo>
                    <a:pt x="17152" y="167753"/>
                  </a:lnTo>
                  <a:lnTo>
                    <a:pt x="35258" y="183657"/>
                  </a:lnTo>
                  <a:lnTo>
                    <a:pt x="56836" y="194756"/>
                  </a:lnTo>
                  <a:lnTo>
                    <a:pt x="77943" y="199688"/>
                  </a:lnTo>
                  <a:lnTo>
                    <a:pt x="94234" y="197274"/>
                  </a:lnTo>
                  <a:lnTo>
                    <a:pt x="100997" y="194212"/>
                  </a:lnTo>
                  <a:lnTo>
                    <a:pt x="110814" y="183900"/>
                  </a:lnTo>
                  <a:lnTo>
                    <a:pt x="114641" y="177522"/>
                  </a:lnTo>
                  <a:lnTo>
                    <a:pt x="119783" y="174997"/>
                  </a:lnTo>
                  <a:lnTo>
                    <a:pt x="125803" y="175043"/>
                  </a:lnTo>
                  <a:lnTo>
                    <a:pt x="132407" y="176800"/>
                  </a:lnTo>
                  <a:lnTo>
                    <a:pt x="137673" y="181426"/>
                  </a:lnTo>
                  <a:lnTo>
                    <a:pt x="149213" y="204444"/>
                  </a:lnTo>
                  <a:lnTo>
                    <a:pt x="165343" y="259051"/>
                  </a:lnTo>
                  <a:lnTo>
                    <a:pt x="165924" y="305912"/>
                  </a:lnTo>
                  <a:lnTo>
                    <a:pt x="164336" y="318461"/>
                  </a:lnTo>
                  <a:lnTo>
                    <a:pt x="153360" y="341616"/>
                  </a:lnTo>
                  <a:lnTo>
                    <a:pt x="145596" y="352628"/>
                  </a:lnTo>
                  <a:lnTo>
                    <a:pt x="127757" y="364863"/>
                  </a:lnTo>
                  <a:lnTo>
                    <a:pt x="118163" y="368126"/>
                  </a:lnTo>
                  <a:lnTo>
                    <a:pt x="100593" y="367145"/>
                  </a:lnTo>
                  <a:lnTo>
                    <a:pt x="92280" y="364465"/>
                  </a:lnTo>
                  <a:lnTo>
                    <a:pt x="68200" y="344187"/>
                  </a:lnTo>
                  <a:lnTo>
                    <a:pt x="52908" y="312170"/>
                  </a:lnTo>
                  <a:lnTo>
                    <a:pt x="51160" y="275332"/>
                  </a:lnTo>
                  <a:lnTo>
                    <a:pt x="60239" y="241193"/>
                  </a:lnTo>
                  <a:lnTo>
                    <a:pt x="83427" y="20363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7BABAB8-A92B-4CAF-B218-45FA6E98DA74}"/>
                </a:ext>
              </a:extLst>
            </p:cNvPr>
            <p:cNvSpPr/>
            <p:nvPr/>
          </p:nvSpPr>
          <p:spPr>
            <a:xfrm>
              <a:off x="6089967" y="7893282"/>
              <a:ext cx="27800" cy="157838"/>
            </a:xfrm>
            <a:custGeom>
              <a:avLst/>
              <a:gdLst/>
              <a:ahLst/>
              <a:cxnLst/>
              <a:rect l="0" t="0" r="0" b="0"/>
              <a:pathLst>
                <a:path w="27800" h="157838">
                  <a:moveTo>
                    <a:pt x="4478" y="17914"/>
                  </a:moveTo>
                  <a:lnTo>
                    <a:pt x="0" y="0"/>
                  </a:lnTo>
                  <a:lnTo>
                    <a:pt x="8380" y="62858"/>
                  </a:lnTo>
                  <a:lnTo>
                    <a:pt x="20198" y="117808"/>
                  </a:lnTo>
                  <a:lnTo>
                    <a:pt x="27799" y="15783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D831030-4F9C-4F18-9FAC-0517AEA1989C}"/>
                </a:ext>
              </a:extLst>
            </p:cNvPr>
            <p:cNvSpPr/>
            <p:nvPr/>
          </p:nvSpPr>
          <p:spPr>
            <a:xfrm>
              <a:off x="6156634" y="7957838"/>
              <a:ext cx="101056" cy="69962"/>
            </a:xfrm>
            <a:custGeom>
              <a:avLst/>
              <a:gdLst/>
              <a:ahLst/>
              <a:cxnLst/>
              <a:rect l="0" t="0" r="0" b="0"/>
              <a:pathLst>
                <a:path w="101056" h="69962">
                  <a:moveTo>
                    <a:pt x="0" y="0"/>
                  </a:moveTo>
                  <a:lnTo>
                    <a:pt x="22040" y="45966"/>
                  </a:lnTo>
                  <a:lnTo>
                    <a:pt x="33979" y="58146"/>
                  </a:lnTo>
                  <a:lnTo>
                    <a:pt x="40791" y="61221"/>
                  </a:lnTo>
                  <a:lnTo>
                    <a:pt x="55269" y="62333"/>
                  </a:lnTo>
                  <a:lnTo>
                    <a:pt x="61895" y="58831"/>
                  </a:lnTo>
                  <a:lnTo>
                    <a:pt x="73862" y="45724"/>
                  </a:lnTo>
                  <a:lnTo>
                    <a:pt x="80332" y="28383"/>
                  </a:lnTo>
                  <a:lnTo>
                    <a:pt x="82344" y="16070"/>
                  </a:lnTo>
                  <a:lnTo>
                    <a:pt x="80359" y="22114"/>
                  </a:lnTo>
                  <a:lnTo>
                    <a:pt x="82639" y="44939"/>
                  </a:lnTo>
                  <a:lnTo>
                    <a:pt x="88840" y="56826"/>
                  </a:lnTo>
                  <a:lnTo>
                    <a:pt x="101055" y="6996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015AE98-E542-46F6-BB5A-61E76C45ACE5}"/>
                </a:ext>
              </a:extLst>
            </p:cNvPr>
            <p:cNvSpPr/>
            <p:nvPr/>
          </p:nvSpPr>
          <p:spPr>
            <a:xfrm>
              <a:off x="6306492" y="7942290"/>
              <a:ext cx="28934" cy="85510"/>
            </a:xfrm>
            <a:custGeom>
              <a:avLst/>
              <a:gdLst/>
              <a:ahLst/>
              <a:cxnLst/>
              <a:rect l="0" t="0" r="0" b="0"/>
              <a:pathLst>
                <a:path w="28934" h="85510">
                  <a:moveTo>
                    <a:pt x="13386" y="0"/>
                  </a:moveTo>
                  <a:lnTo>
                    <a:pt x="5132" y="12380"/>
                  </a:lnTo>
                  <a:lnTo>
                    <a:pt x="0" y="36586"/>
                  </a:lnTo>
                  <a:lnTo>
                    <a:pt x="2605" y="65639"/>
                  </a:lnTo>
                  <a:lnTo>
                    <a:pt x="6199" y="72263"/>
                  </a:lnTo>
                  <a:lnTo>
                    <a:pt x="11186" y="76678"/>
                  </a:lnTo>
                  <a:lnTo>
                    <a:pt x="28933" y="8550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0B0A4C8-E2B7-4D74-81A3-DAC1D25FCC41}"/>
                </a:ext>
              </a:extLst>
            </p:cNvPr>
            <p:cNvSpPr/>
            <p:nvPr/>
          </p:nvSpPr>
          <p:spPr>
            <a:xfrm>
              <a:off x="6374292" y="7948623"/>
              <a:ext cx="72186" cy="65164"/>
            </a:xfrm>
            <a:custGeom>
              <a:avLst/>
              <a:gdLst/>
              <a:ahLst/>
              <a:cxnLst/>
              <a:rect l="0" t="0" r="0" b="0"/>
              <a:pathLst>
                <a:path w="72186" h="65164">
                  <a:moveTo>
                    <a:pt x="0" y="24762"/>
                  </a:moveTo>
                  <a:lnTo>
                    <a:pt x="7070" y="42516"/>
                  </a:lnTo>
                  <a:lnTo>
                    <a:pt x="14947" y="53093"/>
                  </a:lnTo>
                  <a:lnTo>
                    <a:pt x="28813" y="61250"/>
                  </a:lnTo>
                  <a:lnTo>
                    <a:pt x="37347" y="64634"/>
                  </a:lnTo>
                  <a:lnTo>
                    <a:pt x="44763" y="65163"/>
                  </a:lnTo>
                  <a:lnTo>
                    <a:pt x="57611" y="61144"/>
                  </a:lnTo>
                  <a:lnTo>
                    <a:pt x="66776" y="51296"/>
                  </a:lnTo>
                  <a:lnTo>
                    <a:pt x="70430" y="45042"/>
                  </a:lnTo>
                  <a:lnTo>
                    <a:pt x="72185" y="28881"/>
                  </a:lnTo>
                  <a:lnTo>
                    <a:pt x="71444" y="19734"/>
                  </a:lnTo>
                  <a:lnTo>
                    <a:pt x="67495" y="12772"/>
                  </a:lnTo>
                  <a:lnTo>
                    <a:pt x="53894" y="2734"/>
                  </a:lnTo>
                  <a:lnTo>
                    <a:pt x="36333" y="0"/>
                  </a:lnTo>
                  <a:lnTo>
                    <a:pt x="7774" y="144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9FE7979-3C0E-44B6-AAFD-7B35EC9C5BB8}"/>
                </a:ext>
              </a:extLst>
            </p:cNvPr>
            <p:cNvSpPr/>
            <p:nvPr/>
          </p:nvSpPr>
          <p:spPr>
            <a:xfrm>
              <a:off x="6487004" y="7866245"/>
              <a:ext cx="171429" cy="146008"/>
            </a:xfrm>
            <a:custGeom>
              <a:avLst/>
              <a:gdLst/>
              <a:ahLst/>
              <a:cxnLst/>
              <a:rect l="0" t="0" r="0" b="0"/>
              <a:pathLst>
                <a:path w="171429" h="146008">
                  <a:moveTo>
                    <a:pt x="34986" y="21631"/>
                  </a:moveTo>
                  <a:lnTo>
                    <a:pt x="26733" y="13377"/>
                  </a:lnTo>
                  <a:lnTo>
                    <a:pt x="21710" y="12673"/>
                  </a:lnTo>
                  <a:lnTo>
                    <a:pt x="9220" y="16498"/>
                  </a:lnTo>
                  <a:lnTo>
                    <a:pt x="4852" y="21664"/>
                  </a:lnTo>
                  <a:lnTo>
                    <a:pt x="0" y="36618"/>
                  </a:lnTo>
                  <a:lnTo>
                    <a:pt x="433" y="43715"/>
                  </a:lnTo>
                  <a:lnTo>
                    <a:pt x="5521" y="56206"/>
                  </a:lnTo>
                  <a:lnTo>
                    <a:pt x="22224" y="72950"/>
                  </a:lnTo>
                  <a:lnTo>
                    <a:pt x="58673" y="96996"/>
                  </a:lnTo>
                  <a:lnTo>
                    <a:pt x="73152" y="105223"/>
                  </a:lnTo>
                  <a:lnTo>
                    <a:pt x="85347" y="117516"/>
                  </a:lnTo>
                  <a:lnTo>
                    <a:pt x="88426" y="124422"/>
                  </a:lnTo>
                  <a:lnTo>
                    <a:pt x="89543" y="139005"/>
                  </a:lnTo>
                  <a:lnTo>
                    <a:pt x="87768" y="142203"/>
                  </a:lnTo>
                  <a:lnTo>
                    <a:pt x="84857" y="142608"/>
                  </a:lnTo>
                  <a:lnTo>
                    <a:pt x="81189" y="141150"/>
                  </a:lnTo>
                  <a:lnTo>
                    <a:pt x="79607" y="137587"/>
                  </a:lnTo>
                  <a:lnTo>
                    <a:pt x="80154" y="126718"/>
                  </a:lnTo>
                  <a:lnTo>
                    <a:pt x="85578" y="115553"/>
                  </a:lnTo>
                  <a:lnTo>
                    <a:pt x="115371" y="77723"/>
                  </a:lnTo>
                  <a:lnTo>
                    <a:pt x="163164" y="33174"/>
                  </a:lnTo>
                  <a:lnTo>
                    <a:pt x="169689" y="17549"/>
                  </a:lnTo>
                  <a:lnTo>
                    <a:pt x="171428" y="8545"/>
                  </a:lnTo>
                  <a:lnTo>
                    <a:pt x="169997" y="3406"/>
                  </a:lnTo>
                  <a:lnTo>
                    <a:pt x="166453" y="844"/>
                  </a:lnTo>
                  <a:lnTo>
                    <a:pt x="161497" y="0"/>
                  </a:lnTo>
                  <a:lnTo>
                    <a:pt x="156467" y="1164"/>
                  </a:lnTo>
                  <a:lnTo>
                    <a:pt x="146271" y="7064"/>
                  </a:lnTo>
                  <a:lnTo>
                    <a:pt x="138285" y="20050"/>
                  </a:lnTo>
                  <a:lnTo>
                    <a:pt x="134945" y="28350"/>
                  </a:lnTo>
                  <a:lnTo>
                    <a:pt x="133538" y="46786"/>
                  </a:lnTo>
                  <a:lnTo>
                    <a:pt x="142782" y="97017"/>
                  </a:lnTo>
                  <a:lnTo>
                    <a:pt x="167136" y="14600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662C888-35D9-4753-9D0E-C19593556945}"/>
                </a:ext>
              </a:extLst>
            </p:cNvPr>
            <p:cNvSpPr/>
            <p:nvPr/>
          </p:nvSpPr>
          <p:spPr>
            <a:xfrm>
              <a:off x="6218822" y="8183269"/>
              <a:ext cx="139924" cy="38870"/>
            </a:xfrm>
            <a:custGeom>
              <a:avLst/>
              <a:gdLst/>
              <a:ahLst/>
              <a:cxnLst/>
              <a:rect l="0" t="0" r="0" b="0"/>
              <a:pathLst>
                <a:path w="139924" h="38870">
                  <a:moveTo>
                    <a:pt x="0" y="38869"/>
                  </a:moveTo>
                  <a:lnTo>
                    <a:pt x="61857" y="23119"/>
                  </a:lnTo>
                  <a:lnTo>
                    <a:pt x="119740" y="3906"/>
                  </a:lnTo>
                  <a:lnTo>
                    <a:pt x="13992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C053E25-0899-4990-8FDF-6FDC91A36253}"/>
                </a:ext>
              </a:extLst>
            </p:cNvPr>
            <p:cNvSpPr/>
            <p:nvPr/>
          </p:nvSpPr>
          <p:spPr>
            <a:xfrm>
              <a:off x="6242143" y="8152175"/>
              <a:ext cx="23321" cy="132151"/>
            </a:xfrm>
            <a:custGeom>
              <a:avLst/>
              <a:gdLst/>
              <a:ahLst/>
              <a:cxnLst/>
              <a:rect l="0" t="0" r="0" b="0"/>
              <a:pathLst>
                <a:path w="23321" h="132151">
                  <a:moveTo>
                    <a:pt x="0" y="0"/>
                  </a:moveTo>
                  <a:lnTo>
                    <a:pt x="13446" y="51854"/>
                  </a:lnTo>
                  <a:lnTo>
                    <a:pt x="21514" y="107922"/>
                  </a:lnTo>
                  <a:lnTo>
                    <a:pt x="23320" y="13215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213AAF0B-7EF4-45B5-8BC9-BA8DEDE91695}"/>
                </a:ext>
              </a:extLst>
            </p:cNvPr>
            <p:cNvSpPr/>
            <p:nvPr/>
          </p:nvSpPr>
          <p:spPr>
            <a:xfrm>
              <a:off x="5923428" y="8393155"/>
              <a:ext cx="23321" cy="256527"/>
            </a:xfrm>
            <a:custGeom>
              <a:avLst/>
              <a:gdLst/>
              <a:ahLst/>
              <a:cxnLst/>
              <a:rect l="0" t="0" r="0" b="0"/>
              <a:pathLst>
                <a:path w="23321" h="256527">
                  <a:moveTo>
                    <a:pt x="23320" y="0"/>
                  </a:moveTo>
                  <a:lnTo>
                    <a:pt x="10061" y="59930"/>
                  </a:lnTo>
                  <a:lnTo>
                    <a:pt x="4229" y="115838"/>
                  </a:lnTo>
                  <a:lnTo>
                    <a:pt x="6817" y="172913"/>
                  </a:lnTo>
                  <a:lnTo>
                    <a:pt x="6784" y="233999"/>
                  </a:lnTo>
                  <a:lnTo>
                    <a:pt x="0" y="25652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492BE43-5005-43F5-BCF0-525F85DE22A4}"/>
                </a:ext>
              </a:extLst>
            </p:cNvPr>
            <p:cNvSpPr/>
            <p:nvPr/>
          </p:nvSpPr>
          <p:spPr>
            <a:xfrm>
              <a:off x="5869013" y="8346514"/>
              <a:ext cx="209886" cy="101057"/>
            </a:xfrm>
            <a:custGeom>
              <a:avLst/>
              <a:gdLst/>
              <a:ahLst/>
              <a:cxnLst/>
              <a:rect l="0" t="0" r="0" b="0"/>
              <a:pathLst>
                <a:path w="209886" h="101057">
                  <a:moveTo>
                    <a:pt x="0" y="101056"/>
                  </a:moveTo>
                  <a:lnTo>
                    <a:pt x="0" y="84549"/>
                  </a:lnTo>
                  <a:lnTo>
                    <a:pt x="8253" y="61904"/>
                  </a:lnTo>
                  <a:lnTo>
                    <a:pt x="21519" y="51121"/>
                  </a:lnTo>
                  <a:lnTo>
                    <a:pt x="84412" y="25335"/>
                  </a:lnTo>
                  <a:lnTo>
                    <a:pt x="136165" y="10630"/>
                  </a:lnTo>
                  <a:lnTo>
                    <a:pt x="193020" y="2356"/>
                  </a:lnTo>
                  <a:lnTo>
                    <a:pt x="209885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4BE6B0A8-B84B-4C8F-8443-E714FE49AD55}"/>
                </a:ext>
              </a:extLst>
            </p:cNvPr>
            <p:cNvSpPr/>
            <p:nvPr/>
          </p:nvSpPr>
          <p:spPr>
            <a:xfrm>
              <a:off x="5977842" y="8463117"/>
              <a:ext cx="101057" cy="42996"/>
            </a:xfrm>
            <a:custGeom>
              <a:avLst/>
              <a:gdLst/>
              <a:ahLst/>
              <a:cxnLst/>
              <a:rect l="0" t="0" r="0" b="0"/>
              <a:pathLst>
                <a:path w="101057" h="42996">
                  <a:moveTo>
                    <a:pt x="0" y="38868"/>
                  </a:moveTo>
                  <a:lnTo>
                    <a:pt x="12380" y="42995"/>
                  </a:lnTo>
                  <a:lnTo>
                    <a:pt x="25368" y="40414"/>
                  </a:lnTo>
                  <a:lnTo>
                    <a:pt x="80145" y="11151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B3841C8-4E14-46C8-9C6B-B7894B5FD116}"/>
                </a:ext>
              </a:extLst>
            </p:cNvPr>
            <p:cNvSpPr/>
            <p:nvPr/>
          </p:nvSpPr>
          <p:spPr>
            <a:xfrm>
              <a:off x="6109993" y="8494211"/>
              <a:ext cx="31095" cy="100736"/>
            </a:xfrm>
            <a:custGeom>
              <a:avLst/>
              <a:gdLst/>
              <a:ahLst/>
              <a:cxnLst/>
              <a:rect l="0" t="0" r="0" b="0"/>
              <a:pathLst>
                <a:path w="31095" h="100736">
                  <a:moveTo>
                    <a:pt x="0" y="7774"/>
                  </a:moveTo>
                  <a:lnTo>
                    <a:pt x="13445" y="57325"/>
                  </a:lnTo>
                  <a:lnTo>
                    <a:pt x="15132" y="96448"/>
                  </a:lnTo>
                  <a:lnTo>
                    <a:pt x="14406" y="100575"/>
                  </a:lnTo>
                  <a:lnTo>
                    <a:pt x="13059" y="100735"/>
                  </a:lnTo>
                  <a:lnTo>
                    <a:pt x="11297" y="98251"/>
                  </a:lnTo>
                  <a:lnTo>
                    <a:pt x="8817" y="74121"/>
                  </a:lnTo>
                  <a:lnTo>
                    <a:pt x="12210" y="39620"/>
                  </a:lnTo>
                  <a:lnTo>
                    <a:pt x="18670" y="21640"/>
                  </a:ln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507165C-C7AC-4CAC-AB9E-EE1F20F9834A}"/>
                </a:ext>
              </a:extLst>
            </p:cNvPr>
            <p:cNvSpPr/>
            <p:nvPr/>
          </p:nvSpPr>
          <p:spPr>
            <a:xfrm>
              <a:off x="6228316" y="8485957"/>
              <a:ext cx="91563" cy="78294"/>
            </a:xfrm>
            <a:custGeom>
              <a:avLst/>
              <a:gdLst/>
              <a:ahLst/>
              <a:cxnLst/>
              <a:rect l="0" t="0" r="0" b="0"/>
              <a:pathLst>
                <a:path w="91563" h="78294">
                  <a:moveTo>
                    <a:pt x="21600" y="8254"/>
                  </a:moveTo>
                  <a:lnTo>
                    <a:pt x="13346" y="0"/>
                  </a:lnTo>
                  <a:lnTo>
                    <a:pt x="10051" y="161"/>
                  </a:lnTo>
                  <a:lnTo>
                    <a:pt x="6991" y="2859"/>
                  </a:lnTo>
                  <a:lnTo>
                    <a:pt x="4087" y="7249"/>
                  </a:lnTo>
                  <a:lnTo>
                    <a:pt x="0" y="29933"/>
                  </a:lnTo>
                  <a:lnTo>
                    <a:pt x="3652" y="46392"/>
                  </a:lnTo>
                  <a:lnTo>
                    <a:pt x="15418" y="67922"/>
                  </a:lnTo>
                  <a:lnTo>
                    <a:pt x="20070" y="73945"/>
                  </a:lnTo>
                  <a:lnTo>
                    <a:pt x="25762" y="77096"/>
                  </a:lnTo>
                  <a:lnTo>
                    <a:pt x="38997" y="78293"/>
                  </a:lnTo>
                  <a:lnTo>
                    <a:pt x="51212" y="73644"/>
                  </a:lnTo>
                  <a:lnTo>
                    <a:pt x="56889" y="69985"/>
                  </a:lnTo>
                  <a:lnTo>
                    <a:pt x="65499" y="56707"/>
                  </a:lnTo>
                  <a:lnTo>
                    <a:pt x="71341" y="39290"/>
                  </a:lnTo>
                  <a:lnTo>
                    <a:pt x="74630" y="17833"/>
                  </a:lnTo>
                  <a:lnTo>
                    <a:pt x="80348" y="43032"/>
                  </a:lnTo>
                  <a:lnTo>
                    <a:pt x="91562" y="7044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7DAF774F-1D77-4EF5-88C8-29033309D650}"/>
                </a:ext>
              </a:extLst>
            </p:cNvPr>
            <p:cNvSpPr/>
            <p:nvPr/>
          </p:nvSpPr>
          <p:spPr>
            <a:xfrm>
              <a:off x="6387430" y="8494211"/>
              <a:ext cx="56825" cy="66528"/>
            </a:xfrm>
            <a:custGeom>
              <a:avLst/>
              <a:gdLst/>
              <a:ahLst/>
              <a:cxnLst/>
              <a:rect l="0" t="0" r="0" b="0"/>
              <a:pathLst>
                <a:path w="56825" h="66528">
                  <a:moveTo>
                    <a:pt x="25730" y="0"/>
                  </a:moveTo>
                  <a:lnTo>
                    <a:pt x="13350" y="4128"/>
                  </a:lnTo>
                  <a:lnTo>
                    <a:pt x="4968" y="13063"/>
                  </a:lnTo>
                  <a:lnTo>
                    <a:pt x="1524" y="19074"/>
                  </a:lnTo>
                  <a:lnTo>
                    <a:pt x="0" y="32662"/>
                  </a:lnTo>
                  <a:lnTo>
                    <a:pt x="3066" y="46473"/>
                  </a:lnTo>
                  <a:lnTo>
                    <a:pt x="10187" y="58371"/>
                  </a:lnTo>
                  <a:lnTo>
                    <a:pt x="16232" y="62234"/>
                  </a:lnTo>
                  <a:lnTo>
                    <a:pt x="32161" y="66527"/>
                  </a:lnTo>
                  <a:lnTo>
                    <a:pt x="43847" y="66132"/>
                  </a:lnTo>
                  <a:lnTo>
                    <a:pt x="56824" y="6218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9DF3305-5B91-402B-9853-2EC912FB384F}"/>
                </a:ext>
              </a:extLst>
            </p:cNvPr>
            <p:cNvSpPr/>
            <p:nvPr/>
          </p:nvSpPr>
          <p:spPr>
            <a:xfrm>
              <a:off x="6498669" y="8323194"/>
              <a:ext cx="7733" cy="209885"/>
            </a:xfrm>
            <a:custGeom>
              <a:avLst/>
              <a:gdLst/>
              <a:ahLst/>
              <a:cxnLst/>
              <a:rect l="0" t="0" r="0" b="0"/>
              <a:pathLst>
                <a:path w="7733" h="209885">
                  <a:moveTo>
                    <a:pt x="0" y="0"/>
                  </a:moveTo>
                  <a:lnTo>
                    <a:pt x="6693" y="51532"/>
                  </a:lnTo>
                  <a:lnTo>
                    <a:pt x="7559" y="108932"/>
                  </a:lnTo>
                  <a:lnTo>
                    <a:pt x="7732" y="165055"/>
                  </a:lnTo>
                  <a:lnTo>
                    <a:pt x="5458" y="196601"/>
                  </a:lnTo>
                  <a:lnTo>
                    <a:pt x="0" y="20988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BF12D10-8C0F-49B4-B056-664242C4A5BE}"/>
                </a:ext>
              </a:extLst>
            </p:cNvPr>
            <p:cNvSpPr/>
            <p:nvPr/>
          </p:nvSpPr>
          <p:spPr>
            <a:xfrm>
              <a:off x="6514216" y="8447620"/>
              <a:ext cx="97433" cy="91912"/>
            </a:xfrm>
            <a:custGeom>
              <a:avLst/>
              <a:gdLst/>
              <a:ahLst/>
              <a:cxnLst/>
              <a:rect l="0" t="0" r="0" b="0"/>
              <a:pathLst>
                <a:path w="97433" h="91912">
                  <a:moveTo>
                    <a:pt x="0" y="46591"/>
                  </a:moveTo>
                  <a:lnTo>
                    <a:pt x="27382" y="8541"/>
                  </a:lnTo>
                  <a:lnTo>
                    <a:pt x="40672" y="24"/>
                  </a:lnTo>
                  <a:lnTo>
                    <a:pt x="44390" y="0"/>
                  </a:lnTo>
                  <a:lnTo>
                    <a:pt x="46004" y="2574"/>
                  </a:lnTo>
                  <a:lnTo>
                    <a:pt x="44149" y="20881"/>
                  </a:lnTo>
                  <a:lnTo>
                    <a:pt x="39911" y="58020"/>
                  </a:lnTo>
                  <a:lnTo>
                    <a:pt x="43938" y="75854"/>
                  </a:lnTo>
                  <a:lnTo>
                    <a:pt x="47431" y="84238"/>
                  </a:lnTo>
                  <a:lnTo>
                    <a:pt x="53213" y="88963"/>
                  </a:lnTo>
                  <a:lnTo>
                    <a:pt x="60524" y="91250"/>
                  </a:lnTo>
                  <a:lnTo>
                    <a:pt x="68853" y="91911"/>
                  </a:lnTo>
                  <a:lnTo>
                    <a:pt x="76132" y="89760"/>
                  </a:lnTo>
                  <a:lnTo>
                    <a:pt x="88827" y="80460"/>
                  </a:lnTo>
                  <a:lnTo>
                    <a:pt x="95621" y="65387"/>
                  </a:lnTo>
                  <a:lnTo>
                    <a:pt x="97432" y="56530"/>
                  </a:lnTo>
                  <a:lnTo>
                    <a:pt x="96913" y="48898"/>
                  </a:lnTo>
                  <a:lnTo>
                    <a:pt x="91730" y="35813"/>
                  </a:lnTo>
                  <a:lnTo>
                    <a:pt x="81364" y="26542"/>
                  </a:lnTo>
                  <a:lnTo>
                    <a:pt x="68983" y="20406"/>
                  </a:lnTo>
                  <a:lnTo>
                    <a:pt x="46641" y="1549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CE8F2AB-6C5D-498F-B8D7-6DA1379CF519}"/>
                </a:ext>
              </a:extLst>
            </p:cNvPr>
            <p:cNvSpPr/>
            <p:nvPr/>
          </p:nvSpPr>
          <p:spPr>
            <a:xfrm>
              <a:off x="6716327" y="8380587"/>
              <a:ext cx="158317" cy="160266"/>
            </a:xfrm>
            <a:custGeom>
              <a:avLst/>
              <a:gdLst/>
              <a:ahLst/>
              <a:cxnLst/>
              <a:rect l="0" t="0" r="0" b="0"/>
              <a:pathLst>
                <a:path w="158317" h="160266">
                  <a:moveTo>
                    <a:pt x="0" y="43662"/>
                  </a:moveTo>
                  <a:lnTo>
                    <a:pt x="20634" y="101436"/>
                  </a:lnTo>
                  <a:lnTo>
                    <a:pt x="29303" y="115863"/>
                  </a:lnTo>
                  <a:lnTo>
                    <a:pt x="37674" y="122889"/>
                  </a:lnTo>
                  <a:lnTo>
                    <a:pt x="45846" y="124983"/>
                  </a:lnTo>
                  <a:lnTo>
                    <a:pt x="61835" y="122703"/>
                  </a:lnTo>
                  <a:lnTo>
                    <a:pt x="77579" y="115067"/>
                  </a:lnTo>
                  <a:lnTo>
                    <a:pt x="129706" y="71609"/>
                  </a:lnTo>
                  <a:lnTo>
                    <a:pt x="152156" y="34382"/>
                  </a:lnTo>
                  <a:lnTo>
                    <a:pt x="158316" y="11611"/>
                  </a:lnTo>
                  <a:lnTo>
                    <a:pt x="156504" y="5020"/>
                  </a:lnTo>
                  <a:lnTo>
                    <a:pt x="151841" y="1490"/>
                  </a:lnTo>
                  <a:lnTo>
                    <a:pt x="145277" y="0"/>
                  </a:lnTo>
                  <a:lnTo>
                    <a:pt x="139174" y="1598"/>
                  </a:lnTo>
                  <a:lnTo>
                    <a:pt x="127786" y="10284"/>
                  </a:lnTo>
                  <a:lnTo>
                    <a:pt x="115791" y="33868"/>
                  </a:lnTo>
                  <a:lnTo>
                    <a:pt x="115019" y="75117"/>
                  </a:lnTo>
                  <a:lnTo>
                    <a:pt x="131003" y="133324"/>
                  </a:lnTo>
                  <a:lnTo>
                    <a:pt x="139924" y="16026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AFFFF5C7-6D12-443F-A9E4-B5E8E0B76786}"/>
              </a:ext>
            </a:extLst>
          </p:cNvPr>
          <p:cNvCxnSpPr/>
          <p:nvPr/>
        </p:nvCxnSpPr>
        <p:spPr>
          <a:xfrm>
            <a:off x="3210433" y="8772144"/>
            <a:ext cx="0" cy="2145411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B630D4CF-81A3-4882-ABF6-BF154D5AD5EC}"/>
              </a:ext>
            </a:extLst>
          </p:cNvPr>
          <p:cNvCxnSpPr/>
          <p:nvPr/>
        </p:nvCxnSpPr>
        <p:spPr>
          <a:xfrm>
            <a:off x="3101594" y="10832084"/>
            <a:ext cx="101092" cy="116586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D5D6E4A-1A31-4AF5-AC55-849CD7A37D88}"/>
              </a:ext>
            </a:extLst>
          </p:cNvPr>
          <p:cNvCxnSpPr/>
          <p:nvPr/>
        </p:nvCxnSpPr>
        <p:spPr>
          <a:xfrm flipV="1">
            <a:off x="3218180" y="10793222"/>
            <a:ext cx="139954" cy="155448"/>
          </a:xfrm>
          <a:prstGeom prst="line">
            <a:avLst/>
          </a:prstGeom>
          <a:ln w="38100" cap="flat" cmpd="sng" algn="ctr">
            <a:solidFill>
              <a:srgbClr val="0000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F08FF62-D465-445B-9A69-0515A10D51ED}"/>
              </a:ext>
            </a:extLst>
          </p:cNvPr>
          <p:cNvGrpSpPr/>
          <p:nvPr/>
        </p:nvGrpSpPr>
        <p:grpSpPr>
          <a:xfrm>
            <a:off x="2847243" y="11068953"/>
            <a:ext cx="852957" cy="1093072"/>
            <a:chOff x="2847243" y="11068953"/>
            <a:chExt cx="852957" cy="1093072"/>
          </a:xfrm>
        </p:grpSpPr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695C811-DAC2-480F-BFA0-7ED296E5A526}"/>
                </a:ext>
              </a:extLst>
            </p:cNvPr>
            <p:cNvSpPr/>
            <p:nvPr/>
          </p:nvSpPr>
          <p:spPr>
            <a:xfrm>
              <a:off x="2847243" y="11068953"/>
              <a:ext cx="144965" cy="493199"/>
            </a:xfrm>
            <a:custGeom>
              <a:avLst/>
              <a:gdLst/>
              <a:ahLst/>
              <a:cxnLst/>
              <a:rect l="0" t="0" r="0" b="0"/>
              <a:pathLst>
                <a:path w="144965" h="493199">
                  <a:moveTo>
                    <a:pt x="98924" y="74088"/>
                  </a:moveTo>
                  <a:lnTo>
                    <a:pt x="107178" y="65835"/>
                  </a:lnTo>
                  <a:lnTo>
                    <a:pt x="108745" y="60813"/>
                  </a:lnTo>
                  <a:lnTo>
                    <a:pt x="106824" y="41363"/>
                  </a:lnTo>
                  <a:lnTo>
                    <a:pt x="103011" y="26722"/>
                  </a:lnTo>
                  <a:lnTo>
                    <a:pt x="87755" y="3911"/>
                  </a:lnTo>
                  <a:lnTo>
                    <a:pt x="81113" y="528"/>
                  </a:lnTo>
                  <a:lnTo>
                    <a:pt x="74094" y="0"/>
                  </a:lnTo>
                  <a:lnTo>
                    <a:pt x="66824" y="1375"/>
                  </a:lnTo>
                  <a:lnTo>
                    <a:pt x="51835" y="12116"/>
                  </a:lnTo>
                  <a:lnTo>
                    <a:pt x="37401" y="29270"/>
                  </a:lnTo>
                  <a:lnTo>
                    <a:pt x="8662" y="87967"/>
                  </a:lnTo>
                  <a:lnTo>
                    <a:pt x="0" y="134570"/>
                  </a:lnTo>
                  <a:lnTo>
                    <a:pt x="227" y="175214"/>
                  </a:lnTo>
                  <a:lnTo>
                    <a:pt x="10467" y="208176"/>
                  </a:lnTo>
                  <a:lnTo>
                    <a:pt x="19591" y="223223"/>
                  </a:lnTo>
                  <a:lnTo>
                    <a:pt x="34010" y="233364"/>
                  </a:lnTo>
                  <a:lnTo>
                    <a:pt x="51071" y="239023"/>
                  </a:lnTo>
                  <a:lnTo>
                    <a:pt x="67291" y="238659"/>
                  </a:lnTo>
                  <a:lnTo>
                    <a:pt x="90991" y="229472"/>
                  </a:lnTo>
                  <a:lnTo>
                    <a:pt x="126958" y="200820"/>
                  </a:lnTo>
                  <a:lnTo>
                    <a:pt x="131433" y="201761"/>
                  </a:lnTo>
                  <a:lnTo>
                    <a:pt x="135280" y="206708"/>
                  </a:lnTo>
                  <a:lnTo>
                    <a:pt x="140994" y="222857"/>
                  </a:lnTo>
                  <a:lnTo>
                    <a:pt x="144964" y="283879"/>
                  </a:lnTo>
                  <a:lnTo>
                    <a:pt x="141260" y="347093"/>
                  </a:lnTo>
                  <a:lnTo>
                    <a:pt x="132271" y="402390"/>
                  </a:lnTo>
                  <a:lnTo>
                    <a:pt x="116169" y="453603"/>
                  </a:lnTo>
                  <a:lnTo>
                    <a:pt x="89156" y="487096"/>
                  </a:lnTo>
                  <a:lnTo>
                    <a:pt x="82047" y="491078"/>
                  </a:lnTo>
                  <a:lnTo>
                    <a:pt x="67239" y="493198"/>
                  </a:lnTo>
                  <a:lnTo>
                    <a:pt x="60526" y="489964"/>
                  </a:lnTo>
                  <a:lnTo>
                    <a:pt x="48461" y="477155"/>
                  </a:lnTo>
                  <a:lnTo>
                    <a:pt x="36083" y="446395"/>
                  </a:lnTo>
                  <a:lnTo>
                    <a:pt x="35199" y="405802"/>
                  </a:lnTo>
                  <a:lnTo>
                    <a:pt x="40407" y="373334"/>
                  </a:lnTo>
                  <a:lnTo>
                    <a:pt x="62317" y="328464"/>
                  </a:lnTo>
                  <a:lnTo>
                    <a:pt x="91151" y="29174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A3A8434-FF3C-47E3-AEC2-BE498334DBD7}"/>
                </a:ext>
              </a:extLst>
            </p:cNvPr>
            <p:cNvSpPr/>
            <p:nvPr/>
          </p:nvSpPr>
          <p:spPr>
            <a:xfrm>
              <a:off x="3078317" y="11132900"/>
              <a:ext cx="23321" cy="134518"/>
            </a:xfrm>
            <a:custGeom>
              <a:avLst/>
              <a:gdLst/>
              <a:ahLst/>
              <a:cxnLst/>
              <a:rect l="0" t="0" r="0" b="0"/>
              <a:pathLst>
                <a:path w="23321" h="134518">
                  <a:moveTo>
                    <a:pt x="0" y="17915"/>
                  </a:moveTo>
                  <a:lnTo>
                    <a:pt x="0" y="0"/>
                  </a:lnTo>
                  <a:lnTo>
                    <a:pt x="6153" y="52689"/>
                  </a:lnTo>
                  <a:lnTo>
                    <a:pt x="13766" y="106338"/>
                  </a:lnTo>
                  <a:lnTo>
                    <a:pt x="23320" y="13451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17846BA-F258-4AE4-A482-F32C538FB504}"/>
                </a:ext>
              </a:extLst>
            </p:cNvPr>
            <p:cNvSpPr/>
            <p:nvPr/>
          </p:nvSpPr>
          <p:spPr>
            <a:xfrm>
              <a:off x="3148278" y="11202000"/>
              <a:ext cx="85510" cy="80966"/>
            </a:xfrm>
            <a:custGeom>
              <a:avLst/>
              <a:gdLst/>
              <a:ahLst/>
              <a:cxnLst/>
              <a:rect l="0" t="0" r="0" b="0"/>
              <a:pathLst>
                <a:path w="85510" h="80966">
                  <a:moveTo>
                    <a:pt x="0" y="3228"/>
                  </a:moveTo>
                  <a:lnTo>
                    <a:pt x="0" y="19735"/>
                  </a:lnTo>
                  <a:lnTo>
                    <a:pt x="17513" y="65501"/>
                  </a:lnTo>
                  <a:lnTo>
                    <a:pt x="27650" y="76395"/>
                  </a:lnTo>
                  <a:lnTo>
                    <a:pt x="33980" y="80509"/>
                  </a:lnTo>
                  <a:lnTo>
                    <a:pt x="39064" y="80661"/>
                  </a:lnTo>
                  <a:lnTo>
                    <a:pt x="43318" y="78171"/>
                  </a:lnTo>
                  <a:lnTo>
                    <a:pt x="50347" y="68495"/>
                  </a:lnTo>
                  <a:lnTo>
                    <a:pt x="58296" y="47615"/>
                  </a:lnTo>
                  <a:lnTo>
                    <a:pt x="61676" y="0"/>
                  </a:lnTo>
                  <a:lnTo>
                    <a:pt x="63575" y="1939"/>
                  </a:lnTo>
                  <a:lnTo>
                    <a:pt x="79657" y="60982"/>
                  </a:lnTo>
                  <a:lnTo>
                    <a:pt x="85509" y="8096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1841C3D5-6254-46D8-A6F9-C05D0962EC69}"/>
                </a:ext>
              </a:extLst>
            </p:cNvPr>
            <p:cNvSpPr/>
            <p:nvPr/>
          </p:nvSpPr>
          <p:spPr>
            <a:xfrm>
              <a:off x="3308698" y="11143040"/>
              <a:ext cx="26147" cy="116603"/>
            </a:xfrm>
            <a:custGeom>
              <a:avLst/>
              <a:gdLst/>
              <a:ahLst/>
              <a:cxnLst/>
              <a:rect l="0" t="0" r="0" b="0"/>
              <a:pathLst>
                <a:path w="26147" h="116603">
                  <a:moveTo>
                    <a:pt x="26146" y="0"/>
                  </a:moveTo>
                  <a:lnTo>
                    <a:pt x="0" y="62458"/>
                  </a:lnTo>
                  <a:lnTo>
                    <a:pt x="993" y="77855"/>
                  </a:lnTo>
                  <a:lnTo>
                    <a:pt x="18372" y="11660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9A050CD-90C9-41F8-B0F6-4D3D5C825AB0}"/>
                </a:ext>
              </a:extLst>
            </p:cNvPr>
            <p:cNvSpPr/>
            <p:nvPr/>
          </p:nvSpPr>
          <p:spPr>
            <a:xfrm>
              <a:off x="3391562" y="11150813"/>
              <a:ext cx="73269" cy="104192"/>
            </a:xfrm>
            <a:custGeom>
              <a:avLst/>
              <a:gdLst/>
              <a:ahLst/>
              <a:cxnLst/>
              <a:rect l="0" t="0" r="0" b="0"/>
              <a:pathLst>
                <a:path w="73269" h="104192">
                  <a:moveTo>
                    <a:pt x="13243" y="15547"/>
                  </a:moveTo>
                  <a:lnTo>
                    <a:pt x="4990" y="23801"/>
                  </a:lnTo>
                  <a:lnTo>
                    <a:pt x="937" y="37066"/>
                  </a:lnTo>
                  <a:lnTo>
                    <a:pt x="0" y="53613"/>
                  </a:lnTo>
                  <a:lnTo>
                    <a:pt x="5193" y="77497"/>
                  </a:lnTo>
                  <a:lnTo>
                    <a:pt x="12832" y="93176"/>
                  </a:lnTo>
                  <a:lnTo>
                    <a:pt x="19015" y="98394"/>
                  </a:lnTo>
                  <a:lnTo>
                    <a:pt x="35098" y="104191"/>
                  </a:lnTo>
                  <a:lnTo>
                    <a:pt x="42497" y="104009"/>
                  </a:lnTo>
                  <a:lnTo>
                    <a:pt x="55324" y="99201"/>
                  </a:lnTo>
                  <a:lnTo>
                    <a:pt x="64479" y="89002"/>
                  </a:lnTo>
                  <a:lnTo>
                    <a:pt x="70563" y="74968"/>
                  </a:lnTo>
                  <a:lnTo>
                    <a:pt x="73268" y="57215"/>
                  </a:lnTo>
                  <a:lnTo>
                    <a:pt x="69864" y="40112"/>
                  </a:lnTo>
                  <a:lnTo>
                    <a:pt x="61729" y="24738"/>
                  </a:lnTo>
                  <a:lnTo>
                    <a:pt x="49476" y="12146"/>
                  </a:lnTo>
                  <a:lnTo>
                    <a:pt x="37696" y="5398"/>
                  </a:lnTo>
                  <a:lnTo>
                    <a:pt x="21017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754511EF-71F2-46AB-92BD-97EEDA6891E2}"/>
                </a:ext>
              </a:extLst>
            </p:cNvPr>
            <p:cNvSpPr/>
            <p:nvPr/>
          </p:nvSpPr>
          <p:spPr>
            <a:xfrm>
              <a:off x="3521664" y="11090432"/>
              <a:ext cx="147442" cy="169298"/>
            </a:xfrm>
            <a:custGeom>
              <a:avLst/>
              <a:gdLst/>
              <a:ahLst/>
              <a:cxnLst/>
              <a:rect l="0" t="0" r="0" b="0"/>
              <a:pathLst>
                <a:path w="147442" h="169298">
                  <a:moveTo>
                    <a:pt x="23065" y="44835"/>
                  </a:moveTo>
                  <a:lnTo>
                    <a:pt x="14811" y="36582"/>
                  </a:lnTo>
                  <a:lnTo>
                    <a:pt x="10652" y="35878"/>
                  </a:lnTo>
                  <a:lnTo>
                    <a:pt x="6152" y="37136"/>
                  </a:lnTo>
                  <a:lnTo>
                    <a:pt x="1425" y="39703"/>
                  </a:lnTo>
                  <a:lnTo>
                    <a:pt x="0" y="44004"/>
                  </a:lnTo>
                  <a:lnTo>
                    <a:pt x="3025" y="55694"/>
                  </a:lnTo>
                  <a:lnTo>
                    <a:pt x="12430" y="67223"/>
                  </a:lnTo>
                  <a:lnTo>
                    <a:pt x="25248" y="77242"/>
                  </a:lnTo>
                  <a:lnTo>
                    <a:pt x="69033" y="103387"/>
                  </a:lnTo>
                  <a:lnTo>
                    <a:pt x="81212" y="116636"/>
                  </a:lnTo>
                  <a:lnTo>
                    <a:pt x="85472" y="138069"/>
                  </a:lnTo>
                  <a:lnTo>
                    <a:pt x="85399" y="151042"/>
                  </a:lnTo>
                  <a:lnTo>
                    <a:pt x="81896" y="159688"/>
                  </a:lnTo>
                  <a:lnTo>
                    <a:pt x="76105" y="165454"/>
                  </a:lnTo>
                  <a:lnTo>
                    <a:pt x="68789" y="169297"/>
                  </a:lnTo>
                  <a:lnTo>
                    <a:pt x="63049" y="169268"/>
                  </a:lnTo>
                  <a:lnTo>
                    <a:pt x="58358" y="166657"/>
                  </a:lnTo>
                  <a:lnTo>
                    <a:pt x="54367" y="162326"/>
                  </a:lnTo>
                  <a:lnTo>
                    <a:pt x="53433" y="156848"/>
                  </a:lnTo>
                  <a:lnTo>
                    <a:pt x="64598" y="121964"/>
                  </a:lnTo>
                  <a:lnTo>
                    <a:pt x="92098" y="85925"/>
                  </a:lnTo>
                  <a:lnTo>
                    <a:pt x="139644" y="28664"/>
                  </a:lnTo>
                  <a:lnTo>
                    <a:pt x="144834" y="21099"/>
                  </a:lnTo>
                  <a:lnTo>
                    <a:pt x="146567" y="14327"/>
                  </a:lnTo>
                  <a:lnTo>
                    <a:pt x="145995" y="8086"/>
                  </a:lnTo>
                  <a:lnTo>
                    <a:pt x="143886" y="2196"/>
                  </a:lnTo>
                  <a:lnTo>
                    <a:pt x="140752" y="0"/>
                  </a:lnTo>
                  <a:lnTo>
                    <a:pt x="136936" y="262"/>
                  </a:lnTo>
                  <a:lnTo>
                    <a:pt x="132664" y="2164"/>
                  </a:lnTo>
                  <a:lnTo>
                    <a:pt x="125615" y="11186"/>
                  </a:lnTo>
                  <a:lnTo>
                    <a:pt x="122525" y="17219"/>
                  </a:lnTo>
                  <a:lnTo>
                    <a:pt x="118178" y="46346"/>
                  </a:lnTo>
                  <a:lnTo>
                    <a:pt x="121016" y="78200"/>
                  </a:lnTo>
                  <a:lnTo>
                    <a:pt x="141361" y="136552"/>
                  </a:lnTo>
                  <a:lnTo>
                    <a:pt x="147441" y="15366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AE8DBC6-448D-4977-8942-6E39E60F5C09}"/>
                </a:ext>
              </a:extLst>
            </p:cNvPr>
            <p:cNvSpPr/>
            <p:nvPr/>
          </p:nvSpPr>
          <p:spPr>
            <a:xfrm>
              <a:off x="3226014" y="11446208"/>
              <a:ext cx="101057" cy="19674"/>
            </a:xfrm>
            <a:custGeom>
              <a:avLst/>
              <a:gdLst/>
              <a:ahLst/>
              <a:cxnLst/>
              <a:rect l="0" t="0" r="0" b="0"/>
              <a:pathLst>
                <a:path w="101057" h="19674">
                  <a:moveTo>
                    <a:pt x="0" y="15546"/>
                  </a:moveTo>
                  <a:lnTo>
                    <a:pt x="12380" y="19673"/>
                  </a:lnTo>
                  <a:lnTo>
                    <a:pt x="36586" y="18112"/>
                  </a:lnTo>
                  <a:lnTo>
                    <a:pt x="81284" y="7428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8423B10-9DF0-47EA-9B47-D5723C08A522}"/>
                </a:ext>
              </a:extLst>
            </p:cNvPr>
            <p:cNvSpPr/>
            <p:nvPr/>
          </p:nvSpPr>
          <p:spPr>
            <a:xfrm>
              <a:off x="3241561" y="11399566"/>
              <a:ext cx="46642" cy="155472"/>
            </a:xfrm>
            <a:custGeom>
              <a:avLst/>
              <a:gdLst/>
              <a:ahLst/>
              <a:cxnLst/>
              <a:rect l="0" t="0" r="0" b="0"/>
              <a:pathLst>
                <a:path w="46642" h="155472">
                  <a:moveTo>
                    <a:pt x="0" y="0"/>
                  </a:moveTo>
                  <a:lnTo>
                    <a:pt x="1727" y="24823"/>
                  </a:lnTo>
                  <a:lnTo>
                    <a:pt x="17513" y="81346"/>
                  </a:lnTo>
                  <a:lnTo>
                    <a:pt x="41014" y="142126"/>
                  </a:lnTo>
                  <a:lnTo>
                    <a:pt x="46641" y="15547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144E1E-6141-40BB-AF7D-25BFE2191F80}"/>
                </a:ext>
              </a:extLst>
            </p:cNvPr>
            <p:cNvSpPr/>
            <p:nvPr/>
          </p:nvSpPr>
          <p:spPr>
            <a:xfrm>
              <a:off x="2854974" y="11753022"/>
              <a:ext cx="152899" cy="409003"/>
            </a:xfrm>
            <a:custGeom>
              <a:avLst/>
              <a:gdLst/>
              <a:ahLst/>
              <a:cxnLst/>
              <a:rect l="0" t="0" r="0" b="0"/>
              <a:pathLst>
                <a:path w="152899" h="409003">
                  <a:moveTo>
                    <a:pt x="67872" y="4126"/>
                  </a:moveTo>
                  <a:lnTo>
                    <a:pt x="55492" y="0"/>
                  </a:lnTo>
                  <a:lnTo>
                    <a:pt x="42504" y="2580"/>
                  </a:lnTo>
                  <a:lnTo>
                    <a:pt x="35413" y="5687"/>
                  </a:lnTo>
                  <a:lnTo>
                    <a:pt x="22928" y="18352"/>
                  </a:lnTo>
                  <a:lnTo>
                    <a:pt x="4964" y="50506"/>
                  </a:lnTo>
                  <a:lnTo>
                    <a:pt x="0" y="82264"/>
                  </a:lnTo>
                  <a:lnTo>
                    <a:pt x="2656" y="119025"/>
                  </a:lnTo>
                  <a:lnTo>
                    <a:pt x="18158" y="142140"/>
                  </a:lnTo>
                  <a:lnTo>
                    <a:pt x="40594" y="160475"/>
                  </a:lnTo>
                  <a:lnTo>
                    <a:pt x="72650" y="170797"/>
                  </a:lnTo>
                  <a:lnTo>
                    <a:pt x="103165" y="172991"/>
                  </a:lnTo>
                  <a:lnTo>
                    <a:pt x="128137" y="171146"/>
                  </a:lnTo>
                  <a:lnTo>
                    <a:pt x="141010" y="176534"/>
                  </a:lnTo>
                  <a:lnTo>
                    <a:pt x="145133" y="182980"/>
                  </a:lnTo>
                  <a:lnTo>
                    <a:pt x="150937" y="212686"/>
                  </a:lnTo>
                  <a:lnTo>
                    <a:pt x="152898" y="266021"/>
                  </a:lnTo>
                  <a:lnTo>
                    <a:pt x="149159" y="317760"/>
                  </a:lnTo>
                  <a:lnTo>
                    <a:pt x="138406" y="352909"/>
                  </a:lnTo>
                  <a:lnTo>
                    <a:pt x="116026" y="386549"/>
                  </a:lnTo>
                  <a:lnTo>
                    <a:pt x="97335" y="400964"/>
                  </a:lnTo>
                  <a:lnTo>
                    <a:pt x="78375" y="408522"/>
                  </a:lnTo>
                  <a:lnTo>
                    <a:pt x="61312" y="409002"/>
                  </a:lnTo>
                  <a:lnTo>
                    <a:pt x="53997" y="405329"/>
                  </a:lnTo>
                  <a:lnTo>
                    <a:pt x="41264" y="392035"/>
                  </a:lnTo>
                  <a:lnTo>
                    <a:pt x="34453" y="370005"/>
                  </a:lnTo>
                  <a:lnTo>
                    <a:pt x="32922" y="335377"/>
                  </a:lnTo>
                  <a:lnTo>
                    <a:pt x="48396" y="283953"/>
                  </a:lnTo>
                  <a:lnTo>
                    <a:pt x="71063" y="245742"/>
                  </a:lnTo>
                  <a:lnTo>
                    <a:pt x="114513" y="19846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C6F3849-9743-4140-BA75-7961665A1A87}"/>
                </a:ext>
              </a:extLst>
            </p:cNvPr>
            <p:cNvSpPr/>
            <p:nvPr/>
          </p:nvSpPr>
          <p:spPr>
            <a:xfrm>
              <a:off x="3060596" y="11781557"/>
              <a:ext cx="41042" cy="154384"/>
            </a:xfrm>
            <a:custGeom>
              <a:avLst/>
              <a:gdLst/>
              <a:ahLst/>
              <a:cxnLst/>
              <a:rect l="0" t="0" r="0" b="0"/>
              <a:pathLst>
                <a:path w="41042" h="154384">
                  <a:moveTo>
                    <a:pt x="17721" y="30007"/>
                  </a:moveTo>
                  <a:lnTo>
                    <a:pt x="9468" y="5247"/>
                  </a:lnTo>
                  <a:lnTo>
                    <a:pt x="6172" y="545"/>
                  </a:lnTo>
                  <a:lnTo>
                    <a:pt x="3112" y="0"/>
                  </a:lnTo>
                  <a:lnTo>
                    <a:pt x="208" y="2228"/>
                  </a:lnTo>
                  <a:lnTo>
                    <a:pt x="0" y="8033"/>
                  </a:lnTo>
                  <a:lnTo>
                    <a:pt x="12423" y="64518"/>
                  </a:lnTo>
                  <a:lnTo>
                    <a:pt x="31632" y="126224"/>
                  </a:lnTo>
                  <a:lnTo>
                    <a:pt x="41041" y="15438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7B00C1E-45BC-4977-8325-1A34D12239FD}"/>
                </a:ext>
              </a:extLst>
            </p:cNvPr>
            <p:cNvSpPr/>
            <p:nvPr/>
          </p:nvSpPr>
          <p:spPr>
            <a:xfrm>
              <a:off x="3148278" y="11829223"/>
              <a:ext cx="73165" cy="91171"/>
            </a:xfrm>
            <a:custGeom>
              <a:avLst/>
              <a:gdLst/>
              <a:ahLst/>
              <a:cxnLst/>
              <a:rect l="0" t="0" r="0" b="0"/>
              <a:pathLst>
                <a:path w="73165" h="91171">
                  <a:moveTo>
                    <a:pt x="0" y="13436"/>
                  </a:moveTo>
                  <a:lnTo>
                    <a:pt x="4479" y="0"/>
                  </a:lnTo>
                  <a:lnTo>
                    <a:pt x="1711" y="14349"/>
                  </a:lnTo>
                  <a:lnTo>
                    <a:pt x="760" y="40041"/>
                  </a:lnTo>
                  <a:lnTo>
                    <a:pt x="7248" y="62399"/>
                  </a:lnTo>
                  <a:lnTo>
                    <a:pt x="18769" y="79246"/>
                  </a:lnTo>
                  <a:lnTo>
                    <a:pt x="32526" y="89613"/>
                  </a:lnTo>
                  <a:lnTo>
                    <a:pt x="40685" y="88404"/>
                  </a:lnTo>
                  <a:lnTo>
                    <a:pt x="58966" y="75546"/>
                  </a:lnTo>
                  <a:lnTo>
                    <a:pt x="69393" y="57737"/>
                  </a:lnTo>
                  <a:lnTo>
                    <a:pt x="73164" y="39170"/>
                  </a:lnTo>
                  <a:lnTo>
                    <a:pt x="71961" y="22283"/>
                  </a:lnTo>
                  <a:lnTo>
                    <a:pt x="70431" y="20197"/>
                  </a:lnTo>
                  <a:lnTo>
                    <a:pt x="68547" y="22262"/>
                  </a:lnTo>
                  <a:lnTo>
                    <a:pt x="65014" y="33768"/>
                  </a:lnTo>
                  <a:lnTo>
                    <a:pt x="63889" y="58806"/>
                  </a:lnTo>
                  <a:lnTo>
                    <a:pt x="69962" y="9117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07020680-1F78-4260-9396-6ABBAA58343D}"/>
                </a:ext>
              </a:extLst>
            </p:cNvPr>
            <p:cNvSpPr/>
            <p:nvPr/>
          </p:nvSpPr>
          <p:spPr>
            <a:xfrm>
              <a:off x="3305754" y="11819339"/>
              <a:ext cx="44637" cy="139923"/>
            </a:xfrm>
            <a:custGeom>
              <a:avLst/>
              <a:gdLst/>
              <a:ahLst/>
              <a:cxnLst/>
              <a:rect l="0" t="0" r="0" b="0"/>
              <a:pathLst>
                <a:path w="44637" h="139923">
                  <a:moveTo>
                    <a:pt x="44636" y="0"/>
                  </a:moveTo>
                  <a:lnTo>
                    <a:pt x="32257" y="8253"/>
                  </a:lnTo>
                  <a:lnTo>
                    <a:pt x="16303" y="29892"/>
                  </a:lnTo>
                  <a:lnTo>
                    <a:pt x="4763" y="58184"/>
                  </a:lnTo>
                  <a:lnTo>
                    <a:pt x="0" y="88448"/>
                  </a:lnTo>
                  <a:lnTo>
                    <a:pt x="3493" y="106680"/>
                  </a:lnTo>
                  <a:lnTo>
                    <a:pt x="10803" y="121693"/>
                  </a:lnTo>
                  <a:lnTo>
                    <a:pt x="29089" y="13992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3DC688B-03FE-482D-B2B4-F4904CEAA6F6}"/>
                </a:ext>
              </a:extLst>
            </p:cNvPr>
            <p:cNvSpPr/>
            <p:nvPr/>
          </p:nvSpPr>
          <p:spPr>
            <a:xfrm>
              <a:off x="3544729" y="11757148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44935CB-07A4-43BE-8B5A-C630D791A930}"/>
                </a:ext>
              </a:extLst>
            </p:cNvPr>
            <p:cNvSpPr/>
            <p:nvPr/>
          </p:nvSpPr>
          <p:spPr>
            <a:xfrm>
              <a:off x="3477937" y="11737067"/>
              <a:ext cx="222263" cy="232258"/>
            </a:xfrm>
            <a:custGeom>
              <a:avLst/>
              <a:gdLst/>
              <a:ahLst/>
              <a:cxnLst/>
              <a:rect l="0" t="0" r="0" b="0"/>
              <a:pathLst>
                <a:path w="222263" h="232258">
                  <a:moveTo>
                    <a:pt x="74565" y="12309"/>
                  </a:moveTo>
                  <a:lnTo>
                    <a:pt x="12879" y="51775"/>
                  </a:lnTo>
                  <a:lnTo>
                    <a:pt x="7529" y="56758"/>
                  </a:lnTo>
                  <a:lnTo>
                    <a:pt x="1585" y="71506"/>
                  </a:lnTo>
                  <a:lnTo>
                    <a:pt x="0" y="80277"/>
                  </a:lnTo>
                  <a:lnTo>
                    <a:pt x="2845" y="94627"/>
                  </a:lnTo>
                  <a:lnTo>
                    <a:pt x="6022" y="100872"/>
                  </a:lnTo>
                  <a:lnTo>
                    <a:pt x="16462" y="110116"/>
                  </a:lnTo>
                  <a:lnTo>
                    <a:pt x="52646" y="125891"/>
                  </a:lnTo>
                  <a:lnTo>
                    <a:pt x="96875" y="139219"/>
                  </a:lnTo>
                  <a:lnTo>
                    <a:pt x="108377" y="149039"/>
                  </a:lnTo>
                  <a:lnTo>
                    <a:pt x="112653" y="155286"/>
                  </a:lnTo>
                  <a:lnTo>
                    <a:pt x="115102" y="169136"/>
                  </a:lnTo>
                  <a:lnTo>
                    <a:pt x="112447" y="183930"/>
                  </a:lnTo>
                  <a:lnTo>
                    <a:pt x="101239" y="205961"/>
                  </a:lnTo>
                  <a:lnTo>
                    <a:pt x="91891" y="218147"/>
                  </a:lnTo>
                  <a:lnTo>
                    <a:pt x="72789" y="230590"/>
                  </a:lnTo>
                  <a:lnTo>
                    <a:pt x="55925" y="232257"/>
                  </a:lnTo>
                  <a:lnTo>
                    <a:pt x="46591" y="231493"/>
                  </a:lnTo>
                  <a:lnTo>
                    <a:pt x="39505" y="228393"/>
                  </a:lnTo>
                  <a:lnTo>
                    <a:pt x="29328" y="218039"/>
                  </a:lnTo>
                  <a:lnTo>
                    <a:pt x="26532" y="202496"/>
                  </a:lnTo>
                  <a:lnTo>
                    <a:pt x="26996" y="193515"/>
                  </a:lnTo>
                  <a:lnTo>
                    <a:pt x="40029" y="164367"/>
                  </a:lnTo>
                  <a:lnTo>
                    <a:pt x="85401" y="124430"/>
                  </a:lnTo>
                  <a:lnTo>
                    <a:pt x="148363" y="74571"/>
                  </a:lnTo>
                  <a:lnTo>
                    <a:pt x="182508" y="37389"/>
                  </a:lnTo>
                  <a:lnTo>
                    <a:pt x="187986" y="23847"/>
                  </a:lnTo>
                  <a:lnTo>
                    <a:pt x="189047" y="12227"/>
                  </a:lnTo>
                  <a:lnTo>
                    <a:pt x="186298" y="5345"/>
                  </a:lnTo>
                  <a:lnTo>
                    <a:pt x="181012" y="1619"/>
                  </a:lnTo>
                  <a:lnTo>
                    <a:pt x="174033" y="0"/>
                  </a:lnTo>
                  <a:lnTo>
                    <a:pt x="159368" y="2807"/>
                  </a:lnTo>
                  <a:lnTo>
                    <a:pt x="151830" y="5974"/>
                  </a:lnTo>
                  <a:lnTo>
                    <a:pt x="128840" y="26938"/>
                  </a:lnTo>
                  <a:lnTo>
                    <a:pt x="120280" y="49906"/>
                  </a:lnTo>
                  <a:lnTo>
                    <a:pt x="118203" y="74797"/>
                  </a:lnTo>
                  <a:lnTo>
                    <a:pt x="123039" y="94495"/>
                  </a:lnTo>
                  <a:lnTo>
                    <a:pt x="143726" y="124280"/>
                  </a:lnTo>
                  <a:lnTo>
                    <a:pt x="162021" y="135489"/>
                  </a:lnTo>
                  <a:lnTo>
                    <a:pt x="181669" y="139608"/>
                  </a:lnTo>
                  <a:lnTo>
                    <a:pt x="222262" y="13668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444A4C89-5A6A-4CE7-9840-24B02FDDA0EE}"/>
              </a:ext>
            </a:extLst>
          </p:cNvPr>
          <p:cNvSpPr/>
          <p:nvPr/>
        </p:nvSpPr>
        <p:spPr>
          <a:xfrm>
            <a:off x="3377033" y="11819337"/>
            <a:ext cx="92273" cy="142170"/>
          </a:xfrm>
          <a:custGeom>
            <a:avLst/>
            <a:gdLst/>
            <a:ahLst/>
            <a:cxnLst/>
            <a:rect l="0" t="0" r="0" b="0"/>
            <a:pathLst>
              <a:path w="92273" h="142170">
                <a:moveTo>
                  <a:pt x="58866" y="0"/>
                </a:moveTo>
                <a:lnTo>
                  <a:pt x="18091" y="42503"/>
                </a:lnTo>
                <a:lnTo>
                  <a:pt x="11089" y="56030"/>
                </a:lnTo>
                <a:lnTo>
                  <a:pt x="6418" y="82342"/>
                </a:lnTo>
                <a:lnTo>
                  <a:pt x="9161" y="107891"/>
                </a:lnTo>
                <a:lnTo>
                  <a:pt x="15470" y="121655"/>
                </a:lnTo>
                <a:lnTo>
                  <a:pt x="19571" y="127745"/>
                </a:lnTo>
                <a:lnTo>
                  <a:pt x="31036" y="136815"/>
                </a:lnTo>
                <a:lnTo>
                  <a:pt x="37722" y="140442"/>
                </a:lnTo>
                <a:lnTo>
                  <a:pt x="52060" y="142169"/>
                </a:lnTo>
                <a:lnTo>
                  <a:pt x="59511" y="141421"/>
                </a:lnTo>
                <a:lnTo>
                  <a:pt x="65342" y="138330"/>
                </a:lnTo>
                <a:lnTo>
                  <a:pt x="74125" y="127988"/>
                </a:lnTo>
                <a:lnTo>
                  <a:pt x="75948" y="121602"/>
                </a:lnTo>
                <a:lnTo>
                  <a:pt x="74786" y="81016"/>
                </a:lnTo>
                <a:lnTo>
                  <a:pt x="66270" y="55387"/>
                </a:lnTo>
                <a:lnTo>
                  <a:pt x="52806" y="35508"/>
                </a:lnTo>
                <a:lnTo>
                  <a:pt x="38323" y="28737"/>
                </a:lnTo>
                <a:lnTo>
                  <a:pt x="29623" y="26931"/>
                </a:lnTo>
                <a:lnTo>
                  <a:pt x="22096" y="28319"/>
                </a:lnTo>
                <a:lnTo>
                  <a:pt x="9127" y="36771"/>
                </a:lnTo>
                <a:lnTo>
                  <a:pt x="2210" y="51467"/>
                </a:lnTo>
                <a:lnTo>
                  <a:pt x="0" y="68652"/>
                </a:lnTo>
                <a:lnTo>
                  <a:pt x="7821" y="108657"/>
                </a:lnTo>
                <a:lnTo>
                  <a:pt x="19174" y="127972"/>
                </a:lnTo>
                <a:lnTo>
                  <a:pt x="25495" y="131956"/>
                </a:lnTo>
                <a:lnTo>
                  <a:pt x="41731" y="136383"/>
                </a:lnTo>
                <a:lnTo>
                  <a:pt x="49170" y="135835"/>
                </a:lnTo>
                <a:lnTo>
                  <a:pt x="62042" y="130620"/>
                </a:lnTo>
                <a:lnTo>
                  <a:pt x="71218" y="120242"/>
                </a:lnTo>
                <a:lnTo>
                  <a:pt x="84147" y="92465"/>
                </a:lnTo>
                <a:lnTo>
                  <a:pt x="85074" y="77372"/>
                </a:lnTo>
                <a:lnTo>
                  <a:pt x="78630" y="46570"/>
                </a:lnTo>
                <a:lnTo>
                  <a:pt x="69378" y="33367"/>
                </a:lnTo>
                <a:lnTo>
                  <a:pt x="63283" y="27427"/>
                </a:lnTo>
                <a:lnTo>
                  <a:pt x="56628" y="24332"/>
                </a:lnTo>
                <a:lnTo>
                  <a:pt x="42325" y="23194"/>
                </a:lnTo>
                <a:lnTo>
                  <a:pt x="29633" y="27871"/>
                </a:lnTo>
                <a:lnTo>
                  <a:pt x="23830" y="31536"/>
                </a:lnTo>
                <a:lnTo>
                  <a:pt x="15079" y="42518"/>
                </a:lnTo>
                <a:lnTo>
                  <a:pt x="2424" y="70684"/>
                </a:lnTo>
                <a:lnTo>
                  <a:pt x="2236" y="78216"/>
                </a:lnTo>
                <a:lnTo>
                  <a:pt x="6634" y="93496"/>
                </a:lnTo>
                <a:lnTo>
                  <a:pt x="18821" y="116667"/>
                </a:lnTo>
                <a:lnTo>
                  <a:pt x="25260" y="121828"/>
                </a:lnTo>
                <a:lnTo>
                  <a:pt x="41627" y="127562"/>
                </a:lnTo>
                <a:lnTo>
                  <a:pt x="49101" y="127363"/>
                </a:lnTo>
                <a:lnTo>
                  <a:pt x="62011" y="122538"/>
                </a:lnTo>
                <a:lnTo>
                  <a:pt x="78992" y="110108"/>
                </a:lnTo>
                <a:lnTo>
                  <a:pt x="87388" y="95866"/>
                </a:lnTo>
                <a:lnTo>
                  <a:pt x="92272" y="78883"/>
                </a:lnTo>
                <a:lnTo>
                  <a:pt x="89960" y="46641"/>
                </a:lnTo>
              </a:path>
            </a:pathLst>
          </a:custGeom>
          <a:ln w="127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9ED98EF-4A47-4516-84CD-DBAE715816DE}"/>
              </a:ext>
            </a:extLst>
          </p:cNvPr>
          <p:cNvGrpSpPr/>
          <p:nvPr/>
        </p:nvGrpSpPr>
        <p:grpSpPr>
          <a:xfrm>
            <a:off x="2922940" y="6809910"/>
            <a:ext cx="676204" cy="720958"/>
            <a:chOff x="2922940" y="6809910"/>
            <a:chExt cx="676204" cy="720958"/>
          </a:xfrm>
        </p:grpSpPr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5115E3E1-24F6-4192-9FAE-4C4324DD1AA2}"/>
                </a:ext>
              </a:extLst>
            </p:cNvPr>
            <p:cNvSpPr/>
            <p:nvPr/>
          </p:nvSpPr>
          <p:spPr>
            <a:xfrm>
              <a:off x="2953940" y="7499773"/>
              <a:ext cx="178792" cy="31095"/>
            </a:xfrm>
            <a:custGeom>
              <a:avLst/>
              <a:gdLst/>
              <a:ahLst/>
              <a:cxnLst/>
              <a:rect l="0" t="0" r="0" b="0"/>
              <a:pathLst>
                <a:path w="178792" h="31095">
                  <a:moveTo>
                    <a:pt x="0" y="0"/>
                  </a:moveTo>
                  <a:lnTo>
                    <a:pt x="62997" y="2302"/>
                  </a:lnTo>
                  <a:lnTo>
                    <a:pt x="121188" y="14123"/>
                  </a:lnTo>
                  <a:lnTo>
                    <a:pt x="178791" y="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B794872-31ED-44FF-97FB-FE677D1002F2}"/>
                </a:ext>
              </a:extLst>
            </p:cNvPr>
            <p:cNvSpPr/>
            <p:nvPr/>
          </p:nvSpPr>
          <p:spPr>
            <a:xfrm>
              <a:off x="2938393" y="7400360"/>
              <a:ext cx="139925" cy="114961"/>
            </a:xfrm>
            <a:custGeom>
              <a:avLst/>
              <a:gdLst/>
              <a:ahLst/>
              <a:cxnLst/>
              <a:rect l="0" t="0" r="0" b="0"/>
              <a:pathLst>
                <a:path w="139925" h="114961">
                  <a:moveTo>
                    <a:pt x="0" y="114960"/>
                  </a:moveTo>
                  <a:lnTo>
                    <a:pt x="19482" y="103412"/>
                  </a:lnTo>
                  <a:lnTo>
                    <a:pt x="74854" y="86581"/>
                  </a:lnTo>
                  <a:lnTo>
                    <a:pt x="92002" y="81330"/>
                  </a:lnTo>
                  <a:lnTo>
                    <a:pt x="103654" y="71510"/>
                  </a:lnTo>
                  <a:lnTo>
                    <a:pt x="107971" y="65264"/>
                  </a:lnTo>
                  <a:lnTo>
                    <a:pt x="108257" y="59372"/>
                  </a:lnTo>
                  <a:lnTo>
                    <a:pt x="105857" y="53717"/>
                  </a:lnTo>
                  <a:lnTo>
                    <a:pt x="96280" y="43691"/>
                  </a:lnTo>
                  <a:lnTo>
                    <a:pt x="45375" y="12545"/>
                  </a:lnTo>
                  <a:lnTo>
                    <a:pt x="44070" y="9543"/>
                  </a:lnTo>
                  <a:lnTo>
                    <a:pt x="46654" y="6678"/>
                  </a:lnTo>
                  <a:lnTo>
                    <a:pt x="51832" y="3904"/>
                  </a:lnTo>
                  <a:lnTo>
                    <a:pt x="75627" y="0"/>
                  </a:lnTo>
                  <a:lnTo>
                    <a:pt x="116326" y="4727"/>
                  </a:lnTo>
                  <a:lnTo>
                    <a:pt x="139924" y="613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50A316A-5C24-4029-A92C-BA8CBCE3E0E3}"/>
                </a:ext>
              </a:extLst>
            </p:cNvPr>
            <p:cNvSpPr/>
            <p:nvPr/>
          </p:nvSpPr>
          <p:spPr>
            <a:xfrm>
              <a:off x="3022719" y="7297598"/>
              <a:ext cx="58717" cy="48586"/>
            </a:xfrm>
            <a:custGeom>
              <a:avLst/>
              <a:gdLst/>
              <a:ahLst/>
              <a:cxnLst/>
              <a:rect l="0" t="0" r="0" b="0"/>
              <a:pathLst>
                <a:path w="58717" h="48586">
                  <a:moveTo>
                    <a:pt x="8957" y="38931"/>
                  </a:moveTo>
                  <a:lnTo>
                    <a:pt x="703" y="30678"/>
                  </a:lnTo>
                  <a:lnTo>
                    <a:pt x="0" y="30838"/>
                  </a:lnTo>
                  <a:lnTo>
                    <a:pt x="3824" y="37926"/>
                  </a:lnTo>
                  <a:lnTo>
                    <a:pt x="15889" y="45106"/>
                  </a:lnTo>
                  <a:lnTo>
                    <a:pt x="23943" y="48230"/>
                  </a:lnTo>
                  <a:lnTo>
                    <a:pt x="31903" y="48585"/>
                  </a:lnTo>
                  <a:lnTo>
                    <a:pt x="47658" y="44373"/>
                  </a:lnTo>
                  <a:lnTo>
                    <a:pt x="52896" y="39105"/>
                  </a:lnTo>
                  <a:lnTo>
                    <a:pt x="58716" y="24036"/>
                  </a:lnTo>
                  <a:lnTo>
                    <a:pt x="58540" y="16909"/>
                  </a:lnTo>
                  <a:lnTo>
                    <a:pt x="53738" y="4383"/>
                  </a:lnTo>
                  <a:lnTo>
                    <a:pt x="48312" y="1215"/>
                  </a:lnTo>
                  <a:lnTo>
                    <a:pt x="33070" y="0"/>
                  </a:lnTo>
                  <a:lnTo>
                    <a:pt x="25896" y="2612"/>
                  </a:lnTo>
                  <a:lnTo>
                    <a:pt x="13318" y="12424"/>
                  </a:lnTo>
                  <a:lnTo>
                    <a:pt x="6577" y="20817"/>
                  </a:lnTo>
                  <a:lnTo>
                    <a:pt x="1183" y="3115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158871E0-2B19-4D90-9D52-AA75016B9DDE}"/>
                </a:ext>
              </a:extLst>
            </p:cNvPr>
            <p:cNvSpPr/>
            <p:nvPr/>
          </p:nvSpPr>
          <p:spPr>
            <a:xfrm>
              <a:off x="2938393" y="7157738"/>
              <a:ext cx="124378" cy="83888"/>
            </a:xfrm>
            <a:custGeom>
              <a:avLst/>
              <a:gdLst/>
              <a:ahLst/>
              <a:cxnLst/>
              <a:rect l="0" t="0" r="0" b="0"/>
              <a:pathLst>
                <a:path w="124378" h="83888">
                  <a:moveTo>
                    <a:pt x="0" y="77735"/>
                  </a:moveTo>
                  <a:lnTo>
                    <a:pt x="62998" y="83887"/>
                  </a:lnTo>
                  <a:lnTo>
                    <a:pt x="91219" y="82725"/>
                  </a:lnTo>
                  <a:lnTo>
                    <a:pt x="107049" y="78226"/>
                  </a:lnTo>
                  <a:lnTo>
                    <a:pt x="119843" y="70467"/>
                  </a:lnTo>
                  <a:lnTo>
                    <a:pt x="123081" y="65116"/>
                  </a:lnTo>
                  <a:lnTo>
                    <a:pt x="124377" y="52261"/>
                  </a:lnTo>
                  <a:lnTo>
                    <a:pt x="121786" y="46933"/>
                  </a:lnTo>
                  <a:lnTo>
                    <a:pt x="111997" y="38709"/>
                  </a:lnTo>
                  <a:lnTo>
                    <a:pt x="69558" y="20942"/>
                  </a:lnTo>
                  <a:lnTo>
                    <a:pt x="67965" y="19144"/>
                  </a:lnTo>
                  <a:lnTo>
                    <a:pt x="70358" y="17945"/>
                  </a:lnTo>
                  <a:lnTo>
                    <a:pt x="81366" y="17476"/>
                  </a:lnTo>
                  <a:lnTo>
                    <a:pt x="102132" y="20340"/>
                  </a:lnTo>
                  <a:lnTo>
                    <a:pt x="117081" y="18253"/>
                  </a:lnTo>
                  <a:lnTo>
                    <a:pt x="121240" y="15624"/>
                  </a:lnTo>
                  <a:lnTo>
                    <a:pt x="123150" y="12143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1D2F1F3-0E1C-41B2-ABEF-2A34EA682970}"/>
                </a:ext>
              </a:extLst>
            </p:cNvPr>
            <p:cNvSpPr/>
            <p:nvPr/>
          </p:nvSpPr>
          <p:spPr>
            <a:xfrm>
              <a:off x="2925821" y="7114391"/>
              <a:ext cx="136950" cy="20027"/>
            </a:xfrm>
            <a:custGeom>
              <a:avLst/>
              <a:gdLst/>
              <a:ahLst/>
              <a:cxnLst/>
              <a:rect l="0" t="0" r="0" b="0"/>
              <a:pathLst>
                <a:path w="136950" h="20027">
                  <a:moveTo>
                    <a:pt x="12572" y="4479"/>
                  </a:moveTo>
                  <a:lnTo>
                    <a:pt x="192" y="352"/>
                  </a:lnTo>
                  <a:lnTo>
                    <a:pt x="0" y="0"/>
                  </a:lnTo>
                  <a:lnTo>
                    <a:pt x="58829" y="6445"/>
                  </a:lnTo>
                  <a:lnTo>
                    <a:pt x="116761" y="14045"/>
                  </a:lnTo>
                  <a:lnTo>
                    <a:pt x="136949" y="2002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6CB3173E-F1F1-4ED2-AF23-91513A1B016F}"/>
                </a:ext>
              </a:extLst>
            </p:cNvPr>
            <p:cNvSpPr/>
            <p:nvPr/>
          </p:nvSpPr>
          <p:spPr>
            <a:xfrm>
              <a:off x="2922940" y="7017814"/>
              <a:ext cx="139831" cy="116604"/>
            </a:xfrm>
            <a:custGeom>
              <a:avLst/>
              <a:gdLst/>
              <a:ahLst/>
              <a:cxnLst/>
              <a:rect l="0" t="0" r="0" b="0"/>
              <a:pathLst>
                <a:path w="139831" h="116604">
                  <a:moveTo>
                    <a:pt x="62094" y="116603"/>
                  </a:moveTo>
                  <a:lnTo>
                    <a:pt x="9835" y="54340"/>
                  </a:lnTo>
                  <a:lnTo>
                    <a:pt x="1343" y="46592"/>
                  </a:lnTo>
                  <a:lnTo>
                    <a:pt x="0" y="42290"/>
                  </a:lnTo>
                  <a:lnTo>
                    <a:pt x="3424" y="40285"/>
                  </a:lnTo>
                  <a:lnTo>
                    <a:pt x="39948" y="43275"/>
                  </a:lnTo>
                  <a:lnTo>
                    <a:pt x="93229" y="52182"/>
                  </a:lnTo>
                  <a:lnTo>
                    <a:pt x="121895" y="57112"/>
                  </a:lnTo>
                  <a:lnTo>
                    <a:pt x="122691" y="55350"/>
                  </a:lnTo>
                  <a:lnTo>
                    <a:pt x="120631" y="52447"/>
                  </a:lnTo>
                  <a:lnTo>
                    <a:pt x="93987" y="34343"/>
                  </a:lnTo>
                  <a:lnTo>
                    <a:pt x="88539" y="28078"/>
                  </a:lnTo>
                  <a:lnTo>
                    <a:pt x="86634" y="22173"/>
                  </a:lnTo>
                  <a:lnTo>
                    <a:pt x="87092" y="16509"/>
                  </a:lnTo>
                  <a:lnTo>
                    <a:pt x="89124" y="11007"/>
                  </a:lnTo>
                  <a:lnTo>
                    <a:pt x="93934" y="7338"/>
                  </a:lnTo>
                  <a:lnTo>
                    <a:pt x="115483" y="2175"/>
                  </a:lnTo>
                  <a:lnTo>
                    <a:pt x="13983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A3BF9E61-6051-4BC2-BFE9-FA49238F7111}"/>
                </a:ext>
              </a:extLst>
            </p:cNvPr>
            <p:cNvSpPr/>
            <p:nvPr/>
          </p:nvSpPr>
          <p:spPr>
            <a:xfrm>
              <a:off x="3319296" y="7437585"/>
              <a:ext cx="155472" cy="46641"/>
            </a:xfrm>
            <a:custGeom>
              <a:avLst/>
              <a:gdLst/>
              <a:ahLst/>
              <a:cxnLst/>
              <a:rect l="0" t="0" r="0" b="0"/>
              <a:pathLst>
                <a:path w="155472" h="46641">
                  <a:moveTo>
                    <a:pt x="0" y="0"/>
                  </a:moveTo>
                  <a:lnTo>
                    <a:pt x="57532" y="13258"/>
                  </a:lnTo>
                  <a:lnTo>
                    <a:pt x="108933" y="25683"/>
                  </a:lnTo>
                  <a:lnTo>
                    <a:pt x="155471" y="4664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2CCE088-843A-452E-B267-4BDFBD35BF21}"/>
                </a:ext>
              </a:extLst>
            </p:cNvPr>
            <p:cNvSpPr/>
            <p:nvPr/>
          </p:nvSpPr>
          <p:spPr>
            <a:xfrm>
              <a:off x="3412579" y="7359849"/>
              <a:ext cx="69962" cy="46643"/>
            </a:xfrm>
            <a:custGeom>
              <a:avLst/>
              <a:gdLst/>
              <a:ahLst/>
              <a:cxnLst/>
              <a:rect l="0" t="0" r="0" b="0"/>
              <a:pathLst>
                <a:path w="69962" h="46643">
                  <a:moveTo>
                    <a:pt x="0" y="46642"/>
                  </a:moveTo>
                  <a:lnTo>
                    <a:pt x="8253" y="26009"/>
                  </a:lnTo>
                  <a:lnTo>
                    <a:pt x="19215" y="13575"/>
                  </a:lnTo>
                  <a:lnTo>
                    <a:pt x="25765" y="9050"/>
                  </a:lnTo>
                  <a:lnTo>
                    <a:pt x="6996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67D46C12-99EC-4278-9FE3-F95147B0680D}"/>
                </a:ext>
              </a:extLst>
            </p:cNvPr>
            <p:cNvSpPr/>
            <p:nvPr/>
          </p:nvSpPr>
          <p:spPr>
            <a:xfrm>
              <a:off x="3323839" y="7263678"/>
              <a:ext cx="143155" cy="18437"/>
            </a:xfrm>
            <a:custGeom>
              <a:avLst/>
              <a:gdLst/>
              <a:ahLst/>
              <a:cxnLst/>
              <a:rect l="0" t="0" r="0" b="0"/>
              <a:pathLst>
                <a:path w="143155" h="18437">
                  <a:moveTo>
                    <a:pt x="18778" y="18436"/>
                  </a:moveTo>
                  <a:lnTo>
                    <a:pt x="2271" y="10182"/>
                  </a:lnTo>
                  <a:lnTo>
                    <a:pt x="0" y="6888"/>
                  </a:lnTo>
                  <a:lnTo>
                    <a:pt x="1077" y="3826"/>
                  </a:lnTo>
                  <a:lnTo>
                    <a:pt x="4386" y="924"/>
                  </a:lnTo>
                  <a:lnTo>
                    <a:pt x="17276" y="0"/>
                  </a:lnTo>
                  <a:lnTo>
                    <a:pt x="78349" y="4939"/>
                  </a:lnTo>
                  <a:lnTo>
                    <a:pt x="114452" y="8966"/>
                  </a:lnTo>
                  <a:lnTo>
                    <a:pt x="143154" y="1066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F678236-76E9-4184-9135-5F3BAFB92558}"/>
                </a:ext>
              </a:extLst>
            </p:cNvPr>
            <p:cNvSpPr/>
            <p:nvPr/>
          </p:nvSpPr>
          <p:spPr>
            <a:xfrm>
              <a:off x="3389258" y="7219926"/>
              <a:ext cx="7774" cy="77736"/>
            </a:xfrm>
            <a:custGeom>
              <a:avLst/>
              <a:gdLst/>
              <a:ahLst/>
              <a:cxnLst/>
              <a:rect l="0" t="0" r="0" b="0"/>
              <a:pathLst>
                <a:path w="7774" h="77736">
                  <a:moveTo>
                    <a:pt x="7773" y="77735"/>
                  </a:moveTo>
                  <a:lnTo>
                    <a:pt x="5470" y="1934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0647E0D0-5680-4479-8060-98AF5E01901E}"/>
                </a:ext>
              </a:extLst>
            </p:cNvPr>
            <p:cNvSpPr/>
            <p:nvPr/>
          </p:nvSpPr>
          <p:spPr>
            <a:xfrm>
              <a:off x="3425869" y="7109106"/>
              <a:ext cx="103313" cy="105452"/>
            </a:xfrm>
            <a:custGeom>
              <a:avLst/>
              <a:gdLst/>
              <a:ahLst/>
              <a:cxnLst/>
              <a:rect l="0" t="0" r="0" b="0"/>
              <a:pathLst>
                <a:path w="103313" h="105452">
                  <a:moveTo>
                    <a:pt x="10030" y="103046"/>
                  </a:moveTo>
                  <a:lnTo>
                    <a:pt x="22410" y="98919"/>
                  </a:lnTo>
                  <a:lnTo>
                    <a:pt x="24330" y="95112"/>
                  </a:lnTo>
                  <a:lnTo>
                    <a:pt x="23882" y="89982"/>
                  </a:lnTo>
                  <a:lnTo>
                    <a:pt x="21855" y="83972"/>
                  </a:lnTo>
                  <a:lnTo>
                    <a:pt x="17914" y="80829"/>
                  </a:lnTo>
                  <a:lnTo>
                    <a:pt x="12695" y="79598"/>
                  </a:lnTo>
                  <a:lnTo>
                    <a:pt x="6624" y="79640"/>
                  </a:lnTo>
                  <a:lnTo>
                    <a:pt x="4305" y="82260"/>
                  </a:lnTo>
                  <a:lnTo>
                    <a:pt x="4486" y="86597"/>
                  </a:lnTo>
                  <a:lnTo>
                    <a:pt x="6334" y="92080"/>
                  </a:lnTo>
                  <a:lnTo>
                    <a:pt x="11021" y="96599"/>
                  </a:lnTo>
                  <a:lnTo>
                    <a:pt x="25442" y="103923"/>
                  </a:lnTo>
                  <a:lnTo>
                    <a:pt x="43367" y="105451"/>
                  </a:lnTo>
                  <a:lnTo>
                    <a:pt x="52984" y="104649"/>
                  </a:lnTo>
                  <a:lnTo>
                    <a:pt x="59396" y="100660"/>
                  </a:lnTo>
                  <a:lnTo>
                    <a:pt x="63670" y="94546"/>
                  </a:lnTo>
                  <a:lnTo>
                    <a:pt x="66519" y="87014"/>
                  </a:lnTo>
                  <a:lnTo>
                    <a:pt x="66691" y="80266"/>
                  </a:lnTo>
                  <a:lnTo>
                    <a:pt x="62276" y="68161"/>
                  </a:lnTo>
                  <a:lnTo>
                    <a:pt x="50079" y="51635"/>
                  </a:lnTo>
                  <a:lnTo>
                    <a:pt x="18933" y="31438"/>
                  </a:lnTo>
                  <a:lnTo>
                    <a:pt x="0" y="22904"/>
                  </a:lnTo>
                  <a:lnTo>
                    <a:pt x="752" y="22842"/>
                  </a:lnTo>
                  <a:lnTo>
                    <a:pt x="3845" y="23666"/>
                  </a:lnTo>
                  <a:lnTo>
                    <a:pt x="24704" y="20697"/>
                  </a:lnTo>
                  <a:lnTo>
                    <a:pt x="38433" y="14334"/>
                  </a:lnTo>
                  <a:lnTo>
                    <a:pt x="65449" y="303"/>
                  </a:lnTo>
                  <a:lnTo>
                    <a:pt x="72024" y="0"/>
                  </a:lnTo>
                  <a:lnTo>
                    <a:pt x="83936" y="4273"/>
                  </a:lnTo>
                  <a:lnTo>
                    <a:pt x="103312" y="1753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F177C697-4C15-465C-91FE-BF73FE2E2B93}"/>
                </a:ext>
              </a:extLst>
            </p:cNvPr>
            <p:cNvSpPr/>
            <p:nvPr/>
          </p:nvSpPr>
          <p:spPr>
            <a:xfrm>
              <a:off x="3350390" y="7033745"/>
              <a:ext cx="139925" cy="22938"/>
            </a:xfrm>
            <a:custGeom>
              <a:avLst/>
              <a:gdLst/>
              <a:ahLst/>
              <a:cxnLst/>
              <a:rect l="0" t="0" r="0" b="0"/>
              <a:pathLst>
                <a:path w="139925" h="22938">
                  <a:moveTo>
                    <a:pt x="0" y="15163"/>
                  </a:moveTo>
                  <a:lnTo>
                    <a:pt x="4127" y="2783"/>
                  </a:lnTo>
                  <a:lnTo>
                    <a:pt x="10525" y="0"/>
                  </a:lnTo>
                  <a:lnTo>
                    <a:pt x="42562" y="210"/>
                  </a:lnTo>
                  <a:lnTo>
                    <a:pt x="103931" y="10400"/>
                  </a:lnTo>
                  <a:lnTo>
                    <a:pt x="139924" y="2293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D5FAC4CA-2B6B-4668-BF75-77CEAC2A4A69}"/>
                </a:ext>
              </a:extLst>
            </p:cNvPr>
            <p:cNvSpPr/>
            <p:nvPr/>
          </p:nvSpPr>
          <p:spPr>
            <a:xfrm>
              <a:off x="3444753" y="6993444"/>
              <a:ext cx="68882" cy="102106"/>
            </a:xfrm>
            <a:custGeom>
              <a:avLst/>
              <a:gdLst/>
              <a:ahLst/>
              <a:cxnLst/>
              <a:rect l="0" t="0" r="0" b="0"/>
              <a:pathLst>
                <a:path w="68882" h="102106">
                  <a:moveTo>
                    <a:pt x="6693" y="102105"/>
                  </a:moveTo>
                  <a:lnTo>
                    <a:pt x="1351" y="43726"/>
                  </a:lnTo>
                  <a:lnTo>
                    <a:pt x="0" y="22320"/>
                  </a:lnTo>
                  <a:lnTo>
                    <a:pt x="3095" y="14366"/>
                  </a:lnTo>
                  <a:lnTo>
                    <a:pt x="8613" y="8199"/>
                  </a:lnTo>
                  <a:lnTo>
                    <a:pt x="15746" y="3225"/>
                  </a:lnTo>
                  <a:lnTo>
                    <a:pt x="30583" y="0"/>
                  </a:lnTo>
                  <a:lnTo>
                    <a:pt x="68881" y="104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B3291B0-9159-4301-8820-F7EFC30516C5}"/>
                </a:ext>
              </a:extLst>
            </p:cNvPr>
            <p:cNvSpPr/>
            <p:nvPr/>
          </p:nvSpPr>
          <p:spPr>
            <a:xfrm>
              <a:off x="3397031" y="6971173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92FD709-AD80-43E9-8C68-852A236EA523}"/>
                </a:ext>
              </a:extLst>
            </p:cNvPr>
            <p:cNvSpPr/>
            <p:nvPr/>
          </p:nvSpPr>
          <p:spPr>
            <a:xfrm>
              <a:off x="3451446" y="6809910"/>
              <a:ext cx="147698" cy="148444"/>
            </a:xfrm>
            <a:custGeom>
              <a:avLst/>
              <a:gdLst/>
              <a:ahLst/>
              <a:cxnLst/>
              <a:rect l="0" t="0" r="0" b="0"/>
              <a:pathLst>
                <a:path w="147698" h="148444">
                  <a:moveTo>
                    <a:pt x="0" y="130169"/>
                  </a:moveTo>
                  <a:lnTo>
                    <a:pt x="31521" y="132472"/>
                  </a:lnTo>
                  <a:lnTo>
                    <a:pt x="89661" y="148443"/>
                  </a:lnTo>
                  <a:lnTo>
                    <a:pt x="92595" y="148397"/>
                  </a:lnTo>
                  <a:lnTo>
                    <a:pt x="91097" y="146640"/>
                  </a:lnTo>
                  <a:lnTo>
                    <a:pt x="67995" y="131407"/>
                  </a:lnTo>
                  <a:lnTo>
                    <a:pt x="58147" y="119491"/>
                  </a:lnTo>
                  <a:lnTo>
                    <a:pt x="54312" y="112685"/>
                  </a:lnTo>
                  <a:lnTo>
                    <a:pt x="53482" y="106421"/>
                  </a:lnTo>
                  <a:lnTo>
                    <a:pt x="57167" y="94854"/>
                  </a:lnTo>
                  <a:lnTo>
                    <a:pt x="66867" y="86259"/>
                  </a:lnTo>
                  <a:lnTo>
                    <a:pt x="99945" y="69204"/>
                  </a:lnTo>
                  <a:lnTo>
                    <a:pt x="108624" y="57296"/>
                  </a:lnTo>
                  <a:lnTo>
                    <a:pt x="110754" y="43366"/>
                  </a:lnTo>
                  <a:lnTo>
                    <a:pt x="110112" y="36024"/>
                  </a:lnTo>
                  <a:lnTo>
                    <a:pt x="104794" y="23259"/>
                  </a:lnTo>
                  <a:lnTo>
                    <a:pt x="95807" y="11828"/>
                  </a:lnTo>
                  <a:lnTo>
                    <a:pt x="83176" y="990"/>
                  </a:lnTo>
                  <a:lnTo>
                    <a:pt x="80499" y="0"/>
                  </a:lnTo>
                  <a:lnTo>
                    <a:pt x="80442" y="1931"/>
                  </a:lnTo>
                  <a:lnTo>
                    <a:pt x="82131" y="5809"/>
                  </a:lnTo>
                  <a:lnTo>
                    <a:pt x="90917" y="12422"/>
                  </a:lnTo>
                  <a:lnTo>
                    <a:pt x="147697" y="3688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6674014-F4C0-4DCA-B5FA-0662731FEAEA}"/>
              </a:ext>
            </a:extLst>
          </p:cNvPr>
          <p:cNvGrpSpPr/>
          <p:nvPr/>
        </p:nvGrpSpPr>
        <p:grpSpPr>
          <a:xfrm>
            <a:off x="4640796" y="6541456"/>
            <a:ext cx="258633" cy="872809"/>
            <a:chOff x="4640796" y="6541456"/>
            <a:chExt cx="258633" cy="872809"/>
          </a:xfrm>
        </p:grpSpPr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970C795-D1B3-46C5-B72C-A4346F6D2EE8}"/>
                </a:ext>
              </a:extLst>
            </p:cNvPr>
            <p:cNvSpPr/>
            <p:nvPr/>
          </p:nvSpPr>
          <p:spPr>
            <a:xfrm>
              <a:off x="4640796" y="7383169"/>
              <a:ext cx="171018" cy="31096"/>
            </a:xfrm>
            <a:custGeom>
              <a:avLst/>
              <a:gdLst/>
              <a:ahLst/>
              <a:cxnLst/>
              <a:rect l="0" t="0" r="0" b="0"/>
              <a:pathLst>
                <a:path w="171018" h="31096">
                  <a:moveTo>
                    <a:pt x="0" y="0"/>
                  </a:moveTo>
                  <a:lnTo>
                    <a:pt x="58946" y="18274"/>
                  </a:lnTo>
                  <a:lnTo>
                    <a:pt x="115738" y="27667"/>
                  </a:lnTo>
                  <a:lnTo>
                    <a:pt x="171017" y="3109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5DA2B6C-C433-4F89-BDE7-D397E9729D6D}"/>
                </a:ext>
              </a:extLst>
            </p:cNvPr>
            <p:cNvSpPr/>
            <p:nvPr/>
          </p:nvSpPr>
          <p:spPr>
            <a:xfrm>
              <a:off x="4726305" y="7266567"/>
              <a:ext cx="101056" cy="108830"/>
            </a:xfrm>
            <a:custGeom>
              <a:avLst/>
              <a:gdLst/>
              <a:ahLst/>
              <a:cxnLst/>
              <a:rect l="0" t="0" r="0" b="0"/>
              <a:pathLst>
                <a:path w="101056" h="108830">
                  <a:moveTo>
                    <a:pt x="0" y="108829"/>
                  </a:moveTo>
                  <a:lnTo>
                    <a:pt x="4126" y="96449"/>
                  </a:lnTo>
                  <a:lnTo>
                    <a:pt x="9660" y="92802"/>
                  </a:lnTo>
                  <a:lnTo>
                    <a:pt x="67650" y="80807"/>
                  </a:lnTo>
                  <a:lnTo>
                    <a:pt x="92501" y="77782"/>
                  </a:lnTo>
                  <a:lnTo>
                    <a:pt x="92761" y="76039"/>
                  </a:lnTo>
                  <a:lnTo>
                    <a:pt x="57601" y="48678"/>
                  </a:lnTo>
                  <a:lnTo>
                    <a:pt x="54811" y="42817"/>
                  </a:lnTo>
                  <a:lnTo>
                    <a:pt x="54015" y="29394"/>
                  </a:lnTo>
                  <a:lnTo>
                    <a:pt x="56739" y="23914"/>
                  </a:lnTo>
                  <a:lnTo>
                    <a:pt x="66675" y="15523"/>
                  </a:lnTo>
                  <a:lnTo>
                    <a:pt x="10105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C52B595-5099-4178-B8F4-5010F838EA3E}"/>
                </a:ext>
              </a:extLst>
            </p:cNvPr>
            <p:cNvSpPr/>
            <p:nvPr/>
          </p:nvSpPr>
          <p:spPr>
            <a:xfrm>
              <a:off x="4679664" y="7181058"/>
              <a:ext cx="147697" cy="15548"/>
            </a:xfrm>
            <a:custGeom>
              <a:avLst/>
              <a:gdLst/>
              <a:ahLst/>
              <a:cxnLst/>
              <a:rect l="0" t="0" r="0" b="0"/>
              <a:pathLst>
                <a:path w="147697" h="15548">
                  <a:moveTo>
                    <a:pt x="0" y="15547"/>
                  </a:moveTo>
                  <a:lnTo>
                    <a:pt x="8253" y="7293"/>
                  </a:lnTo>
                  <a:lnTo>
                    <a:pt x="21518" y="3241"/>
                  </a:lnTo>
                  <a:lnTo>
                    <a:pt x="70747" y="426"/>
                  </a:lnTo>
                  <a:lnTo>
                    <a:pt x="122835" y="84"/>
                  </a:lnTo>
                  <a:lnTo>
                    <a:pt x="14769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5D74489-A689-497E-A85A-6F82831D2401}"/>
                </a:ext>
              </a:extLst>
            </p:cNvPr>
            <p:cNvSpPr/>
            <p:nvPr/>
          </p:nvSpPr>
          <p:spPr>
            <a:xfrm>
              <a:off x="4718531" y="7118870"/>
              <a:ext cx="7775" cy="85510"/>
            </a:xfrm>
            <a:custGeom>
              <a:avLst/>
              <a:gdLst/>
              <a:ahLst/>
              <a:cxnLst/>
              <a:rect l="0" t="0" r="0" b="0"/>
              <a:pathLst>
                <a:path w="7775" h="85510">
                  <a:moveTo>
                    <a:pt x="7774" y="85509"/>
                  </a:moveTo>
                  <a:lnTo>
                    <a:pt x="1621" y="57837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759CE55F-D754-4984-BC09-20D622AF9086}"/>
                </a:ext>
              </a:extLst>
            </p:cNvPr>
            <p:cNvSpPr/>
            <p:nvPr/>
          </p:nvSpPr>
          <p:spPr>
            <a:xfrm>
              <a:off x="4738430" y="6929466"/>
              <a:ext cx="121467" cy="189405"/>
            </a:xfrm>
            <a:custGeom>
              <a:avLst/>
              <a:gdLst/>
              <a:ahLst/>
              <a:cxnLst/>
              <a:rect l="0" t="0" r="0" b="0"/>
              <a:pathLst>
                <a:path w="121467" h="189405">
                  <a:moveTo>
                    <a:pt x="18969" y="189404"/>
                  </a:moveTo>
                  <a:lnTo>
                    <a:pt x="30517" y="176128"/>
                  </a:lnTo>
                  <a:lnTo>
                    <a:pt x="36482" y="163637"/>
                  </a:lnTo>
                  <a:lnTo>
                    <a:pt x="37404" y="147146"/>
                  </a:lnTo>
                  <a:lnTo>
                    <a:pt x="34072" y="129164"/>
                  </a:lnTo>
                  <a:lnTo>
                    <a:pt x="26833" y="112534"/>
                  </a:lnTo>
                  <a:lnTo>
                    <a:pt x="20757" y="107928"/>
                  </a:lnTo>
                  <a:lnTo>
                    <a:pt x="4792" y="105112"/>
                  </a:lnTo>
                  <a:lnTo>
                    <a:pt x="880" y="108162"/>
                  </a:lnTo>
                  <a:lnTo>
                    <a:pt x="0" y="113649"/>
                  </a:lnTo>
                  <a:lnTo>
                    <a:pt x="3628" y="127233"/>
                  </a:lnTo>
                  <a:lnTo>
                    <a:pt x="10999" y="139027"/>
                  </a:lnTo>
                  <a:lnTo>
                    <a:pt x="33114" y="155379"/>
                  </a:lnTo>
                  <a:lnTo>
                    <a:pt x="51743" y="159022"/>
                  </a:lnTo>
                  <a:lnTo>
                    <a:pt x="69812" y="156899"/>
                  </a:lnTo>
                  <a:lnTo>
                    <a:pt x="83600" y="150197"/>
                  </a:lnTo>
                  <a:lnTo>
                    <a:pt x="93184" y="136853"/>
                  </a:lnTo>
                  <a:lnTo>
                    <a:pt x="98594" y="120270"/>
                  </a:lnTo>
                  <a:lnTo>
                    <a:pt x="98120" y="104264"/>
                  </a:lnTo>
                  <a:lnTo>
                    <a:pt x="84743" y="72430"/>
                  </a:lnTo>
                  <a:lnTo>
                    <a:pt x="64369" y="48027"/>
                  </a:lnTo>
                  <a:lnTo>
                    <a:pt x="37795" y="29856"/>
                  </a:lnTo>
                  <a:lnTo>
                    <a:pt x="34975" y="26033"/>
                  </a:lnTo>
                  <a:lnTo>
                    <a:pt x="36549" y="23484"/>
                  </a:lnTo>
                  <a:lnTo>
                    <a:pt x="89313" y="0"/>
                  </a:lnTo>
                  <a:lnTo>
                    <a:pt x="104648" y="1002"/>
                  </a:lnTo>
                  <a:lnTo>
                    <a:pt x="110637" y="4205"/>
                  </a:lnTo>
                  <a:lnTo>
                    <a:pt x="119595" y="14674"/>
                  </a:lnTo>
                  <a:lnTo>
                    <a:pt x="121466" y="20231"/>
                  </a:lnTo>
                  <a:lnTo>
                    <a:pt x="120025" y="4170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0AC032A7-5589-4186-9EDC-9FED720DFC99}"/>
                </a:ext>
              </a:extLst>
            </p:cNvPr>
            <p:cNvSpPr/>
            <p:nvPr/>
          </p:nvSpPr>
          <p:spPr>
            <a:xfrm>
              <a:off x="4691084" y="6884378"/>
              <a:ext cx="175145" cy="32381"/>
            </a:xfrm>
            <a:custGeom>
              <a:avLst/>
              <a:gdLst/>
              <a:ahLst/>
              <a:cxnLst/>
              <a:rect l="0" t="0" r="0" b="0"/>
              <a:pathLst>
                <a:path w="175145" h="32381">
                  <a:moveTo>
                    <a:pt x="4127" y="32380"/>
                  </a:moveTo>
                  <a:lnTo>
                    <a:pt x="0" y="15873"/>
                  </a:lnTo>
                  <a:lnTo>
                    <a:pt x="5694" y="10147"/>
                  </a:lnTo>
                  <a:lnTo>
                    <a:pt x="30447" y="1482"/>
                  </a:lnTo>
                  <a:lnTo>
                    <a:pt x="79104" y="0"/>
                  </a:lnTo>
                  <a:lnTo>
                    <a:pt x="140050" y="7239"/>
                  </a:lnTo>
                  <a:lnTo>
                    <a:pt x="175144" y="1683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9CA2E07A-7649-4D12-BB44-8511619A11AB}"/>
                </a:ext>
              </a:extLst>
            </p:cNvPr>
            <p:cNvSpPr/>
            <p:nvPr/>
          </p:nvSpPr>
          <p:spPr>
            <a:xfrm>
              <a:off x="4804040" y="6807929"/>
              <a:ext cx="62189" cy="101056"/>
            </a:xfrm>
            <a:custGeom>
              <a:avLst/>
              <a:gdLst/>
              <a:ahLst/>
              <a:cxnLst/>
              <a:rect l="0" t="0" r="0" b="0"/>
              <a:pathLst>
                <a:path w="62189" h="101056">
                  <a:moveTo>
                    <a:pt x="0" y="101055"/>
                  </a:moveTo>
                  <a:lnTo>
                    <a:pt x="0" y="38058"/>
                  </a:lnTo>
                  <a:lnTo>
                    <a:pt x="1727" y="19505"/>
                  </a:lnTo>
                  <a:lnTo>
                    <a:pt x="8253" y="5502"/>
                  </a:lnTo>
                  <a:lnTo>
                    <a:pt x="13276" y="1940"/>
                  </a:lnTo>
                  <a:lnTo>
                    <a:pt x="19215" y="430"/>
                  </a:lnTo>
                  <a:lnTo>
                    <a:pt x="6218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AB8D8E6-4DEA-460A-8F4F-BB28E6937B6B}"/>
                </a:ext>
              </a:extLst>
            </p:cNvPr>
            <p:cNvSpPr/>
            <p:nvPr/>
          </p:nvSpPr>
          <p:spPr>
            <a:xfrm>
              <a:off x="4718531" y="6769061"/>
              <a:ext cx="38869" cy="15548"/>
            </a:xfrm>
            <a:custGeom>
              <a:avLst/>
              <a:gdLst/>
              <a:ahLst/>
              <a:cxnLst/>
              <a:rect l="0" t="0" r="0" b="0"/>
              <a:pathLst>
                <a:path w="38869" h="15548">
                  <a:moveTo>
                    <a:pt x="38868" y="15547"/>
                  </a:moveTo>
                  <a:lnTo>
                    <a:pt x="18234" y="15547"/>
                  </a:lnTo>
                  <a:lnTo>
                    <a:pt x="12156" y="13820"/>
                  </a:lnTo>
                  <a:lnTo>
                    <a:pt x="8104" y="1094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7A81C3E5-12D7-4DDC-B864-C3023079ADF5}"/>
                </a:ext>
              </a:extLst>
            </p:cNvPr>
            <p:cNvSpPr/>
            <p:nvPr/>
          </p:nvSpPr>
          <p:spPr>
            <a:xfrm>
              <a:off x="4819587" y="6541456"/>
              <a:ext cx="79842" cy="153677"/>
            </a:xfrm>
            <a:custGeom>
              <a:avLst/>
              <a:gdLst/>
              <a:ahLst/>
              <a:cxnLst/>
              <a:rect l="0" t="0" r="0" b="0"/>
              <a:pathLst>
                <a:path w="79842" h="153677">
                  <a:moveTo>
                    <a:pt x="0" y="142097"/>
                  </a:moveTo>
                  <a:lnTo>
                    <a:pt x="60694" y="151693"/>
                  </a:lnTo>
                  <a:lnTo>
                    <a:pt x="68965" y="153676"/>
                  </a:lnTo>
                  <a:lnTo>
                    <a:pt x="72752" y="151545"/>
                  </a:lnTo>
                  <a:lnTo>
                    <a:pt x="73549" y="146668"/>
                  </a:lnTo>
                  <a:lnTo>
                    <a:pt x="72354" y="139962"/>
                  </a:lnTo>
                  <a:lnTo>
                    <a:pt x="58290" y="118143"/>
                  </a:lnTo>
                  <a:lnTo>
                    <a:pt x="41839" y="99394"/>
                  </a:lnTo>
                  <a:lnTo>
                    <a:pt x="40849" y="94627"/>
                  </a:lnTo>
                  <a:lnTo>
                    <a:pt x="42779" y="90584"/>
                  </a:lnTo>
                  <a:lnTo>
                    <a:pt x="51835" y="83789"/>
                  </a:lnTo>
                  <a:lnTo>
                    <a:pt x="64496" y="77891"/>
                  </a:lnTo>
                  <a:lnTo>
                    <a:pt x="74155" y="67783"/>
                  </a:lnTo>
                  <a:lnTo>
                    <a:pt x="77939" y="61460"/>
                  </a:lnTo>
                  <a:lnTo>
                    <a:pt x="79841" y="45221"/>
                  </a:lnTo>
                  <a:lnTo>
                    <a:pt x="79140" y="36054"/>
                  </a:lnTo>
                  <a:lnTo>
                    <a:pt x="71449" y="21263"/>
                  </a:lnTo>
                  <a:lnTo>
                    <a:pt x="59395" y="9793"/>
                  </a:lnTo>
                  <a:lnTo>
                    <a:pt x="45399" y="1817"/>
                  </a:lnTo>
                  <a:lnTo>
                    <a:pt x="30543" y="0"/>
                  </a:lnTo>
                  <a:lnTo>
                    <a:pt x="22953" y="724"/>
                  </a:lnTo>
                  <a:lnTo>
                    <a:pt x="20484" y="2071"/>
                  </a:lnTo>
                  <a:lnTo>
                    <a:pt x="21430" y="3832"/>
                  </a:lnTo>
                  <a:lnTo>
                    <a:pt x="24651" y="5870"/>
                  </a:lnTo>
                  <a:lnTo>
                    <a:pt x="54415" y="99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DE62990-067A-4FEF-B764-041F769A50A2}"/>
              </a:ext>
            </a:extLst>
          </p:cNvPr>
          <p:cNvGrpSpPr/>
          <p:nvPr/>
        </p:nvGrpSpPr>
        <p:grpSpPr>
          <a:xfrm>
            <a:off x="6141087" y="6061670"/>
            <a:ext cx="252544" cy="1026107"/>
            <a:chOff x="6141087" y="6061670"/>
            <a:chExt cx="252544" cy="1026107"/>
          </a:xfrm>
        </p:grpSpPr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F6A0CC99-A3E3-48FE-B220-9B5776AB49BB}"/>
                </a:ext>
              </a:extLst>
            </p:cNvPr>
            <p:cNvSpPr/>
            <p:nvPr/>
          </p:nvSpPr>
          <p:spPr>
            <a:xfrm>
              <a:off x="6141087" y="7072229"/>
              <a:ext cx="202112" cy="15548"/>
            </a:xfrm>
            <a:custGeom>
              <a:avLst/>
              <a:gdLst/>
              <a:ahLst/>
              <a:cxnLst/>
              <a:rect l="0" t="0" r="0" b="0"/>
              <a:pathLst>
                <a:path w="202112" h="15548">
                  <a:moveTo>
                    <a:pt x="0" y="0"/>
                  </a:moveTo>
                  <a:lnTo>
                    <a:pt x="62351" y="4126"/>
                  </a:lnTo>
                  <a:lnTo>
                    <a:pt x="117131" y="10819"/>
                  </a:lnTo>
                  <a:lnTo>
                    <a:pt x="175473" y="14613"/>
                  </a:lnTo>
                  <a:lnTo>
                    <a:pt x="202111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C4F714BC-97B0-4FA6-B874-79657745ABEC}"/>
                </a:ext>
              </a:extLst>
            </p:cNvPr>
            <p:cNvSpPr/>
            <p:nvPr/>
          </p:nvSpPr>
          <p:spPr>
            <a:xfrm>
              <a:off x="6234369" y="6932306"/>
              <a:ext cx="132151" cy="76429"/>
            </a:xfrm>
            <a:custGeom>
              <a:avLst/>
              <a:gdLst/>
              <a:ahLst/>
              <a:cxnLst/>
              <a:rect l="0" t="0" r="0" b="0"/>
              <a:pathLst>
                <a:path w="132151" h="76429">
                  <a:moveTo>
                    <a:pt x="0" y="69961"/>
                  </a:moveTo>
                  <a:lnTo>
                    <a:pt x="12380" y="65834"/>
                  </a:lnTo>
                  <a:lnTo>
                    <a:pt x="25368" y="66111"/>
                  </a:lnTo>
                  <a:lnTo>
                    <a:pt x="88675" y="76428"/>
                  </a:lnTo>
                  <a:lnTo>
                    <a:pt x="93666" y="75136"/>
                  </a:lnTo>
                  <a:lnTo>
                    <a:pt x="95266" y="72547"/>
                  </a:lnTo>
                  <a:lnTo>
                    <a:pt x="94605" y="69094"/>
                  </a:lnTo>
                  <a:lnTo>
                    <a:pt x="86960" y="60650"/>
                  </a:lnTo>
                  <a:lnTo>
                    <a:pt x="65066" y="41154"/>
                  </a:lnTo>
                  <a:lnTo>
                    <a:pt x="62379" y="35210"/>
                  </a:lnTo>
                  <a:lnTo>
                    <a:pt x="61697" y="21694"/>
                  </a:lnTo>
                  <a:lnTo>
                    <a:pt x="66180" y="16190"/>
                  </a:lnTo>
                  <a:lnTo>
                    <a:pt x="82676" y="7771"/>
                  </a:lnTo>
                  <a:lnTo>
                    <a:pt x="13215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6E292780-68D6-4A2E-980A-2098F95CECC6}"/>
                </a:ext>
              </a:extLst>
            </p:cNvPr>
            <p:cNvSpPr/>
            <p:nvPr/>
          </p:nvSpPr>
          <p:spPr>
            <a:xfrm>
              <a:off x="6192270" y="6828932"/>
              <a:ext cx="166476" cy="25639"/>
            </a:xfrm>
            <a:custGeom>
              <a:avLst/>
              <a:gdLst/>
              <a:ahLst/>
              <a:cxnLst/>
              <a:rect l="0" t="0" r="0" b="0"/>
              <a:pathLst>
                <a:path w="166476" h="25639">
                  <a:moveTo>
                    <a:pt x="18778" y="25638"/>
                  </a:moveTo>
                  <a:lnTo>
                    <a:pt x="2271" y="13258"/>
                  </a:lnTo>
                  <a:lnTo>
                    <a:pt x="0" y="8747"/>
                  </a:lnTo>
                  <a:lnTo>
                    <a:pt x="1078" y="4876"/>
                  </a:lnTo>
                  <a:lnTo>
                    <a:pt x="4387" y="1432"/>
                  </a:lnTo>
                  <a:lnTo>
                    <a:pt x="10047" y="0"/>
                  </a:lnTo>
                  <a:lnTo>
                    <a:pt x="66082" y="1842"/>
                  </a:lnTo>
                  <a:lnTo>
                    <a:pt x="125147" y="7565"/>
                  </a:lnTo>
                  <a:lnTo>
                    <a:pt x="166475" y="1009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021BD6A1-723D-4353-9E21-4B158638C8D3}"/>
                </a:ext>
              </a:extLst>
            </p:cNvPr>
            <p:cNvSpPr/>
            <p:nvPr/>
          </p:nvSpPr>
          <p:spPr>
            <a:xfrm>
              <a:off x="6257689" y="6784608"/>
              <a:ext cx="23322" cy="69963"/>
            </a:xfrm>
            <a:custGeom>
              <a:avLst/>
              <a:gdLst/>
              <a:ahLst/>
              <a:cxnLst/>
              <a:rect l="0" t="0" r="0" b="0"/>
              <a:pathLst>
                <a:path w="23322" h="69963">
                  <a:moveTo>
                    <a:pt x="0" y="69962"/>
                  </a:moveTo>
                  <a:lnTo>
                    <a:pt x="8254" y="61709"/>
                  </a:lnTo>
                  <a:lnTo>
                    <a:pt x="12305" y="48444"/>
                  </a:lnTo>
                  <a:lnTo>
                    <a:pt x="2332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38F582F-D118-48B2-8297-A51AD1AC6BB9}"/>
                </a:ext>
              </a:extLst>
            </p:cNvPr>
            <p:cNvSpPr/>
            <p:nvPr/>
          </p:nvSpPr>
          <p:spPr>
            <a:xfrm>
              <a:off x="6287782" y="6548769"/>
              <a:ext cx="105849" cy="196972"/>
            </a:xfrm>
            <a:custGeom>
              <a:avLst/>
              <a:gdLst/>
              <a:ahLst/>
              <a:cxnLst/>
              <a:rect l="0" t="0" r="0" b="0"/>
              <a:pathLst>
                <a:path w="105849" h="196972">
                  <a:moveTo>
                    <a:pt x="32096" y="196971"/>
                  </a:moveTo>
                  <a:lnTo>
                    <a:pt x="40350" y="188718"/>
                  </a:lnTo>
                  <a:lnTo>
                    <a:pt x="41917" y="183696"/>
                  </a:lnTo>
                  <a:lnTo>
                    <a:pt x="41355" y="171206"/>
                  </a:lnTo>
                  <a:lnTo>
                    <a:pt x="35923" y="159320"/>
                  </a:lnTo>
                  <a:lnTo>
                    <a:pt x="32056" y="153732"/>
                  </a:lnTo>
                  <a:lnTo>
                    <a:pt x="20850" y="145220"/>
                  </a:lnTo>
                  <a:lnTo>
                    <a:pt x="14234" y="141741"/>
                  </a:lnTo>
                  <a:lnTo>
                    <a:pt x="8960" y="142014"/>
                  </a:lnTo>
                  <a:lnTo>
                    <a:pt x="4579" y="144786"/>
                  </a:lnTo>
                  <a:lnTo>
                    <a:pt x="795" y="149225"/>
                  </a:lnTo>
                  <a:lnTo>
                    <a:pt x="0" y="153912"/>
                  </a:lnTo>
                  <a:lnTo>
                    <a:pt x="1198" y="158764"/>
                  </a:lnTo>
                  <a:lnTo>
                    <a:pt x="11137" y="173847"/>
                  </a:lnTo>
                  <a:lnTo>
                    <a:pt x="15532" y="178964"/>
                  </a:lnTo>
                  <a:lnTo>
                    <a:pt x="42351" y="190293"/>
                  </a:lnTo>
                  <a:lnTo>
                    <a:pt x="73522" y="190866"/>
                  </a:lnTo>
                  <a:lnTo>
                    <a:pt x="89663" y="183029"/>
                  </a:lnTo>
                  <a:lnTo>
                    <a:pt x="96386" y="177313"/>
                  </a:lnTo>
                  <a:lnTo>
                    <a:pt x="103855" y="161746"/>
                  </a:lnTo>
                  <a:lnTo>
                    <a:pt x="105848" y="152759"/>
                  </a:lnTo>
                  <a:lnTo>
                    <a:pt x="101151" y="131256"/>
                  </a:lnTo>
                  <a:lnTo>
                    <a:pt x="89562" y="108167"/>
                  </a:lnTo>
                  <a:lnTo>
                    <a:pt x="61887" y="75745"/>
                  </a:lnTo>
                  <a:lnTo>
                    <a:pt x="4413" y="35816"/>
                  </a:lnTo>
                  <a:lnTo>
                    <a:pt x="1548" y="31665"/>
                  </a:lnTo>
                  <a:lnTo>
                    <a:pt x="3093" y="28035"/>
                  </a:lnTo>
                  <a:lnTo>
                    <a:pt x="34259" y="7929"/>
                  </a:lnTo>
                  <a:lnTo>
                    <a:pt x="52347" y="1244"/>
                  </a:lnTo>
                  <a:lnTo>
                    <a:pt x="69599" y="0"/>
                  </a:lnTo>
                  <a:lnTo>
                    <a:pt x="77827" y="879"/>
                  </a:lnTo>
                  <a:lnTo>
                    <a:pt x="89273" y="6460"/>
                  </a:lnTo>
                  <a:lnTo>
                    <a:pt x="102057" y="1818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3932B6B8-805B-49BA-9674-E46FB65BB5F8}"/>
                </a:ext>
              </a:extLst>
            </p:cNvPr>
            <p:cNvSpPr/>
            <p:nvPr/>
          </p:nvSpPr>
          <p:spPr>
            <a:xfrm>
              <a:off x="6168054" y="6464288"/>
              <a:ext cx="182919" cy="24927"/>
            </a:xfrm>
            <a:custGeom>
              <a:avLst/>
              <a:gdLst/>
              <a:ahLst/>
              <a:cxnLst/>
              <a:rect l="0" t="0" r="0" b="0"/>
              <a:pathLst>
                <a:path w="182919" h="24927">
                  <a:moveTo>
                    <a:pt x="4127" y="24926"/>
                  </a:moveTo>
                  <a:lnTo>
                    <a:pt x="0" y="12547"/>
                  </a:lnTo>
                  <a:lnTo>
                    <a:pt x="2240" y="8036"/>
                  </a:lnTo>
                  <a:lnTo>
                    <a:pt x="13941" y="720"/>
                  </a:lnTo>
                  <a:lnTo>
                    <a:pt x="48206" y="0"/>
                  </a:lnTo>
                  <a:lnTo>
                    <a:pt x="99433" y="5256"/>
                  </a:lnTo>
                  <a:lnTo>
                    <a:pt x="160642" y="8835"/>
                  </a:lnTo>
                  <a:lnTo>
                    <a:pt x="182918" y="937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A7F6B087-C2F9-48B3-A6E9-3376955E7B6C}"/>
                </a:ext>
              </a:extLst>
            </p:cNvPr>
            <p:cNvSpPr/>
            <p:nvPr/>
          </p:nvSpPr>
          <p:spPr>
            <a:xfrm>
              <a:off x="6266013" y="6395966"/>
              <a:ext cx="84960" cy="108796"/>
            </a:xfrm>
            <a:custGeom>
              <a:avLst/>
              <a:gdLst/>
              <a:ahLst/>
              <a:cxnLst/>
              <a:rect l="0" t="0" r="0" b="0"/>
              <a:pathLst>
                <a:path w="84960" h="108796">
                  <a:moveTo>
                    <a:pt x="14997" y="108795"/>
                  </a:moveTo>
                  <a:lnTo>
                    <a:pt x="19475" y="73286"/>
                  </a:lnTo>
                  <a:lnTo>
                    <a:pt x="11630" y="24923"/>
                  </a:lnTo>
                  <a:lnTo>
                    <a:pt x="276" y="4577"/>
                  </a:lnTo>
                  <a:lnTo>
                    <a:pt x="0" y="1313"/>
                  </a:lnTo>
                  <a:lnTo>
                    <a:pt x="2409" y="0"/>
                  </a:lnTo>
                  <a:lnTo>
                    <a:pt x="64952" y="7020"/>
                  </a:lnTo>
                  <a:lnTo>
                    <a:pt x="84959" y="77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B8600DB-DDE1-4A8A-831F-A26E59DE503F}"/>
                </a:ext>
              </a:extLst>
            </p:cNvPr>
            <p:cNvSpPr/>
            <p:nvPr/>
          </p:nvSpPr>
          <p:spPr>
            <a:xfrm>
              <a:off x="6204523" y="6360360"/>
              <a:ext cx="14300" cy="4479"/>
            </a:xfrm>
            <a:custGeom>
              <a:avLst/>
              <a:gdLst/>
              <a:ahLst/>
              <a:cxnLst/>
              <a:rect l="0" t="0" r="0" b="0"/>
              <a:pathLst>
                <a:path w="14300" h="4479">
                  <a:moveTo>
                    <a:pt x="14299" y="4478"/>
                  </a:moveTo>
                  <a:lnTo>
                    <a:pt x="0" y="0"/>
                  </a:lnTo>
                  <a:lnTo>
                    <a:pt x="447" y="628"/>
                  </a:lnTo>
                  <a:lnTo>
                    <a:pt x="6525" y="447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C55CE2D-6B56-4ED1-A466-2B7CB36EB3AE}"/>
                </a:ext>
              </a:extLst>
            </p:cNvPr>
            <p:cNvSpPr/>
            <p:nvPr/>
          </p:nvSpPr>
          <p:spPr>
            <a:xfrm>
              <a:off x="6265463" y="6061670"/>
              <a:ext cx="124377" cy="224033"/>
            </a:xfrm>
            <a:custGeom>
              <a:avLst/>
              <a:gdLst/>
              <a:ahLst/>
              <a:cxnLst/>
              <a:rect l="0" t="0" r="0" b="0"/>
              <a:pathLst>
                <a:path w="124377" h="224033">
                  <a:moveTo>
                    <a:pt x="0" y="209885"/>
                  </a:moveTo>
                  <a:lnTo>
                    <a:pt x="56844" y="223331"/>
                  </a:lnTo>
                  <a:lnTo>
                    <a:pt x="66399" y="224032"/>
                  </a:lnTo>
                  <a:lnTo>
                    <a:pt x="71905" y="221044"/>
                  </a:lnTo>
                  <a:lnTo>
                    <a:pt x="74712" y="215597"/>
                  </a:lnTo>
                  <a:lnTo>
                    <a:pt x="75720" y="208511"/>
                  </a:lnTo>
                  <a:lnTo>
                    <a:pt x="73800" y="202059"/>
                  </a:lnTo>
                  <a:lnTo>
                    <a:pt x="49226" y="173943"/>
                  </a:lnTo>
                  <a:lnTo>
                    <a:pt x="47501" y="167785"/>
                  </a:lnTo>
                  <a:lnTo>
                    <a:pt x="50190" y="154034"/>
                  </a:lnTo>
                  <a:lnTo>
                    <a:pt x="54190" y="148466"/>
                  </a:lnTo>
                  <a:lnTo>
                    <a:pt x="98304" y="111198"/>
                  </a:lnTo>
                  <a:lnTo>
                    <a:pt x="100949" y="105226"/>
                  </a:lnTo>
                  <a:lnTo>
                    <a:pt x="101584" y="91681"/>
                  </a:lnTo>
                  <a:lnTo>
                    <a:pt x="92959" y="69488"/>
                  </a:lnTo>
                  <a:lnTo>
                    <a:pt x="75336" y="50627"/>
                  </a:lnTo>
                  <a:lnTo>
                    <a:pt x="58819" y="44094"/>
                  </a:lnTo>
                  <a:lnTo>
                    <a:pt x="49577" y="42352"/>
                  </a:lnTo>
                  <a:lnTo>
                    <a:pt x="44280" y="43781"/>
                  </a:lnTo>
                  <a:lnTo>
                    <a:pt x="41612" y="47326"/>
                  </a:lnTo>
                  <a:lnTo>
                    <a:pt x="40697" y="52280"/>
                  </a:lnTo>
                  <a:lnTo>
                    <a:pt x="42679" y="56446"/>
                  </a:lnTo>
                  <a:lnTo>
                    <a:pt x="51790" y="63379"/>
                  </a:lnTo>
                  <a:lnTo>
                    <a:pt x="59575" y="62982"/>
                  </a:lnTo>
                  <a:lnTo>
                    <a:pt x="79740" y="55632"/>
                  </a:lnTo>
                  <a:lnTo>
                    <a:pt x="98492" y="39121"/>
                  </a:lnTo>
                  <a:lnTo>
                    <a:pt x="12437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4D081B94-6AD1-40D0-BC00-072EF27596F9}"/>
              </a:ext>
            </a:extLst>
          </p:cNvPr>
          <p:cNvGrpSpPr/>
          <p:nvPr/>
        </p:nvGrpSpPr>
        <p:grpSpPr>
          <a:xfrm>
            <a:off x="2886090" y="9205844"/>
            <a:ext cx="643092" cy="992121"/>
            <a:chOff x="2886090" y="9205844"/>
            <a:chExt cx="643092" cy="992121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B92C9369-C52E-4825-97F6-FBC671008A00}"/>
                </a:ext>
              </a:extLst>
            </p:cNvPr>
            <p:cNvSpPr/>
            <p:nvPr/>
          </p:nvSpPr>
          <p:spPr>
            <a:xfrm>
              <a:off x="2903851" y="9923466"/>
              <a:ext cx="160103" cy="274499"/>
            </a:xfrm>
            <a:custGeom>
              <a:avLst/>
              <a:gdLst/>
              <a:ahLst/>
              <a:cxnLst/>
              <a:rect l="0" t="0" r="0" b="0"/>
              <a:pathLst>
                <a:path w="160103" h="274499">
                  <a:moveTo>
                    <a:pt x="151145" y="274498"/>
                  </a:moveTo>
                  <a:lnTo>
                    <a:pt x="159399" y="266245"/>
                  </a:lnTo>
                  <a:lnTo>
                    <a:pt x="160102" y="262086"/>
                  </a:lnTo>
                  <a:lnTo>
                    <a:pt x="158844" y="257586"/>
                  </a:lnTo>
                  <a:lnTo>
                    <a:pt x="125830" y="207648"/>
                  </a:lnTo>
                  <a:lnTo>
                    <a:pt x="63666" y="163563"/>
                  </a:lnTo>
                  <a:lnTo>
                    <a:pt x="11685" y="138231"/>
                  </a:lnTo>
                  <a:lnTo>
                    <a:pt x="11531" y="135285"/>
                  </a:lnTo>
                  <a:lnTo>
                    <a:pt x="14019" y="132457"/>
                  </a:lnTo>
                  <a:lnTo>
                    <a:pt x="43708" y="119089"/>
                  </a:lnTo>
                  <a:lnTo>
                    <a:pt x="51017" y="116478"/>
                  </a:lnTo>
                  <a:lnTo>
                    <a:pt x="56754" y="111281"/>
                  </a:lnTo>
                  <a:lnTo>
                    <a:pt x="65431" y="96294"/>
                  </a:lnTo>
                  <a:lnTo>
                    <a:pt x="67561" y="80421"/>
                  </a:lnTo>
                  <a:lnTo>
                    <a:pt x="64764" y="64729"/>
                  </a:lnTo>
                  <a:lnTo>
                    <a:pt x="57763" y="49117"/>
                  </a:lnTo>
                  <a:lnTo>
                    <a:pt x="22431" y="13249"/>
                  </a:lnTo>
                  <a:lnTo>
                    <a:pt x="0" y="83"/>
                  </a:lnTo>
                  <a:lnTo>
                    <a:pt x="1150" y="0"/>
                  </a:lnTo>
                  <a:lnTo>
                    <a:pt x="58038" y="13103"/>
                  </a:lnTo>
                  <a:lnTo>
                    <a:pt x="105914" y="16147"/>
                  </a:lnTo>
                  <a:lnTo>
                    <a:pt x="131985" y="11480"/>
                  </a:lnTo>
                  <a:lnTo>
                    <a:pt x="151145" y="242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BBA68A5-10C7-4777-9C61-8F8624BE0730}"/>
                </a:ext>
              </a:extLst>
            </p:cNvPr>
            <p:cNvSpPr/>
            <p:nvPr/>
          </p:nvSpPr>
          <p:spPr>
            <a:xfrm>
              <a:off x="2985183" y="9780492"/>
              <a:ext cx="93135" cy="67949"/>
            </a:xfrm>
            <a:custGeom>
              <a:avLst/>
              <a:gdLst/>
              <a:ahLst/>
              <a:cxnLst/>
              <a:rect l="0" t="0" r="0" b="0"/>
              <a:pathLst>
                <a:path w="93135" h="67949">
                  <a:moveTo>
                    <a:pt x="54266" y="44342"/>
                  </a:moveTo>
                  <a:lnTo>
                    <a:pt x="66646" y="48469"/>
                  </a:lnTo>
                  <a:lnTo>
                    <a:pt x="71157" y="47094"/>
                  </a:lnTo>
                  <a:lnTo>
                    <a:pt x="75027" y="43585"/>
                  </a:lnTo>
                  <a:lnTo>
                    <a:pt x="78472" y="38655"/>
                  </a:lnTo>
                  <a:lnTo>
                    <a:pt x="78177" y="32778"/>
                  </a:lnTo>
                  <a:lnTo>
                    <a:pt x="70939" y="19337"/>
                  </a:lnTo>
                  <a:lnTo>
                    <a:pt x="59085" y="9333"/>
                  </a:lnTo>
                  <a:lnTo>
                    <a:pt x="44316" y="2871"/>
                  </a:lnTo>
                  <a:lnTo>
                    <a:pt x="26235" y="0"/>
                  </a:lnTo>
                  <a:lnTo>
                    <a:pt x="11290" y="3329"/>
                  </a:lnTo>
                  <a:lnTo>
                    <a:pt x="4886" y="6635"/>
                  </a:lnTo>
                  <a:lnTo>
                    <a:pt x="1480" y="11431"/>
                  </a:lnTo>
                  <a:lnTo>
                    <a:pt x="74" y="17219"/>
                  </a:lnTo>
                  <a:lnTo>
                    <a:pt x="0" y="23669"/>
                  </a:lnTo>
                  <a:lnTo>
                    <a:pt x="6827" y="37746"/>
                  </a:lnTo>
                  <a:lnTo>
                    <a:pt x="12275" y="45127"/>
                  </a:lnTo>
                  <a:lnTo>
                    <a:pt x="40577" y="63768"/>
                  </a:lnTo>
                  <a:lnTo>
                    <a:pt x="59411" y="67948"/>
                  </a:lnTo>
                  <a:lnTo>
                    <a:pt x="68061" y="67853"/>
                  </a:lnTo>
                  <a:lnTo>
                    <a:pt x="71236" y="60880"/>
                  </a:lnTo>
                  <a:lnTo>
                    <a:pt x="69371" y="24963"/>
                  </a:lnTo>
                  <a:lnTo>
                    <a:pt x="73837" y="18466"/>
                  </a:lnTo>
                  <a:lnTo>
                    <a:pt x="93134" y="547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9A7468A-3A66-4479-9FC7-5D9AC045A040}"/>
                </a:ext>
              </a:extLst>
            </p:cNvPr>
            <p:cNvSpPr/>
            <p:nvPr/>
          </p:nvSpPr>
          <p:spPr>
            <a:xfrm>
              <a:off x="2886090" y="9675172"/>
              <a:ext cx="207775" cy="33061"/>
            </a:xfrm>
            <a:custGeom>
              <a:avLst/>
              <a:gdLst/>
              <a:ahLst/>
              <a:cxnLst/>
              <a:rect l="0" t="0" r="0" b="0"/>
              <a:pathLst>
                <a:path w="207775" h="33061">
                  <a:moveTo>
                    <a:pt x="13436" y="17512"/>
                  </a:moveTo>
                  <a:lnTo>
                    <a:pt x="1056" y="9259"/>
                  </a:lnTo>
                  <a:lnTo>
                    <a:pt x="0" y="5964"/>
                  </a:lnTo>
                  <a:lnTo>
                    <a:pt x="1887" y="2904"/>
                  </a:lnTo>
                  <a:lnTo>
                    <a:pt x="5737" y="0"/>
                  </a:lnTo>
                  <a:lnTo>
                    <a:pt x="35915" y="40"/>
                  </a:lnTo>
                  <a:lnTo>
                    <a:pt x="94568" y="10169"/>
                  </a:lnTo>
                  <a:lnTo>
                    <a:pt x="158061" y="20188"/>
                  </a:lnTo>
                  <a:lnTo>
                    <a:pt x="207774" y="3306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65F0FF7E-B894-4E91-8A4D-7CDEE450F9D3}"/>
                </a:ext>
              </a:extLst>
            </p:cNvPr>
            <p:cNvSpPr/>
            <p:nvPr/>
          </p:nvSpPr>
          <p:spPr>
            <a:xfrm>
              <a:off x="2886090" y="9583248"/>
              <a:ext cx="215548" cy="55023"/>
            </a:xfrm>
            <a:custGeom>
              <a:avLst/>
              <a:gdLst/>
              <a:ahLst/>
              <a:cxnLst/>
              <a:rect l="0" t="0" r="0" b="0"/>
              <a:pathLst>
                <a:path w="215548" h="55023">
                  <a:moveTo>
                    <a:pt x="13436" y="16154"/>
                  </a:moveTo>
                  <a:lnTo>
                    <a:pt x="1056" y="3775"/>
                  </a:lnTo>
                  <a:lnTo>
                    <a:pt x="0" y="991"/>
                  </a:lnTo>
                  <a:lnTo>
                    <a:pt x="1887" y="0"/>
                  </a:lnTo>
                  <a:lnTo>
                    <a:pt x="55357" y="7597"/>
                  </a:lnTo>
                  <a:lnTo>
                    <a:pt x="114167" y="22494"/>
                  </a:lnTo>
                  <a:lnTo>
                    <a:pt x="170751" y="37558"/>
                  </a:lnTo>
                  <a:lnTo>
                    <a:pt x="215547" y="5502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95AD6142-02D3-4AF4-9971-E38EA24BADDE}"/>
                </a:ext>
              </a:extLst>
            </p:cNvPr>
            <p:cNvSpPr/>
            <p:nvPr/>
          </p:nvSpPr>
          <p:spPr>
            <a:xfrm>
              <a:off x="2992808" y="9560535"/>
              <a:ext cx="15548" cy="101057"/>
            </a:xfrm>
            <a:custGeom>
              <a:avLst/>
              <a:gdLst/>
              <a:ahLst/>
              <a:cxnLst/>
              <a:rect l="0" t="0" r="0" b="0"/>
              <a:pathLst>
                <a:path w="15548" h="101057">
                  <a:moveTo>
                    <a:pt x="15547" y="101056"/>
                  </a:moveTo>
                  <a:lnTo>
                    <a:pt x="9395" y="73385"/>
                  </a:lnTo>
                  <a:lnTo>
                    <a:pt x="1763" y="19772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B791BACE-B2CA-475A-9955-0381108C5A7C}"/>
                </a:ext>
              </a:extLst>
            </p:cNvPr>
            <p:cNvSpPr/>
            <p:nvPr/>
          </p:nvSpPr>
          <p:spPr>
            <a:xfrm>
              <a:off x="3023902" y="9419371"/>
              <a:ext cx="89785" cy="89212"/>
            </a:xfrm>
            <a:custGeom>
              <a:avLst/>
              <a:gdLst/>
              <a:ahLst/>
              <a:cxnLst/>
              <a:rect l="0" t="0" r="0" b="0"/>
              <a:pathLst>
                <a:path w="89785" h="89212">
                  <a:moveTo>
                    <a:pt x="0" y="47881"/>
                  </a:moveTo>
                  <a:lnTo>
                    <a:pt x="4127" y="60261"/>
                  </a:lnTo>
                  <a:lnTo>
                    <a:pt x="13063" y="70946"/>
                  </a:lnTo>
                  <a:lnTo>
                    <a:pt x="32661" y="84370"/>
                  </a:lnTo>
                  <a:lnTo>
                    <a:pt x="39913" y="87754"/>
                  </a:lnTo>
                  <a:lnTo>
                    <a:pt x="54879" y="89211"/>
                  </a:lnTo>
                  <a:lnTo>
                    <a:pt x="69304" y="86116"/>
                  </a:lnTo>
                  <a:lnTo>
                    <a:pt x="81474" y="78982"/>
                  </a:lnTo>
                  <a:lnTo>
                    <a:pt x="85410" y="72933"/>
                  </a:lnTo>
                  <a:lnTo>
                    <a:pt x="89784" y="57001"/>
                  </a:lnTo>
                  <a:lnTo>
                    <a:pt x="87121" y="40706"/>
                  </a:lnTo>
                  <a:lnTo>
                    <a:pt x="79316" y="25690"/>
                  </a:lnTo>
                  <a:lnTo>
                    <a:pt x="67209" y="13258"/>
                  </a:lnTo>
                  <a:lnTo>
                    <a:pt x="41699" y="675"/>
                  </a:lnTo>
                  <a:lnTo>
                    <a:pt x="32982" y="0"/>
                  </a:lnTo>
                  <a:lnTo>
                    <a:pt x="16386" y="3856"/>
                  </a:lnTo>
                  <a:lnTo>
                    <a:pt x="10924" y="7302"/>
                  </a:lnTo>
                  <a:lnTo>
                    <a:pt x="7283" y="11328"/>
                  </a:lnTo>
                  <a:lnTo>
                    <a:pt x="0" y="2456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F703F72-9FF6-42C4-AB0B-BC04C9E873AC}"/>
                </a:ext>
              </a:extLst>
            </p:cNvPr>
            <p:cNvSpPr/>
            <p:nvPr/>
          </p:nvSpPr>
          <p:spPr>
            <a:xfrm>
              <a:off x="3023902" y="9205844"/>
              <a:ext cx="108830" cy="137033"/>
            </a:xfrm>
            <a:custGeom>
              <a:avLst/>
              <a:gdLst/>
              <a:ahLst/>
              <a:cxnLst/>
              <a:rect l="0" t="0" r="0" b="0"/>
              <a:pathLst>
                <a:path w="108830" h="137033">
                  <a:moveTo>
                    <a:pt x="0" y="137032"/>
                  </a:moveTo>
                  <a:lnTo>
                    <a:pt x="17754" y="129962"/>
                  </a:lnTo>
                  <a:lnTo>
                    <a:pt x="48126" y="107939"/>
                  </a:lnTo>
                  <a:lnTo>
                    <a:pt x="62848" y="104812"/>
                  </a:lnTo>
                  <a:lnTo>
                    <a:pt x="70402" y="105187"/>
                  </a:lnTo>
                  <a:lnTo>
                    <a:pt x="83401" y="110211"/>
                  </a:lnTo>
                  <a:lnTo>
                    <a:pt x="105822" y="127512"/>
                  </a:lnTo>
                  <a:lnTo>
                    <a:pt x="106824" y="129822"/>
                  </a:lnTo>
                  <a:lnTo>
                    <a:pt x="104902" y="130498"/>
                  </a:lnTo>
                  <a:lnTo>
                    <a:pt x="101029" y="130085"/>
                  </a:lnTo>
                  <a:lnTo>
                    <a:pt x="92119" y="125019"/>
                  </a:lnTo>
                  <a:lnTo>
                    <a:pt x="87324" y="121249"/>
                  </a:lnTo>
                  <a:lnTo>
                    <a:pt x="76450" y="103565"/>
                  </a:lnTo>
                  <a:lnTo>
                    <a:pt x="52163" y="43658"/>
                  </a:lnTo>
                  <a:lnTo>
                    <a:pt x="28207" y="11076"/>
                  </a:lnTo>
                  <a:lnTo>
                    <a:pt x="18007" y="149"/>
                  </a:lnTo>
                  <a:lnTo>
                    <a:pt x="18914" y="0"/>
                  </a:lnTo>
                  <a:lnTo>
                    <a:pt x="63120" y="28865"/>
                  </a:lnTo>
                  <a:lnTo>
                    <a:pt x="108829" y="3597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79B85EF2-294F-44BC-9F2D-F23140F621F7}"/>
                </a:ext>
              </a:extLst>
            </p:cNvPr>
            <p:cNvSpPr/>
            <p:nvPr/>
          </p:nvSpPr>
          <p:spPr>
            <a:xfrm>
              <a:off x="3288202" y="10104682"/>
              <a:ext cx="132151" cy="38868"/>
            </a:xfrm>
            <a:custGeom>
              <a:avLst/>
              <a:gdLst/>
              <a:ahLst/>
              <a:cxnLst/>
              <a:rect l="0" t="0" r="0" b="0"/>
              <a:pathLst>
                <a:path w="132151" h="38868">
                  <a:moveTo>
                    <a:pt x="0" y="0"/>
                  </a:moveTo>
                  <a:lnTo>
                    <a:pt x="60791" y="10819"/>
                  </a:lnTo>
                  <a:lnTo>
                    <a:pt x="111471" y="29534"/>
                  </a:lnTo>
                  <a:lnTo>
                    <a:pt x="132150" y="3886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BDB882E0-247C-4628-A5C1-6301794AD19D}"/>
                </a:ext>
              </a:extLst>
            </p:cNvPr>
            <p:cNvSpPr/>
            <p:nvPr/>
          </p:nvSpPr>
          <p:spPr>
            <a:xfrm>
              <a:off x="3334843" y="9980306"/>
              <a:ext cx="85510" cy="80557"/>
            </a:xfrm>
            <a:custGeom>
              <a:avLst/>
              <a:gdLst/>
              <a:ahLst/>
              <a:cxnLst/>
              <a:rect l="0" t="0" r="0" b="0"/>
              <a:pathLst>
                <a:path w="85510" h="80557">
                  <a:moveTo>
                    <a:pt x="0" y="69961"/>
                  </a:moveTo>
                  <a:lnTo>
                    <a:pt x="12381" y="65834"/>
                  </a:lnTo>
                  <a:lnTo>
                    <a:pt x="25368" y="66111"/>
                  </a:lnTo>
                  <a:lnTo>
                    <a:pt x="77856" y="80556"/>
                  </a:lnTo>
                  <a:lnTo>
                    <a:pt x="77816" y="78752"/>
                  </a:lnTo>
                  <a:lnTo>
                    <a:pt x="26522" y="33927"/>
                  </a:lnTo>
                  <a:lnTo>
                    <a:pt x="24591" y="27800"/>
                  </a:lnTo>
                  <a:lnTo>
                    <a:pt x="27053" y="14082"/>
                  </a:lnTo>
                  <a:lnTo>
                    <a:pt x="31855" y="9388"/>
                  </a:lnTo>
                  <a:lnTo>
                    <a:pt x="46403" y="4172"/>
                  </a:lnTo>
                  <a:lnTo>
                    <a:pt x="85509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F4AFC828-6743-46DD-9267-8D058E811CEC}"/>
                </a:ext>
              </a:extLst>
            </p:cNvPr>
            <p:cNvSpPr/>
            <p:nvPr/>
          </p:nvSpPr>
          <p:spPr>
            <a:xfrm>
              <a:off x="3295496" y="9878844"/>
              <a:ext cx="163725" cy="23727"/>
            </a:xfrm>
            <a:custGeom>
              <a:avLst/>
              <a:gdLst/>
              <a:ahLst/>
              <a:cxnLst/>
              <a:rect l="0" t="0" r="0" b="0"/>
              <a:pathLst>
                <a:path w="163725" h="23727">
                  <a:moveTo>
                    <a:pt x="8253" y="15952"/>
                  </a:moveTo>
                  <a:lnTo>
                    <a:pt x="0" y="3571"/>
                  </a:lnTo>
                  <a:lnTo>
                    <a:pt x="1887" y="789"/>
                  </a:lnTo>
                  <a:lnTo>
                    <a:pt x="15501" y="0"/>
                  </a:lnTo>
                  <a:lnTo>
                    <a:pt x="70114" y="6532"/>
                  </a:lnTo>
                  <a:lnTo>
                    <a:pt x="133301" y="18667"/>
                  </a:lnTo>
                  <a:lnTo>
                    <a:pt x="163724" y="2372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3E2DEE6E-4CDA-4B29-A0D9-E29A9F4BAAEF}"/>
                </a:ext>
              </a:extLst>
            </p:cNvPr>
            <p:cNvSpPr/>
            <p:nvPr/>
          </p:nvSpPr>
          <p:spPr>
            <a:xfrm>
              <a:off x="3381484" y="9848155"/>
              <a:ext cx="15548" cy="77736"/>
            </a:xfrm>
            <a:custGeom>
              <a:avLst/>
              <a:gdLst/>
              <a:ahLst/>
              <a:cxnLst/>
              <a:rect l="0" t="0" r="0" b="0"/>
              <a:pathLst>
                <a:path w="15548" h="77736">
                  <a:moveTo>
                    <a:pt x="15547" y="77735"/>
                  </a:moveTo>
                  <a:lnTo>
                    <a:pt x="7294" y="69482"/>
                  </a:lnTo>
                  <a:lnTo>
                    <a:pt x="3242" y="56217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A0BC31CF-835D-4826-BF37-530B0F2D19BD}"/>
                </a:ext>
              </a:extLst>
            </p:cNvPr>
            <p:cNvSpPr/>
            <p:nvPr/>
          </p:nvSpPr>
          <p:spPr>
            <a:xfrm>
              <a:off x="3400819" y="9674374"/>
              <a:ext cx="120590" cy="142887"/>
            </a:xfrm>
            <a:custGeom>
              <a:avLst/>
              <a:gdLst/>
              <a:ahLst/>
              <a:cxnLst/>
              <a:rect l="0" t="0" r="0" b="0"/>
              <a:pathLst>
                <a:path w="120590" h="142887">
                  <a:moveTo>
                    <a:pt x="27307" y="127140"/>
                  </a:moveTo>
                  <a:lnTo>
                    <a:pt x="31434" y="114761"/>
                  </a:lnTo>
                  <a:lnTo>
                    <a:pt x="30922" y="109386"/>
                  </a:lnTo>
                  <a:lnTo>
                    <a:pt x="25747" y="98808"/>
                  </a:lnTo>
                  <a:lnTo>
                    <a:pt x="15384" y="90652"/>
                  </a:lnTo>
                  <a:lnTo>
                    <a:pt x="8994" y="87267"/>
                  </a:lnTo>
                  <a:lnTo>
                    <a:pt x="4734" y="88467"/>
                  </a:lnTo>
                  <a:lnTo>
                    <a:pt x="1893" y="92721"/>
                  </a:lnTo>
                  <a:lnTo>
                    <a:pt x="0" y="99011"/>
                  </a:lnTo>
                  <a:lnTo>
                    <a:pt x="1328" y="105796"/>
                  </a:lnTo>
                  <a:lnTo>
                    <a:pt x="9715" y="120246"/>
                  </a:lnTo>
                  <a:lnTo>
                    <a:pt x="29004" y="138821"/>
                  </a:lnTo>
                  <a:lnTo>
                    <a:pt x="37076" y="141838"/>
                  </a:lnTo>
                  <a:lnTo>
                    <a:pt x="55257" y="142886"/>
                  </a:lnTo>
                  <a:lnTo>
                    <a:pt x="80790" y="134492"/>
                  </a:lnTo>
                  <a:lnTo>
                    <a:pt x="86282" y="127724"/>
                  </a:lnTo>
                  <a:lnTo>
                    <a:pt x="92386" y="108685"/>
                  </a:lnTo>
                  <a:lnTo>
                    <a:pt x="90492" y="90435"/>
                  </a:lnTo>
                  <a:lnTo>
                    <a:pt x="83028" y="73687"/>
                  </a:lnTo>
                  <a:lnTo>
                    <a:pt x="52517" y="39518"/>
                  </a:lnTo>
                  <a:lnTo>
                    <a:pt x="41522" y="29858"/>
                  </a:lnTo>
                  <a:lnTo>
                    <a:pt x="32465" y="25145"/>
                  </a:lnTo>
                  <a:lnTo>
                    <a:pt x="24699" y="23730"/>
                  </a:lnTo>
                  <a:lnTo>
                    <a:pt x="17795" y="24515"/>
                  </a:lnTo>
                  <a:lnTo>
                    <a:pt x="15783" y="24174"/>
                  </a:lnTo>
                  <a:lnTo>
                    <a:pt x="17033" y="23084"/>
                  </a:lnTo>
                  <a:lnTo>
                    <a:pt x="59164" y="1078"/>
                  </a:lnTo>
                  <a:lnTo>
                    <a:pt x="74287" y="0"/>
                  </a:lnTo>
                  <a:lnTo>
                    <a:pt x="88782" y="3263"/>
                  </a:lnTo>
                  <a:lnTo>
                    <a:pt x="120589" y="1831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AD406A9-D4B4-4F81-9209-775D64E92043}"/>
                </a:ext>
              </a:extLst>
            </p:cNvPr>
            <p:cNvSpPr/>
            <p:nvPr/>
          </p:nvSpPr>
          <p:spPr>
            <a:xfrm>
              <a:off x="3341732" y="9544988"/>
              <a:ext cx="164130" cy="93283"/>
            </a:xfrm>
            <a:custGeom>
              <a:avLst/>
              <a:gdLst/>
              <a:ahLst/>
              <a:cxnLst/>
              <a:rect l="0" t="0" r="0" b="0"/>
              <a:pathLst>
                <a:path w="164130" h="93283">
                  <a:moveTo>
                    <a:pt x="24205" y="93282"/>
                  </a:moveTo>
                  <a:lnTo>
                    <a:pt x="7315" y="74664"/>
                  </a:lnTo>
                  <a:lnTo>
                    <a:pt x="0" y="60823"/>
                  </a:lnTo>
                  <a:lnTo>
                    <a:pt x="295" y="55231"/>
                  </a:lnTo>
                  <a:lnTo>
                    <a:pt x="3082" y="50641"/>
                  </a:lnTo>
                  <a:lnTo>
                    <a:pt x="7533" y="46716"/>
                  </a:lnTo>
                  <a:lnTo>
                    <a:pt x="23993" y="44659"/>
                  </a:lnTo>
                  <a:lnTo>
                    <a:pt x="78592" y="53449"/>
                  </a:lnTo>
                  <a:lnTo>
                    <a:pt x="133637" y="68490"/>
                  </a:lnTo>
                  <a:lnTo>
                    <a:pt x="147986" y="72762"/>
                  </a:lnTo>
                  <a:lnTo>
                    <a:pt x="148184" y="72692"/>
                  </a:lnTo>
                  <a:lnTo>
                    <a:pt x="145726" y="71782"/>
                  </a:lnTo>
                  <a:lnTo>
                    <a:pt x="124025" y="51702"/>
                  </a:lnTo>
                  <a:lnTo>
                    <a:pt x="112908" y="37663"/>
                  </a:lnTo>
                  <a:lnTo>
                    <a:pt x="110116" y="30290"/>
                  </a:lnTo>
                  <a:lnTo>
                    <a:pt x="109317" y="15190"/>
                  </a:lnTo>
                  <a:lnTo>
                    <a:pt x="112904" y="10126"/>
                  </a:lnTo>
                  <a:lnTo>
                    <a:pt x="118751" y="6751"/>
                  </a:lnTo>
                  <a:lnTo>
                    <a:pt x="164129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32CFFD2D-2051-4B9F-B577-FDD9ECE9A468}"/>
                </a:ext>
              </a:extLst>
            </p:cNvPr>
            <p:cNvSpPr/>
            <p:nvPr/>
          </p:nvSpPr>
          <p:spPr>
            <a:xfrm>
              <a:off x="3397031" y="9509416"/>
              <a:ext cx="23322" cy="4479"/>
            </a:xfrm>
            <a:custGeom>
              <a:avLst/>
              <a:gdLst/>
              <a:ahLst/>
              <a:cxnLst/>
              <a:rect l="0" t="0" r="0" b="0"/>
              <a:pathLst>
                <a:path w="23322" h="4479">
                  <a:moveTo>
                    <a:pt x="23321" y="4478"/>
                  </a:moveTo>
                  <a:lnTo>
                    <a:pt x="10941" y="351"/>
                  </a:lnTo>
                  <a:lnTo>
                    <a:pt x="7295" y="0"/>
                  </a:lnTo>
                  <a:lnTo>
                    <a:pt x="4863" y="629"/>
                  </a:lnTo>
                  <a:lnTo>
                    <a:pt x="0" y="447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BE825D2D-5D56-41B3-B86D-A32C6EA9FA34}"/>
                </a:ext>
              </a:extLst>
            </p:cNvPr>
            <p:cNvSpPr/>
            <p:nvPr/>
          </p:nvSpPr>
          <p:spPr>
            <a:xfrm>
              <a:off x="3428126" y="9335102"/>
              <a:ext cx="101056" cy="150329"/>
            </a:xfrm>
            <a:custGeom>
              <a:avLst/>
              <a:gdLst/>
              <a:ahLst/>
              <a:cxnLst/>
              <a:rect l="0" t="0" r="0" b="0"/>
              <a:pathLst>
                <a:path w="101056" h="150329">
                  <a:moveTo>
                    <a:pt x="0" y="124377"/>
                  </a:moveTo>
                  <a:lnTo>
                    <a:pt x="62457" y="145195"/>
                  </a:lnTo>
                  <a:lnTo>
                    <a:pt x="77855" y="150328"/>
                  </a:lnTo>
                  <a:lnTo>
                    <a:pt x="78678" y="148587"/>
                  </a:lnTo>
                  <a:lnTo>
                    <a:pt x="50209" y="119995"/>
                  </a:lnTo>
                  <a:lnTo>
                    <a:pt x="48156" y="114546"/>
                  </a:lnTo>
                  <a:lnTo>
                    <a:pt x="48515" y="109186"/>
                  </a:lnTo>
                  <a:lnTo>
                    <a:pt x="50481" y="103885"/>
                  </a:lnTo>
                  <a:lnTo>
                    <a:pt x="59576" y="95692"/>
                  </a:lnTo>
                  <a:lnTo>
                    <a:pt x="65629" y="92298"/>
                  </a:lnTo>
                  <a:lnTo>
                    <a:pt x="68800" y="86580"/>
                  </a:lnTo>
                  <a:lnTo>
                    <a:pt x="70021" y="71014"/>
                  </a:lnTo>
                  <a:lnTo>
                    <a:pt x="61726" y="46953"/>
                  </a:lnTo>
                  <a:lnTo>
                    <a:pt x="33417" y="10847"/>
                  </a:lnTo>
                  <a:lnTo>
                    <a:pt x="32642" y="8096"/>
                  </a:lnTo>
                  <a:lnTo>
                    <a:pt x="34717" y="7125"/>
                  </a:lnTo>
                  <a:lnTo>
                    <a:pt x="78402" y="10302"/>
                  </a:lnTo>
                  <a:lnTo>
                    <a:pt x="10105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2E73935F-199C-46BF-A854-DD5909A1519C}"/>
              </a:ext>
            </a:extLst>
          </p:cNvPr>
          <p:cNvGrpSpPr/>
          <p:nvPr/>
        </p:nvGrpSpPr>
        <p:grpSpPr>
          <a:xfrm>
            <a:off x="4221025" y="6585117"/>
            <a:ext cx="289469" cy="948969"/>
            <a:chOff x="4221025" y="6585117"/>
            <a:chExt cx="289469" cy="948969"/>
          </a:xfrm>
        </p:grpSpPr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DC870F21-8261-4D3E-9AB4-D2F4C0C2D243}"/>
                </a:ext>
              </a:extLst>
            </p:cNvPr>
            <p:cNvSpPr/>
            <p:nvPr/>
          </p:nvSpPr>
          <p:spPr>
            <a:xfrm>
              <a:off x="4221025" y="7408764"/>
              <a:ext cx="223542" cy="125322"/>
            </a:xfrm>
            <a:custGeom>
              <a:avLst/>
              <a:gdLst/>
              <a:ahLst/>
              <a:cxnLst/>
              <a:rect l="0" t="0" r="0" b="0"/>
              <a:pathLst>
                <a:path w="223542" h="125322">
                  <a:moveTo>
                    <a:pt x="0" y="54415"/>
                  </a:moveTo>
                  <a:lnTo>
                    <a:pt x="24824" y="56142"/>
                  </a:lnTo>
                  <a:lnTo>
                    <a:pt x="85473" y="80181"/>
                  </a:lnTo>
                  <a:lnTo>
                    <a:pt x="140393" y="105907"/>
                  </a:lnTo>
                  <a:lnTo>
                    <a:pt x="189824" y="125207"/>
                  </a:lnTo>
                  <a:lnTo>
                    <a:pt x="207879" y="125321"/>
                  </a:lnTo>
                  <a:lnTo>
                    <a:pt x="213730" y="120688"/>
                  </a:lnTo>
                  <a:lnTo>
                    <a:pt x="220232" y="104023"/>
                  </a:lnTo>
                  <a:lnTo>
                    <a:pt x="223541" y="59863"/>
                  </a:lnTo>
                  <a:lnTo>
                    <a:pt x="20988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0E110DAE-B1CB-486C-9AF4-E656C21A2DB9}"/>
                </a:ext>
              </a:extLst>
            </p:cNvPr>
            <p:cNvSpPr/>
            <p:nvPr/>
          </p:nvSpPr>
          <p:spPr>
            <a:xfrm>
              <a:off x="4385874" y="7245521"/>
              <a:ext cx="83905" cy="93282"/>
            </a:xfrm>
            <a:custGeom>
              <a:avLst/>
              <a:gdLst/>
              <a:ahLst/>
              <a:cxnLst/>
              <a:rect l="0" t="0" r="0" b="0"/>
              <a:pathLst>
                <a:path w="83905" h="93282">
                  <a:moveTo>
                    <a:pt x="37263" y="93281"/>
                  </a:moveTo>
                  <a:lnTo>
                    <a:pt x="53770" y="93281"/>
                  </a:lnTo>
                  <a:lnTo>
                    <a:pt x="59496" y="88099"/>
                  </a:lnTo>
                  <a:lnTo>
                    <a:pt x="68162" y="68522"/>
                  </a:lnTo>
                  <a:lnTo>
                    <a:pt x="67982" y="49455"/>
                  </a:lnTo>
                  <a:lnTo>
                    <a:pt x="65516" y="40744"/>
                  </a:lnTo>
                  <a:lnTo>
                    <a:pt x="53563" y="26458"/>
                  </a:lnTo>
                  <a:lnTo>
                    <a:pt x="45538" y="20229"/>
                  </a:lnTo>
                  <a:lnTo>
                    <a:pt x="27409" y="15612"/>
                  </a:lnTo>
                  <a:lnTo>
                    <a:pt x="17738" y="15589"/>
                  </a:lnTo>
                  <a:lnTo>
                    <a:pt x="10427" y="19029"/>
                  </a:lnTo>
                  <a:lnTo>
                    <a:pt x="0" y="32066"/>
                  </a:lnTo>
                  <a:lnTo>
                    <a:pt x="1192" y="41243"/>
                  </a:lnTo>
                  <a:lnTo>
                    <a:pt x="14034" y="62955"/>
                  </a:lnTo>
                  <a:lnTo>
                    <a:pt x="31833" y="77788"/>
                  </a:lnTo>
                  <a:lnTo>
                    <a:pt x="41417" y="82953"/>
                  </a:lnTo>
                  <a:lnTo>
                    <a:pt x="50397" y="84668"/>
                  </a:lnTo>
                  <a:lnTo>
                    <a:pt x="67285" y="81967"/>
                  </a:lnTo>
                  <a:lnTo>
                    <a:pt x="71961" y="77102"/>
                  </a:lnTo>
                  <a:lnTo>
                    <a:pt x="74215" y="70402"/>
                  </a:lnTo>
                  <a:lnTo>
                    <a:pt x="74853" y="62482"/>
                  </a:lnTo>
                  <a:lnTo>
                    <a:pt x="70956" y="46771"/>
                  </a:lnTo>
                  <a:lnTo>
                    <a:pt x="61739" y="31151"/>
                  </a:lnTo>
                  <a:lnTo>
                    <a:pt x="46126" y="15573"/>
                  </a:lnTo>
                  <a:lnTo>
                    <a:pt x="44035" y="10382"/>
                  </a:lnTo>
                  <a:lnTo>
                    <a:pt x="46097" y="6921"/>
                  </a:lnTo>
                  <a:lnTo>
                    <a:pt x="56736" y="3075"/>
                  </a:lnTo>
                  <a:lnTo>
                    <a:pt x="8390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1DCD5141-873C-41CB-8692-6975B3CAB6CD}"/>
                </a:ext>
              </a:extLst>
            </p:cNvPr>
            <p:cNvSpPr/>
            <p:nvPr/>
          </p:nvSpPr>
          <p:spPr>
            <a:xfrm>
              <a:off x="4421954" y="7090049"/>
              <a:ext cx="88540" cy="87785"/>
            </a:xfrm>
            <a:custGeom>
              <a:avLst/>
              <a:gdLst/>
              <a:ahLst/>
              <a:cxnLst/>
              <a:rect l="0" t="0" r="0" b="0"/>
              <a:pathLst>
                <a:path w="88540" h="87785">
                  <a:moveTo>
                    <a:pt x="8957" y="69962"/>
                  </a:moveTo>
                  <a:lnTo>
                    <a:pt x="704" y="61709"/>
                  </a:lnTo>
                  <a:lnTo>
                    <a:pt x="0" y="61869"/>
                  </a:lnTo>
                  <a:lnTo>
                    <a:pt x="3824" y="68957"/>
                  </a:lnTo>
                  <a:lnTo>
                    <a:pt x="13585" y="76137"/>
                  </a:lnTo>
                  <a:lnTo>
                    <a:pt x="45092" y="87784"/>
                  </a:lnTo>
                  <a:lnTo>
                    <a:pt x="74462" y="87528"/>
                  </a:lnTo>
                  <a:lnTo>
                    <a:pt x="81130" y="82536"/>
                  </a:lnTo>
                  <a:lnTo>
                    <a:pt x="88539" y="65474"/>
                  </a:lnTo>
                  <a:lnTo>
                    <a:pt x="87923" y="55742"/>
                  </a:lnTo>
                  <a:lnTo>
                    <a:pt x="6337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18FD8FF2-CCAC-4703-B5C3-67B3D020D647}"/>
                </a:ext>
              </a:extLst>
            </p:cNvPr>
            <p:cNvSpPr/>
            <p:nvPr/>
          </p:nvSpPr>
          <p:spPr>
            <a:xfrm>
              <a:off x="4301927" y="7007836"/>
              <a:ext cx="206720" cy="43347"/>
            </a:xfrm>
            <a:custGeom>
              <a:avLst/>
              <a:gdLst/>
              <a:ahLst/>
              <a:cxnLst/>
              <a:rect l="0" t="0" r="0" b="0"/>
              <a:pathLst>
                <a:path w="206720" h="43347">
                  <a:moveTo>
                    <a:pt x="12381" y="4479"/>
                  </a:moveTo>
                  <a:lnTo>
                    <a:pt x="0" y="352"/>
                  </a:lnTo>
                  <a:lnTo>
                    <a:pt x="2400" y="0"/>
                  </a:lnTo>
                  <a:lnTo>
                    <a:pt x="58906" y="10247"/>
                  </a:lnTo>
                  <a:lnTo>
                    <a:pt x="103884" y="21726"/>
                  </a:lnTo>
                  <a:lnTo>
                    <a:pt x="159743" y="36172"/>
                  </a:lnTo>
                  <a:lnTo>
                    <a:pt x="206719" y="433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9274707A-74CC-4485-B719-2CFF87BF0D7C}"/>
                </a:ext>
              </a:extLst>
            </p:cNvPr>
            <p:cNvSpPr/>
            <p:nvPr/>
          </p:nvSpPr>
          <p:spPr>
            <a:xfrm>
              <a:off x="4368722" y="6965673"/>
              <a:ext cx="7775" cy="93283"/>
            </a:xfrm>
            <a:custGeom>
              <a:avLst/>
              <a:gdLst/>
              <a:ahLst/>
              <a:cxnLst/>
              <a:rect l="0" t="0" r="0" b="0"/>
              <a:pathLst>
                <a:path w="7775" h="93283">
                  <a:moveTo>
                    <a:pt x="7774" y="93282"/>
                  </a:moveTo>
                  <a:lnTo>
                    <a:pt x="2432" y="3405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5C9A137D-0AF7-4DD0-8F20-82240CBAAE33}"/>
                </a:ext>
              </a:extLst>
            </p:cNvPr>
            <p:cNvSpPr/>
            <p:nvPr/>
          </p:nvSpPr>
          <p:spPr>
            <a:xfrm>
              <a:off x="4371820" y="6585117"/>
              <a:ext cx="113506" cy="341936"/>
            </a:xfrm>
            <a:custGeom>
              <a:avLst/>
              <a:gdLst/>
              <a:ahLst/>
              <a:cxnLst/>
              <a:rect l="0" t="0" r="0" b="0"/>
              <a:pathLst>
                <a:path w="113506" h="341936">
                  <a:moveTo>
                    <a:pt x="43543" y="271726"/>
                  </a:moveTo>
                  <a:lnTo>
                    <a:pt x="31164" y="267600"/>
                  </a:lnTo>
                  <a:lnTo>
                    <a:pt x="25789" y="268976"/>
                  </a:lnTo>
                  <a:lnTo>
                    <a:pt x="15211" y="277415"/>
                  </a:lnTo>
                  <a:lnTo>
                    <a:pt x="13427" y="283292"/>
                  </a:lnTo>
                  <a:lnTo>
                    <a:pt x="16051" y="296733"/>
                  </a:lnTo>
                  <a:lnTo>
                    <a:pt x="31367" y="318867"/>
                  </a:lnTo>
                  <a:lnTo>
                    <a:pt x="56442" y="337709"/>
                  </a:lnTo>
                  <a:lnTo>
                    <a:pt x="75764" y="341935"/>
                  </a:lnTo>
                  <a:lnTo>
                    <a:pt x="85753" y="341853"/>
                  </a:lnTo>
                  <a:lnTo>
                    <a:pt x="92413" y="338343"/>
                  </a:lnTo>
                  <a:lnTo>
                    <a:pt x="96852" y="332548"/>
                  </a:lnTo>
                  <a:lnTo>
                    <a:pt x="99812" y="325230"/>
                  </a:lnTo>
                  <a:lnTo>
                    <a:pt x="99194" y="317761"/>
                  </a:lnTo>
                  <a:lnTo>
                    <a:pt x="91597" y="302551"/>
                  </a:lnTo>
                  <a:lnTo>
                    <a:pt x="64500" y="279421"/>
                  </a:lnTo>
                  <a:lnTo>
                    <a:pt x="23562" y="258051"/>
                  </a:lnTo>
                  <a:lnTo>
                    <a:pt x="22449" y="258292"/>
                  </a:lnTo>
                  <a:lnTo>
                    <a:pt x="24298" y="260179"/>
                  </a:lnTo>
                  <a:lnTo>
                    <a:pt x="51661" y="266962"/>
                  </a:lnTo>
                  <a:lnTo>
                    <a:pt x="84337" y="266188"/>
                  </a:lnTo>
                  <a:lnTo>
                    <a:pt x="92332" y="262852"/>
                  </a:lnTo>
                  <a:lnTo>
                    <a:pt x="103519" y="252235"/>
                  </a:lnTo>
                  <a:lnTo>
                    <a:pt x="105120" y="244913"/>
                  </a:lnTo>
                  <a:lnTo>
                    <a:pt x="102293" y="227564"/>
                  </a:lnTo>
                  <a:lnTo>
                    <a:pt x="88369" y="208337"/>
                  </a:lnTo>
                  <a:lnTo>
                    <a:pt x="40114" y="167842"/>
                  </a:lnTo>
                  <a:lnTo>
                    <a:pt x="0" y="146056"/>
                  </a:lnTo>
                  <a:lnTo>
                    <a:pt x="695" y="143896"/>
                  </a:lnTo>
                  <a:lnTo>
                    <a:pt x="57974" y="126486"/>
                  </a:lnTo>
                  <a:lnTo>
                    <a:pt x="77885" y="121379"/>
                  </a:lnTo>
                  <a:lnTo>
                    <a:pt x="95946" y="123139"/>
                  </a:lnTo>
                  <a:lnTo>
                    <a:pt x="107429" y="127089"/>
                  </a:lnTo>
                  <a:lnTo>
                    <a:pt x="103895" y="125966"/>
                  </a:lnTo>
                  <a:lnTo>
                    <a:pt x="83211" y="108097"/>
                  </a:lnTo>
                  <a:lnTo>
                    <a:pt x="41346" y="46500"/>
                  </a:lnTo>
                  <a:lnTo>
                    <a:pt x="7298" y="0"/>
                  </a:lnTo>
                  <a:lnTo>
                    <a:pt x="7288" y="1613"/>
                  </a:lnTo>
                  <a:lnTo>
                    <a:pt x="9008" y="6142"/>
                  </a:lnTo>
                  <a:lnTo>
                    <a:pt x="23809" y="24897"/>
                  </a:lnTo>
                  <a:lnTo>
                    <a:pt x="61113" y="42738"/>
                  </a:lnTo>
                  <a:lnTo>
                    <a:pt x="113505" y="5406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80C9AB7A-D551-4AB0-B0AC-BD8472227DBF}"/>
              </a:ext>
            </a:extLst>
          </p:cNvPr>
          <p:cNvSpPr/>
          <p:nvPr/>
        </p:nvSpPr>
        <p:spPr>
          <a:xfrm>
            <a:off x="3008355" y="9414334"/>
            <a:ext cx="112367" cy="38868"/>
          </a:xfrm>
          <a:custGeom>
            <a:avLst/>
            <a:gdLst/>
            <a:ahLst/>
            <a:cxnLst/>
            <a:rect l="0" t="0" r="0" b="0"/>
            <a:pathLst>
              <a:path w="112367" h="38868">
                <a:moveTo>
                  <a:pt x="0" y="0"/>
                </a:moveTo>
                <a:lnTo>
                  <a:pt x="8253" y="8254"/>
                </a:lnTo>
                <a:lnTo>
                  <a:pt x="62815" y="32858"/>
                </a:lnTo>
                <a:lnTo>
                  <a:pt x="90781" y="36223"/>
                </a:lnTo>
                <a:lnTo>
                  <a:pt x="111543" y="33861"/>
                </a:lnTo>
                <a:lnTo>
                  <a:pt x="112366" y="34668"/>
                </a:lnTo>
                <a:lnTo>
                  <a:pt x="108830" y="38867"/>
                </a:lnTo>
              </a:path>
            </a:pathLst>
          </a:custGeom>
          <a:ln w="127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70292CD-8E2A-4FC5-98B1-3AD3923BB0C7}"/>
              </a:ext>
            </a:extLst>
          </p:cNvPr>
          <p:cNvGrpSpPr/>
          <p:nvPr/>
        </p:nvGrpSpPr>
        <p:grpSpPr>
          <a:xfrm>
            <a:off x="5790873" y="6260017"/>
            <a:ext cx="233612" cy="876675"/>
            <a:chOff x="5790873" y="6260017"/>
            <a:chExt cx="233612" cy="87667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CA3F86EE-FC7A-46E6-B339-33ABC553C29B}"/>
                </a:ext>
              </a:extLst>
            </p:cNvPr>
            <p:cNvSpPr/>
            <p:nvPr/>
          </p:nvSpPr>
          <p:spPr>
            <a:xfrm>
              <a:off x="5790873" y="6996767"/>
              <a:ext cx="182071" cy="139925"/>
            </a:xfrm>
            <a:custGeom>
              <a:avLst/>
              <a:gdLst/>
              <a:ahLst/>
              <a:cxnLst/>
              <a:rect l="0" t="0" r="0" b="0"/>
              <a:pathLst>
                <a:path w="182071" h="139925">
                  <a:moveTo>
                    <a:pt x="15952" y="0"/>
                  </a:moveTo>
                  <a:lnTo>
                    <a:pt x="3572" y="4127"/>
                  </a:lnTo>
                  <a:lnTo>
                    <a:pt x="789" y="8798"/>
                  </a:lnTo>
                  <a:lnTo>
                    <a:pt x="0" y="23200"/>
                  </a:lnTo>
                  <a:lnTo>
                    <a:pt x="8538" y="46605"/>
                  </a:lnTo>
                  <a:lnTo>
                    <a:pt x="30262" y="69951"/>
                  </a:lnTo>
                  <a:lnTo>
                    <a:pt x="54453" y="85026"/>
                  </a:lnTo>
                  <a:lnTo>
                    <a:pt x="62348" y="86050"/>
                  </a:lnTo>
                  <a:lnTo>
                    <a:pt x="78032" y="82582"/>
                  </a:lnTo>
                  <a:lnTo>
                    <a:pt x="118079" y="60649"/>
                  </a:lnTo>
                  <a:lnTo>
                    <a:pt x="135334" y="59488"/>
                  </a:lnTo>
                  <a:lnTo>
                    <a:pt x="153656" y="62715"/>
                  </a:lnTo>
                  <a:lnTo>
                    <a:pt x="170436" y="69908"/>
                  </a:lnTo>
                  <a:lnTo>
                    <a:pt x="175947" y="75972"/>
                  </a:lnTo>
                  <a:lnTo>
                    <a:pt x="182070" y="91923"/>
                  </a:lnTo>
                  <a:lnTo>
                    <a:pt x="181976" y="99287"/>
                  </a:lnTo>
                  <a:lnTo>
                    <a:pt x="177264" y="112074"/>
                  </a:lnTo>
                  <a:lnTo>
                    <a:pt x="160199" y="123515"/>
                  </a:lnTo>
                  <a:lnTo>
                    <a:pt x="124781" y="13992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4CF12DA-A8E7-4905-A799-B21F990AA8AD}"/>
                </a:ext>
              </a:extLst>
            </p:cNvPr>
            <p:cNvSpPr/>
            <p:nvPr/>
          </p:nvSpPr>
          <p:spPr>
            <a:xfrm>
              <a:off x="5884560" y="6879695"/>
              <a:ext cx="93283" cy="76044"/>
            </a:xfrm>
            <a:custGeom>
              <a:avLst/>
              <a:gdLst/>
              <a:ahLst/>
              <a:cxnLst/>
              <a:rect l="0" t="0" r="0" b="0"/>
              <a:pathLst>
                <a:path w="93283" h="76044">
                  <a:moveTo>
                    <a:pt x="0" y="62657"/>
                  </a:moveTo>
                  <a:lnTo>
                    <a:pt x="12380" y="70910"/>
                  </a:lnTo>
                  <a:lnTo>
                    <a:pt x="40712" y="76043"/>
                  </a:lnTo>
                  <a:lnTo>
                    <a:pt x="68205" y="73437"/>
                  </a:lnTo>
                  <a:lnTo>
                    <a:pt x="74837" y="69844"/>
                  </a:lnTo>
                  <a:lnTo>
                    <a:pt x="84509" y="58942"/>
                  </a:lnTo>
                  <a:lnTo>
                    <a:pt x="85706" y="52407"/>
                  </a:lnTo>
                  <a:lnTo>
                    <a:pt x="82429" y="38236"/>
                  </a:lnTo>
                  <a:lnTo>
                    <a:pt x="72912" y="25604"/>
                  </a:lnTo>
                  <a:lnTo>
                    <a:pt x="57453" y="14231"/>
                  </a:lnTo>
                  <a:lnTo>
                    <a:pt x="22206" y="708"/>
                  </a:lnTo>
                  <a:lnTo>
                    <a:pt x="2959" y="0"/>
                  </a:lnTo>
                  <a:lnTo>
                    <a:pt x="246" y="1019"/>
                  </a:lnTo>
                  <a:lnTo>
                    <a:pt x="1892" y="2564"/>
                  </a:lnTo>
                  <a:lnTo>
                    <a:pt x="33483" y="11248"/>
                  </a:lnTo>
                  <a:lnTo>
                    <a:pt x="93282" y="824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F600F42E-825E-4323-8B74-79C6E30DEAE7}"/>
                </a:ext>
              </a:extLst>
            </p:cNvPr>
            <p:cNvSpPr/>
            <p:nvPr/>
          </p:nvSpPr>
          <p:spPr>
            <a:xfrm>
              <a:off x="5907881" y="6763562"/>
              <a:ext cx="101057" cy="54779"/>
            </a:xfrm>
            <a:custGeom>
              <a:avLst/>
              <a:gdLst/>
              <a:ahLst/>
              <a:cxnLst/>
              <a:rect l="0" t="0" r="0" b="0"/>
              <a:pathLst>
                <a:path w="101057" h="54779">
                  <a:moveTo>
                    <a:pt x="0" y="0"/>
                  </a:moveTo>
                  <a:lnTo>
                    <a:pt x="13276" y="28439"/>
                  </a:lnTo>
                  <a:lnTo>
                    <a:pt x="25766" y="41718"/>
                  </a:lnTo>
                  <a:lnTo>
                    <a:pt x="51492" y="54778"/>
                  </a:lnTo>
                  <a:lnTo>
                    <a:pt x="70966" y="54289"/>
                  </a:lnTo>
                  <a:lnTo>
                    <a:pt x="80996" y="51739"/>
                  </a:lnTo>
                  <a:lnTo>
                    <a:pt x="87682" y="47449"/>
                  </a:lnTo>
                  <a:lnTo>
                    <a:pt x="92140" y="41997"/>
                  </a:lnTo>
                  <a:lnTo>
                    <a:pt x="101056" y="2332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2DECEBA-3E72-4221-A3A4-E88ED4955281}"/>
                </a:ext>
              </a:extLst>
            </p:cNvPr>
            <p:cNvSpPr/>
            <p:nvPr/>
          </p:nvSpPr>
          <p:spPr>
            <a:xfrm>
              <a:off x="5915654" y="6615864"/>
              <a:ext cx="77542" cy="57898"/>
            </a:xfrm>
            <a:custGeom>
              <a:avLst/>
              <a:gdLst/>
              <a:ahLst/>
              <a:cxnLst/>
              <a:rect l="0" t="0" r="0" b="0"/>
              <a:pathLst>
                <a:path w="77542" h="57898">
                  <a:moveTo>
                    <a:pt x="7774" y="31095"/>
                  </a:moveTo>
                  <a:lnTo>
                    <a:pt x="63477" y="46844"/>
                  </a:lnTo>
                  <a:lnTo>
                    <a:pt x="73412" y="49368"/>
                  </a:lnTo>
                  <a:lnTo>
                    <a:pt x="77444" y="51914"/>
                  </a:lnTo>
                  <a:lnTo>
                    <a:pt x="77541" y="54475"/>
                  </a:lnTo>
                  <a:lnTo>
                    <a:pt x="75015" y="57047"/>
                  </a:lnTo>
                  <a:lnTo>
                    <a:pt x="70740" y="57897"/>
                  </a:lnTo>
                  <a:lnTo>
                    <a:pt x="59079" y="56538"/>
                  </a:lnTo>
                  <a:lnTo>
                    <a:pt x="25567" y="38538"/>
                  </a:lnTo>
                  <a:lnTo>
                    <a:pt x="11363" y="2317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2FFBCF94-147D-4B74-931C-4CB79A22265F}"/>
                </a:ext>
              </a:extLst>
            </p:cNvPr>
            <p:cNvSpPr/>
            <p:nvPr/>
          </p:nvSpPr>
          <p:spPr>
            <a:xfrm>
              <a:off x="5919715" y="6489771"/>
              <a:ext cx="74468" cy="78319"/>
            </a:xfrm>
            <a:custGeom>
              <a:avLst/>
              <a:gdLst/>
              <a:ahLst/>
              <a:cxnLst/>
              <a:rect l="0" t="0" r="0" b="0"/>
              <a:pathLst>
                <a:path w="74468" h="78319">
                  <a:moveTo>
                    <a:pt x="58127" y="63905"/>
                  </a:moveTo>
                  <a:lnTo>
                    <a:pt x="66381" y="55651"/>
                  </a:lnTo>
                  <a:lnTo>
                    <a:pt x="67948" y="50629"/>
                  </a:lnTo>
                  <a:lnTo>
                    <a:pt x="67387" y="38139"/>
                  </a:lnTo>
                  <a:lnTo>
                    <a:pt x="59652" y="26254"/>
                  </a:lnTo>
                  <a:lnTo>
                    <a:pt x="53961" y="20666"/>
                  </a:lnTo>
                  <a:lnTo>
                    <a:pt x="38425" y="14458"/>
                  </a:lnTo>
                  <a:lnTo>
                    <a:pt x="29446" y="12802"/>
                  </a:lnTo>
                  <a:lnTo>
                    <a:pt x="20868" y="14289"/>
                  </a:lnTo>
                  <a:lnTo>
                    <a:pt x="4427" y="22852"/>
                  </a:lnTo>
                  <a:lnTo>
                    <a:pt x="734" y="29626"/>
                  </a:lnTo>
                  <a:lnTo>
                    <a:pt x="0" y="37598"/>
                  </a:lnTo>
                  <a:lnTo>
                    <a:pt x="1238" y="46367"/>
                  </a:lnTo>
                  <a:lnTo>
                    <a:pt x="14129" y="63020"/>
                  </a:lnTo>
                  <a:lnTo>
                    <a:pt x="23613" y="71089"/>
                  </a:lnTo>
                  <a:lnTo>
                    <a:pt x="43364" y="77751"/>
                  </a:lnTo>
                  <a:lnTo>
                    <a:pt x="53467" y="78318"/>
                  </a:lnTo>
                  <a:lnTo>
                    <a:pt x="61067" y="76104"/>
                  </a:lnTo>
                  <a:lnTo>
                    <a:pt x="66997" y="72039"/>
                  </a:lnTo>
                  <a:lnTo>
                    <a:pt x="71814" y="66737"/>
                  </a:lnTo>
                  <a:lnTo>
                    <a:pt x="74162" y="59746"/>
                  </a:lnTo>
                  <a:lnTo>
                    <a:pt x="74467" y="42767"/>
                  </a:lnTo>
                  <a:lnTo>
                    <a:pt x="69020" y="34266"/>
                  </a:lnTo>
                  <a:lnTo>
                    <a:pt x="49149" y="17911"/>
                  </a:lnTo>
                  <a:lnTo>
                    <a:pt x="6092" y="0"/>
                  </a:lnTo>
                  <a:lnTo>
                    <a:pt x="65131" y="15119"/>
                  </a:lnTo>
                  <a:lnTo>
                    <a:pt x="73675" y="1726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7A6B9F28-A90A-41E8-BC85-4709A7C60AAC}"/>
                </a:ext>
              </a:extLst>
            </p:cNvPr>
            <p:cNvSpPr/>
            <p:nvPr/>
          </p:nvSpPr>
          <p:spPr>
            <a:xfrm>
              <a:off x="5901355" y="6260017"/>
              <a:ext cx="123130" cy="138190"/>
            </a:xfrm>
            <a:custGeom>
              <a:avLst/>
              <a:gdLst/>
              <a:ahLst/>
              <a:cxnLst/>
              <a:rect l="0" t="0" r="0" b="0"/>
              <a:pathLst>
                <a:path w="123130" h="138190">
                  <a:moveTo>
                    <a:pt x="14299" y="138189"/>
                  </a:moveTo>
                  <a:lnTo>
                    <a:pt x="1919" y="129935"/>
                  </a:lnTo>
                  <a:lnTo>
                    <a:pt x="0" y="129231"/>
                  </a:lnTo>
                  <a:lnTo>
                    <a:pt x="447" y="130490"/>
                  </a:lnTo>
                  <a:lnTo>
                    <a:pt x="2473" y="133056"/>
                  </a:lnTo>
                  <a:lnTo>
                    <a:pt x="13938" y="133604"/>
                  </a:lnTo>
                  <a:lnTo>
                    <a:pt x="76946" y="123908"/>
                  </a:lnTo>
                  <a:lnTo>
                    <a:pt x="109541" y="127144"/>
                  </a:lnTo>
                  <a:lnTo>
                    <a:pt x="114934" y="129962"/>
                  </a:lnTo>
                  <a:lnTo>
                    <a:pt x="116802" y="133568"/>
                  </a:lnTo>
                  <a:lnTo>
                    <a:pt x="116320" y="137699"/>
                  </a:lnTo>
                  <a:lnTo>
                    <a:pt x="115135" y="137862"/>
                  </a:lnTo>
                  <a:lnTo>
                    <a:pt x="111514" y="131134"/>
                  </a:lnTo>
                  <a:lnTo>
                    <a:pt x="103801" y="73415"/>
                  </a:lnTo>
                  <a:lnTo>
                    <a:pt x="87321" y="27473"/>
                  </a:lnTo>
                  <a:lnTo>
                    <a:pt x="74393" y="8655"/>
                  </a:lnTo>
                  <a:lnTo>
                    <a:pt x="67318" y="3464"/>
                  </a:lnTo>
                  <a:lnTo>
                    <a:pt x="60009" y="868"/>
                  </a:lnTo>
                  <a:lnTo>
                    <a:pt x="52546" y="0"/>
                  </a:lnTo>
                  <a:lnTo>
                    <a:pt x="49298" y="2013"/>
                  </a:lnTo>
                  <a:lnTo>
                    <a:pt x="48860" y="5946"/>
                  </a:lnTo>
                  <a:lnTo>
                    <a:pt x="50296" y="11159"/>
                  </a:lnTo>
                  <a:lnTo>
                    <a:pt x="54707" y="15498"/>
                  </a:lnTo>
                  <a:lnTo>
                    <a:pt x="68823" y="22623"/>
                  </a:lnTo>
                  <a:lnTo>
                    <a:pt x="86613" y="24062"/>
                  </a:lnTo>
                  <a:lnTo>
                    <a:pt x="103445" y="20959"/>
                  </a:lnTo>
                  <a:lnTo>
                    <a:pt x="123129" y="60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3DF4B6E5-6C0D-47C5-AC96-8192BDE26897}"/>
              </a:ext>
            </a:extLst>
          </p:cNvPr>
          <p:cNvGrpSpPr/>
          <p:nvPr/>
        </p:nvGrpSpPr>
        <p:grpSpPr>
          <a:xfrm>
            <a:off x="2563667" y="6106940"/>
            <a:ext cx="1207613" cy="1839623"/>
            <a:chOff x="2563667" y="6106940"/>
            <a:chExt cx="1207613" cy="1839623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D0694CB-B3EC-4402-A72D-43A4D63AF6BE}"/>
                </a:ext>
              </a:extLst>
            </p:cNvPr>
            <p:cNvSpPr/>
            <p:nvPr/>
          </p:nvSpPr>
          <p:spPr>
            <a:xfrm>
              <a:off x="2563667" y="7626423"/>
              <a:ext cx="143339" cy="93284"/>
            </a:xfrm>
            <a:custGeom>
              <a:avLst/>
              <a:gdLst/>
              <a:ahLst/>
              <a:cxnLst/>
              <a:rect l="0" t="0" r="0" b="0"/>
              <a:pathLst>
                <a:path w="143339" h="93284">
                  <a:moveTo>
                    <a:pt x="32691" y="0"/>
                  </a:moveTo>
                  <a:lnTo>
                    <a:pt x="16184" y="1"/>
                  </a:lnTo>
                  <a:lnTo>
                    <a:pt x="10458" y="2591"/>
                  </a:lnTo>
                  <a:lnTo>
                    <a:pt x="1792" y="12381"/>
                  </a:lnTo>
                  <a:lnTo>
                    <a:pt x="0" y="18619"/>
                  </a:lnTo>
                  <a:lnTo>
                    <a:pt x="311" y="32459"/>
                  </a:lnTo>
                  <a:lnTo>
                    <a:pt x="13596" y="63073"/>
                  </a:lnTo>
                  <a:lnTo>
                    <a:pt x="20825" y="70551"/>
                  </a:lnTo>
                  <a:lnTo>
                    <a:pt x="38070" y="78861"/>
                  </a:lnTo>
                  <a:lnTo>
                    <a:pt x="44914" y="78486"/>
                  </a:lnTo>
                  <a:lnTo>
                    <a:pt x="50341" y="75645"/>
                  </a:lnTo>
                  <a:lnTo>
                    <a:pt x="90276" y="40306"/>
                  </a:lnTo>
                  <a:lnTo>
                    <a:pt x="99584" y="34644"/>
                  </a:lnTo>
                  <a:lnTo>
                    <a:pt x="119139" y="30657"/>
                  </a:lnTo>
                  <a:lnTo>
                    <a:pt x="129191" y="30803"/>
                  </a:lnTo>
                  <a:lnTo>
                    <a:pt x="135892" y="34354"/>
                  </a:lnTo>
                  <a:lnTo>
                    <a:pt x="140359" y="40177"/>
                  </a:lnTo>
                  <a:lnTo>
                    <a:pt x="143338" y="47514"/>
                  </a:lnTo>
                  <a:lnTo>
                    <a:pt x="142732" y="54997"/>
                  </a:lnTo>
                  <a:lnTo>
                    <a:pt x="135149" y="70220"/>
                  </a:lnTo>
                  <a:lnTo>
                    <a:pt x="120838" y="81017"/>
                  </a:lnTo>
                  <a:lnTo>
                    <a:pt x="87106" y="9328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695B795A-4DA9-4F22-AA8F-D64DD4BDBDA0}"/>
                </a:ext>
              </a:extLst>
            </p:cNvPr>
            <p:cNvSpPr/>
            <p:nvPr/>
          </p:nvSpPr>
          <p:spPr>
            <a:xfrm>
              <a:off x="2689535" y="7517594"/>
              <a:ext cx="62295" cy="75946"/>
            </a:xfrm>
            <a:custGeom>
              <a:avLst/>
              <a:gdLst/>
              <a:ahLst/>
              <a:cxnLst/>
              <a:rect l="0" t="0" r="0" b="0"/>
              <a:pathLst>
                <a:path w="62295" h="75946">
                  <a:moveTo>
                    <a:pt x="31200" y="54414"/>
                  </a:moveTo>
                  <a:lnTo>
                    <a:pt x="47706" y="54414"/>
                  </a:lnTo>
                  <a:lnTo>
                    <a:pt x="51705" y="50960"/>
                  </a:lnTo>
                  <a:lnTo>
                    <a:pt x="53507" y="45202"/>
                  </a:lnTo>
                  <a:lnTo>
                    <a:pt x="53845" y="37908"/>
                  </a:lnTo>
                  <a:lnTo>
                    <a:pt x="51479" y="32181"/>
                  </a:lnTo>
                  <a:lnTo>
                    <a:pt x="41940" y="23516"/>
                  </a:lnTo>
                  <a:lnTo>
                    <a:pt x="26760" y="19089"/>
                  </a:lnTo>
                  <a:lnTo>
                    <a:pt x="17875" y="17907"/>
                  </a:lnTo>
                  <a:lnTo>
                    <a:pt x="11088" y="20575"/>
                  </a:lnTo>
                  <a:lnTo>
                    <a:pt x="5700" y="25809"/>
                  </a:lnTo>
                  <a:lnTo>
                    <a:pt x="1244" y="32753"/>
                  </a:lnTo>
                  <a:lnTo>
                    <a:pt x="0" y="39973"/>
                  </a:lnTo>
                  <a:lnTo>
                    <a:pt x="3226" y="54906"/>
                  </a:lnTo>
                  <a:lnTo>
                    <a:pt x="12721" y="67876"/>
                  </a:lnTo>
                  <a:lnTo>
                    <a:pt x="18880" y="73753"/>
                  </a:lnTo>
                  <a:lnTo>
                    <a:pt x="25578" y="75945"/>
                  </a:lnTo>
                  <a:lnTo>
                    <a:pt x="39929" y="73773"/>
                  </a:lnTo>
                  <a:lnTo>
                    <a:pt x="44793" y="66455"/>
                  </a:lnTo>
                  <a:lnTo>
                    <a:pt x="50197" y="42203"/>
                  </a:lnTo>
                  <a:lnTo>
                    <a:pt x="47992" y="22788"/>
                  </a:lnTo>
                  <a:lnTo>
                    <a:pt x="44986" y="15192"/>
                  </a:lnTo>
                  <a:lnTo>
                    <a:pt x="45572" y="10128"/>
                  </a:lnTo>
                  <a:lnTo>
                    <a:pt x="48555" y="6751"/>
                  </a:lnTo>
                  <a:lnTo>
                    <a:pt x="6229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F1769DDD-99F0-4031-B848-2B63F160345A}"/>
                </a:ext>
              </a:extLst>
            </p:cNvPr>
            <p:cNvSpPr/>
            <p:nvPr/>
          </p:nvSpPr>
          <p:spPr>
            <a:xfrm>
              <a:off x="2591752" y="7456990"/>
              <a:ext cx="121210" cy="6190"/>
            </a:xfrm>
            <a:custGeom>
              <a:avLst/>
              <a:gdLst/>
              <a:ahLst/>
              <a:cxnLst/>
              <a:rect l="0" t="0" r="0" b="0"/>
              <a:pathLst>
                <a:path w="121210" h="6190">
                  <a:moveTo>
                    <a:pt x="12380" y="6189"/>
                  </a:moveTo>
                  <a:lnTo>
                    <a:pt x="0" y="2062"/>
                  </a:lnTo>
                  <a:lnTo>
                    <a:pt x="671" y="847"/>
                  </a:lnTo>
                  <a:lnTo>
                    <a:pt x="23114" y="0"/>
                  </a:lnTo>
                  <a:lnTo>
                    <a:pt x="76688" y="4710"/>
                  </a:lnTo>
                  <a:lnTo>
                    <a:pt x="121209" y="618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77059CE8-3DDC-4D51-8443-4DA4F0B4EEAD}"/>
                </a:ext>
              </a:extLst>
            </p:cNvPr>
            <p:cNvSpPr/>
            <p:nvPr/>
          </p:nvSpPr>
          <p:spPr>
            <a:xfrm>
              <a:off x="2674093" y="7416538"/>
              <a:ext cx="85510" cy="7774"/>
            </a:xfrm>
            <a:custGeom>
              <a:avLst/>
              <a:gdLst/>
              <a:ahLst/>
              <a:cxnLst/>
              <a:rect l="0" t="0" r="0" b="0"/>
              <a:pathLst>
                <a:path w="85510" h="7774">
                  <a:moveTo>
                    <a:pt x="0" y="0"/>
                  </a:moveTo>
                  <a:lnTo>
                    <a:pt x="58363" y="5342"/>
                  </a:lnTo>
                  <a:lnTo>
                    <a:pt x="85509" y="777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FC320CBC-A8BE-46E4-A194-D6CE4F4B0AB0}"/>
                </a:ext>
              </a:extLst>
            </p:cNvPr>
            <p:cNvSpPr/>
            <p:nvPr/>
          </p:nvSpPr>
          <p:spPr>
            <a:xfrm>
              <a:off x="2604132" y="7369897"/>
              <a:ext cx="7774" cy="15548"/>
            </a:xfrm>
            <a:custGeom>
              <a:avLst/>
              <a:gdLst/>
              <a:ahLst/>
              <a:cxnLst/>
              <a:rect l="0" t="0" r="0" b="0"/>
              <a:pathLst>
                <a:path w="7774" h="15548">
                  <a:moveTo>
                    <a:pt x="7773" y="0"/>
                  </a:move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9DC16627-8883-448D-8FE0-5B1469BDB3E6}"/>
                </a:ext>
              </a:extLst>
            </p:cNvPr>
            <p:cNvSpPr/>
            <p:nvPr/>
          </p:nvSpPr>
          <p:spPr>
            <a:xfrm>
              <a:off x="2642999" y="7276614"/>
              <a:ext cx="98307" cy="69963"/>
            </a:xfrm>
            <a:custGeom>
              <a:avLst/>
              <a:gdLst/>
              <a:ahLst/>
              <a:cxnLst/>
              <a:rect l="0" t="0" r="0" b="0"/>
              <a:pathLst>
                <a:path w="98307" h="69963">
                  <a:moveTo>
                    <a:pt x="0" y="69962"/>
                  </a:moveTo>
                  <a:lnTo>
                    <a:pt x="54099" y="69962"/>
                  </a:lnTo>
                  <a:lnTo>
                    <a:pt x="87239" y="65835"/>
                  </a:lnTo>
                  <a:lnTo>
                    <a:pt x="93572" y="60302"/>
                  </a:lnTo>
                  <a:lnTo>
                    <a:pt x="96930" y="52293"/>
                  </a:lnTo>
                  <a:lnTo>
                    <a:pt x="98306" y="42635"/>
                  </a:lnTo>
                  <a:lnTo>
                    <a:pt x="94904" y="34470"/>
                  </a:lnTo>
                  <a:lnTo>
                    <a:pt x="72074" y="15588"/>
                  </a:lnTo>
                  <a:lnTo>
                    <a:pt x="4664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BCDBB12D-7604-44F1-86D5-3EF67808579F}"/>
                </a:ext>
              </a:extLst>
            </p:cNvPr>
            <p:cNvSpPr/>
            <p:nvPr/>
          </p:nvSpPr>
          <p:spPr>
            <a:xfrm>
              <a:off x="2667998" y="7087850"/>
              <a:ext cx="93314" cy="157672"/>
            </a:xfrm>
            <a:custGeom>
              <a:avLst/>
              <a:gdLst/>
              <a:ahLst/>
              <a:cxnLst/>
              <a:rect l="0" t="0" r="0" b="0"/>
              <a:pathLst>
                <a:path w="93314" h="157672">
                  <a:moveTo>
                    <a:pt x="44963" y="157671"/>
                  </a:moveTo>
                  <a:lnTo>
                    <a:pt x="57343" y="149417"/>
                  </a:lnTo>
                  <a:lnTo>
                    <a:pt x="60990" y="143530"/>
                  </a:lnTo>
                  <a:lnTo>
                    <a:pt x="65042" y="127778"/>
                  </a:lnTo>
                  <a:lnTo>
                    <a:pt x="63531" y="120467"/>
                  </a:lnTo>
                  <a:lnTo>
                    <a:pt x="54943" y="107738"/>
                  </a:lnTo>
                  <a:lnTo>
                    <a:pt x="37882" y="98625"/>
                  </a:lnTo>
                  <a:lnTo>
                    <a:pt x="27287" y="94986"/>
                  </a:lnTo>
                  <a:lnTo>
                    <a:pt x="19359" y="95151"/>
                  </a:lnTo>
                  <a:lnTo>
                    <a:pt x="13210" y="97853"/>
                  </a:lnTo>
                  <a:lnTo>
                    <a:pt x="8248" y="102245"/>
                  </a:lnTo>
                  <a:lnTo>
                    <a:pt x="7530" y="106901"/>
                  </a:lnTo>
                  <a:lnTo>
                    <a:pt x="9643" y="111732"/>
                  </a:lnTo>
                  <a:lnTo>
                    <a:pt x="13643" y="116680"/>
                  </a:lnTo>
                  <a:lnTo>
                    <a:pt x="44032" y="131896"/>
                  </a:lnTo>
                  <a:lnTo>
                    <a:pt x="53844" y="133578"/>
                  </a:lnTo>
                  <a:lnTo>
                    <a:pt x="69351" y="130840"/>
                  </a:lnTo>
                  <a:lnTo>
                    <a:pt x="72450" y="126827"/>
                  </a:lnTo>
                  <a:lnTo>
                    <a:pt x="72789" y="121561"/>
                  </a:lnTo>
                  <a:lnTo>
                    <a:pt x="71287" y="115459"/>
                  </a:lnTo>
                  <a:lnTo>
                    <a:pt x="60405" y="104072"/>
                  </a:lnTo>
                  <a:lnTo>
                    <a:pt x="34855" y="90253"/>
                  </a:lnTo>
                  <a:lnTo>
                    <a:pt x="25269" y="86814"/>
                  </a:lnTo>
                  <a:lnTo>
                    <a:pt x="22333" y="84520"/>
                  </a:lnTo>
                  <a:lnTo>
                    <a:pt x="23830" y="82992"/>
                  </a:lnTo>
                  <a:lnTo>
                    <a:pt x="86379" y="75986"/>
                  </a:lnTo>
                  <a:lnTo>
                    <a:pt x="91576" y="72120"/>
                  </a:lnTo>
                  <a:lnTo>
                    <a:pt x="93313" y="66952"/>
                  </a:lnTo>
                  <a:lnTo>
                    <a:pt x="92743" y="60915"/>
                  </a:lnTo>
                  <a:lnTo>
                    <a:pt x="88045" y="56027"/>
                  </a:lnTo>
                  <a:lnTo>
                    <a:pt x="60799" y="45019"/>
                  </a:lnTo>
                  <a:lnTo>
                    <a:pt x="8522" y="30881"/>
                  </a:lnTo>
                  <a:lnTo>
                    <a:pt x="3395" y="26503"/>
                  </a:lnTo>
                  <a:lnTo>
                    <a:pt x="840" y="20993"/>
                  </a:lnTo>
                  <a:lnTo>
                    <a:pt x="0" y="14728"/>
                  </a:lnTo>
                  <a:lnTo>
                    <a:pt x="2032" y="9689"/>
                  </a:lnTo>
                  <a:lnTo>
                    <a:pt x="11199" y="1785"/>
                  </a:lnTo>
                  <a:lnTo>
                    <a:pt x="26214" y="0"/>
                  </a:lnTo>
                  <a:lnTo>
                    <a:pt x="83831" y="219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7CE6618C-35C3-429B-ADF2-5CF6951A7C57}"/>
                </a:ext>
              </a:extLst>
            </p:cNvPr>
            <p:cNvSpPr/>
            <p:nvPr/>
          </p:nvSpPr>
          <p:spPr>
            <a:xfrm>
              <a:off x="2689640" y="6980497"/>
              <a:ext cx="163246" cy="56592"/>
            </a:xfrm>
            <a:custGeom>
              <a:avLst/>
              <a:gdLst/>
              <a:ahLst/>
              <a:cxnLst/>
              <a:rect l="0" t="0" r="0" b="0"/>
              <a:pathLst>
                <a:path w="163246" h="56592">
                  <a:moveTo>
                    <a:pt x="0" y="31818"/>
                  </a:moveTo>
                  <a:lnTo>
                    <a:pt x="19482" y="48708"/>
                  </a:lnTo>
                  <a:lnTo>
                    <a:pt x="36586" y="56023"/>
                  </a:lnTo>
                  <a:lnTo>
                    <a:pt x="44257" y="56591"/>
                  </a:lnTo>
                  <a:lnTo>
                    <a:pt x="57386" y="52617"/>
                  </a:lnTo>
                  <a:lnTo>
                    <a:pt x="59851" y="48275"/>
                  </a:lnTo>
                  <a:lnTo>
                    <a:pt x="59766" y="42788"/>
                  </a:lnTo>
                  <a:lnTo>
                    <a:pt x="57983" y="36540"/>
                  </a:lnTo>
                  <a:lnTo>
                    <a:pt x="38965" y="15367"/>
                  </a:lnTo>
                  <a:lnTo>
                    <a:pt x="14703" y="0"/>
                  </a:lnTo>
                  <a:lnTo>
                    <a:pt x="72390" y="14593"/>
                  </a:lnTo>
                  <a:lnTo>
                    <a:pt x="132102" y="25947"/>
                  </a:lnTo>
                  <a:lnTo>
                    <a:pt x="163245" y="3181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6FEF70C0-23EA-4B7F-B019-ED34034BCEE3}"/>
                </a:ext>
              </a:extLst>
            </p:cNvPr>
            <p:cNvSpPr/>
            <p:nvPr/>
          </p:nvSpPr>
          <p:spPr>
            <a:xfrm>
              <a:off x="2661967" y="6739937"/>
              <a:ext cx="74316" cy="63209"/>
            </a:xfrm>
            <a:custGeom>
              <a:avLst/>
              <a:gdLst/>
              <a:ahLst/>
              <a:cxnLst/>
              <a:rect l="0" t="0" r="0" b="0"/>
              <a:pathLst>
                <a:path w="74316" h="63209">
                  <a:moveTo>
                    <a:pt x="50994" y="23625"/>
                  </a:moveTo>
                  <a:lnTo>
                    <a:pt x="37718" y="12076"/>
                  </a:lnTo>
                  <a:lnTo>
                    <a:pt x="25228" y="6112"/>
                  </a:lnTo>
                  <a:lnTo>
                    <a:pt x="18270" y="5903"/>
                  </a:lnTo>
                  <a:lnTo>
                    <a:pt x="3628" y="10278"/>
                  </a:lnTo>
                  <a:lnTo>
                    <a:pt x="415" y="14727"/>
                  </a:lnTo>
                  <a:lnTo>
                    <a:pt x="0" y="20284"/>
                  </a:lnTo>
                  <a:lnTo>
                    <a:pt x="1451" y="26579"/>
                  </a:lnTo>
                  <a:lnTo>
                    <a:pt x="15873" y="47820"/>
                  </a:lnTo>
                  <a:lnTo>
                    <a:pt x="31642" y="58274"/>
                  </a:lnTo>
                  <a:lnTo>
                    <a:pt x="40684" y="62272"/>
                  </a:lnTo>
                  <a:lnTo>
                    <a:pt x="48439" y="63208"/>
                  </a:lnTo>
                  <a:lnTo>
                    <a:pt x="61663" y="59644"/>
                  </a:lnTo>
                  <a:lnTo>
                    <a:pt x="65016" y="55411"/>
                  </a:lnTo>
                  <a:lnTo>
                    <a:pt x="66388" y="49998"/>
                  </a:lnTo>
                  <a:lnTo>
                    <a:pt x="66439" y="43798"/>
                  </a:lnTo>
                  <a:lnTo>
                    <a:pt x="59586" y="29999"/>
                  </a:lnTo>
                  <a:lnTo>
                    <a:pt x="41160" y="9966"/>
                  </a:lnTo>
                  <a:lnTo>
                    <a:pt x="34073" y="4154"/>
                  </a:lnTo>
                  <a:lnTo>
                    <a:pt x="31940" y="1143"/>
                  </a:lnTo>
                  <a:lnTo>
                    <a:pt x="33109" y="0"/>
                  </a:lnTo>
                  <a:lnTo>
                    <a:pt x="74315" y="30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049CAE67-C37B-481E-841E-C5B14B9969E3}"/>
                </a:ext>
              </a:extLst>
            </p:cNvPr>
            <p:cNvSpPr/>
            <p:nvPr/>
          </p:nvSpPr>
          <p:spPr>
            <a:xfrm>
              <a:off x="2671726" y="6584770"/>
              <a:ext cx="70542" cy="108831"/>
            </a:xfrm>
            <a:custGeom>
              <a:avLst/>
              <a:gdLst/>
              <a:ahLst/>
              <a:cxnLst/>
              <a:rect l="0" t="0" r="0" b="0"/>
              <a:pathLst>
                <a:path w="70542" h="108831">
                  <a:moveTo>
                    <a:pt x="17914" y="108830"/>
                  </a:moveTo>
                  <a:lnTo>
                    <a:pt x="1408" y="104702"/>
                  </a:lnTo>
                  <a:lnTo>
                    <a:pt x="0" y="103487"/>
                  </a:lnTo>
                  <a:lnTo>
                    <a:pt x="7649" y="102137"/>
                  </a:lnTo>
                  <a:lnTo>
                    <a:pt x="64419" y="107844"/>
                  </a:lnTo>
                  <a:lnTo>
                    <a:pt x="69647" y="106445"/>
                  </a:lnTo>
                  <a:lnTo>
                    <a:pt x="70541" y="103785"/>
                  </a:lnTo>
                  <a:lnTo>
                    <a:pt x="68546" y="100285"/>
                  </a:lnTo>
                  <a:lnTo>
                    <a:pt x="59419" y="94091"/>
                  </a:lnTo>
                  <a:lnTo>
                    <a:pt x="28320" y="78950"/>
                  </a:lnTo>
                  <a:lnTo>
                    <a:pt x="26579" y="74227"/>
                  </a:lnTo>
                  <a:lnTo>
                    <a:pt x="29737" y="69351"/>
                  </a:lnTo>
                  <a:lnTo>
                    <a:pt x="36161" y="64371"/>
                  </a:lnTo>
                  <a:lnTo>
                    <a:pt x="39579" y="58462"/>
                  </a:lnTo>
                  <a:lnTo>
                    <a:pt x="41075" y="44984"/>
                  </a:lnTo>
                  <a:lnTo>
                    <a:pt x="38537" y="38627"/>
                  </a:lnTo>
                  <a:lnTo>
                    <a:pt x="26040" y="20562"/>
                  </a:lnTo>
                  <a:lnTo>
                    <a:pt x="25502" y="895"/>
                  </a:lnTo>
                  <a:lnTo>
                    <a:pt x="2568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4DC4492E-33A6-47C2-971D-BC4561BD5905}"/>
                </a:ext>
              </a:extLst>
            </p:cNvPr>
            <p:cNvSpPr/>
            <p:nvPr/>
          </p:nvSpPr>
          <p:spPr>
            <a:xfrm>
              <a:off x="2692808" y="6494892"/>
              <a:ext cx="128983" cy="51012"/>
            </a:xfrm>
            <a:custGeom>
              <a:avLst/>
              <a:gdLst/>
              <a:ahLst/>
              <a:cxnLst/>
              <a:rect l="0" t="0" r="0" b="0"/>
              <a:pathLst>
                <a:path w="128983" h="51012">
                  <a:moveTo>
                    <a:pt x="12380" y="51011"/>
                  </a:moveTo>
                  <a:lnTo>
                    <a:pt x="0" y="42757"/>
                  </a:lnTo>
                  <a:lnTo>
                    <a:pt x="2399" y="41190"/>
                  </a:lnTo>
                  <a:lnTo>
                    <a:pt x="21187" y="41752"/>
                  </a:lnTo>
                  <a:lnTo>
                    <a:pt x="28616" y="38792"/>
                  </a:lnTo>
                  <a:lnTo>
                    <a:pt x="33569" y="33364"/>
                  </a:lnTo>
                  <a:lnTo>
                    <a:pt x="36870" y="26291"/>
                  </a:lnTo>
                  <a:lnTo>
                    <a:pt x="36480" y="19847"/>
                  </a:lnTo>
                  <a:lnTo>
                    <a:pt x="29137" y="8082"/>
                  </a:lnTo>
                  <a:lnTo>
                    <a:pt x="32188" y="4253"/>
                  </a:lnTo>
                  <a:lnTo>
                    <a:pt x="51702" y="0"/>
                  </a:lnTo>
                  <a:lnTo>
                    <a:pt x="98490" y="3474"/>
                  </a:lnTo>
                  <a:lnTo>
                    <a:pt x="128982" y="1214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9C532F2-98E6-4FDA-BAA5-7337918E6BFB}"/>
                </a:ext>
              </a:extLst>
            </p:cNvPr>
            <p:cNvSpPr/>
            <p:nvPr/>
          </p:nvSpPr>
          <p:spPr>
            <a:xfrm>
              <a:off x="2609058" y="6382050"/>
              <a:ext cx="158319" cy="39477"/>
            </a:xfrm>
            <a:custGeom>
              <a:avLst/>
              <a:gdLst/>
              <a:ahLst/>
              <a:cxnLst/>
              <a:rect l="0" t="0" r="0" b="0"/>
              <a:pathLst>
                <a:path w="158319" h="39477">
                  <a:moveTo>
                    <a:pt x="33941" y="16156"/>
                  </a:moveTo>
                  <a:lnTo>
                    <a:pt x="0" y="993"/>
                  </a:lnTo>
                  <a:lnTo>
                    <a:pt x="85" y="0"/>
                  </a:lnTo>
                  <a:lnTo>
                    <a:pt x="13712" y="2930"/>
                  </a:lnTo>
                  <a:lnTo>
                    <a:pt x="63360" y="18283"/>
                  </a:lnTo>
                  <a:lnTo>
                    <a:pt x="125965" y="34778"/>
                  </a:lnTo>
                  <a:lnTo>
                    <a:pt x="158318" y="3947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86AE822C-1568-4DEA-9EE1-1BA7B2D197F5}"/>
                </a:ext>
              </a:extLst>
            </p:cNvPr>
            <p:cNvSpPr/>
            <p:nvPr/>
          </p:nvSpPr>
          <p:spPr>
            <a:xfrm>
              <a:off x="2715740" y="6106940"/>
              <a:ext cx="133900" cy="252399"/>
            </a:xfrm>
            <a:custGeom>
              <a:avLst/>
              <a:gdLst/>
              <a:ahLst/>
              <a:cxnLst/>
              <a:rect l="0" t="0" r="0" b="0"/>
              <a:pathLst>
                <a:path w="133900" h="252399">
                  <a:moveTo>
                    <a:pt x="74956" y="252398"/>
                  </a:moveTo>
                  <a:lnTo>
                    <a:pt x="107415" y="241578"/>
                  </a:lnTo>
                  <a:lnTo>
                    <a:pt x="117598" y="232042"/>
                  </a:lnTo>
                  <a:lnTo>
                    <a:pt x="121522" y="225872"/>
                  </a:lnTo>
                  <a:lnTo>
                    <a:pt x="121547" y="219166"/>
                  </a:lnTo>
                  <a:lnTo>
                    <a:pt x="114665" y="204807"/>
                  </a:lnTo>
                  <a:lnTo>
                    <a:pt x="83843" y="182154"/>
                  </a:lnTo>
                  <a:lnTo>
                    <a:pt x="41889" y="171412"/>
                  </a:lnTo>
                  <a:lnTo>
                    <a:pt x="31318" y="172496"/>
                  </a:lnTo>
                  <a:lnTo>
                    <a:pt x="23407" y="175809"/>
                  </a:lnTo>
                  <a:lnTo>
                    <a:pt x="17270" y="180609"/>
                  </a:lnTo>
                  <a:lnTo>
                    <a:pt x="16633" y="187264"/>
                  </a:lnTo>
                  <a:lnTo>
                    <a:pt x="25138" y="203872"/>
                  </a:lnTo>
                  <a:lnTo>
                    <a:pt x="45042" y="218163"/>
                  </a:lnTo>
                  <a:lnTo>
                    <a:pt x="57604" y="224392"/>
                  </a:lnTo>
                  <a:lnTo>
                    <a:pt x="65980" y="223363"/>
                  </a:lnTo>
                  <a:lnTo>
                    <a:pt x="71563" y="217494"/>
                  </a:lnTo>
                  <a:lnTo>
                    <a:pt x="76903" y="199745"/>
                  </a:lnTo>
                  <a:lnTo>
                    <a:pt x="76397" y="183219"/>
                  </a:lnTo>
                  <a:lnTo>
                    <a:pt x="79372" y="177775"/>
                  </a:lnTo>
                  <a:lnTo>
                    <a:pt x="84810" y="174146"/>
                  </a:lnTo>
                  <a:lnTo>
                    <a:pt x="114235" y="164196"/>
                  </a:lnTo>
                  <a:lnTo>
                    <a:pt x="117553" y="159047"/>
                  </a:lnTo>
                  <a:lnTo>
                    <a:pt x="118037" y="152160"/>
                  </a:lnTo>
                  <a:lnTo>
                    <a:pt x="116633" y="144114"/>
                  </a:lnTo>
                  <a:lnTo>
                    <a:pt x="103556" y="128264"/>
                  </a:lnTo>
                  <a:lnTo>
                    <a:pt x="51719" y="92849"/>
                  </a:lnTo>
                  <a:lnTo>
                    <a:pt x="3443" y="72929"/>
                  </a:lnTo>
                  <a:lnTo>
                    <a:pt x="3097" y="72291"/>
                  </a:lnTo>
                  <a:lnTo>
                    <a:pt x="65444" y="80608"/>
                  </a:lnTo>
                  <a:lnTo>
                    <a:pt x="118183" y="81228"/>
                  </a:lnTo>
                  <a:lnTo>
                    <a:pt x="133899" y="81313"/>
                  </a:lnTo>
                  <a:lnTo>
                    <a:pt x="129368" y="81350"/>
                  </a:lnTo>
                  <a:lnTo>
                    <a:pt x="111520" y="73118"/>
                  </a:lnTo>
                  <a:lnTo>
                    <a:pt x="56161" y="29887"/>
                  </a:lnTo>
                  <a:lnTo>
                    <a:pt x="25529" y="4511"/>
                  </a:lnTo>
                  <a:lnTo>
                    <a:pt x="16957" y="768"/>
                  </a:lnTo>
                  <a:lnTo>
                    <a:pt x="9515" y="0"/>
                  </a:lnTo>
                  <a:lnTo>
                    <a:pt x="2825" y="1215"/>
                  </a:lnTo>
                  <a:lnTo>
                    <a:pt x="94" y="3752"/>
                  </a:lnTo>
                  <a:lnTo>
                    <a:pt x="0" y="7172"/>
                  </a:lnTo>
                  <a:lnTo>
                    <a:pt x="1664" y="11178"/>
                  </a:lnTo>
                  <a:lnTo>
                    <a:pt x="24641" y="25071"/>
                  </a:lnTo>
                  <a:lnTo>
                    <a:pt x="78247" y="33466"/>
                  </a:lnTo>
                  <a:lnTo>
                    <a:pt x="90503" y="347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4949F4A2-3DC2-4D70-8637-52E8B426370B}"/>
                </a:ext>
              </a:extLst>
            </p:cNvPr>
            <p:cNvSpPr/>
            <p:nvPr/>
          </p:nvSpPr>
          <p:spPr>
            <a:xfrm>
              <a:off x="3492779" y="7429169"/>
              <a:ext cx="133684" cy="142840"/>
            </a:xfrm>
            <a:custGeom>
              <a:avLst/>
              <a:gdLst/>
              <a:ahLst/>
              <a:cxnLst/>
              <a:rect l="0" t="0" r="0" b="0"/>
              <a:pathLst>
                <a:path w="133684" h="142840">
                  <a:moveTo>
                    <a:pt x="121911" y="142839"/>
                  </a:moveTo>
                  <a:lnTo>
                    <a:pt x="109499" y="128700"/>
                  </a:lnTo>
                  <a:lnTo>
                    <a:pt x="92801" y="103908"/>
                  </a:lnTo>
                  <a:lnTo>
                    <a:pt x="37549" y="54390"/>
                  </a:lnTo>
                  <a:lnTo>
                    <a:pt x="3825" y="27667"/>
                  </a:lnTo>
                  <a:lnTo>
                    <a:pt x="0" y="22008"/>
                  </a:lnTo>
                  <a:lnTo>
                    <a:pt x="906" y="18235"/>
                  </a:lnTo>
                  <a:lnTo>
                    <a:pt x="4964" y="15719"/>
                  </a:lnTo>
                  <a:lnTo>
                    <a:pt x="65052" y="9048"/>
                  </a:lnTo>
                  <a:lnTo>
                    <a:pt x="125076" y="0"/>
                  </a:lnTo>
                  <a:lnTo>
                    <a:pt x="131794" y="109"/>
                  </a:lnTo>
                  <a:lnTo>
                    <a:pt x="133683" y="1908"/>
                  </a:lnTo>
                  <a:lnTo>
                    <a:pt x="132350" y="4835"/>
                  </a:lnTo>
                  <a:lnTo>
                    <a:pt x="73173" y="61690"/>
                  </a:lnTo>
                  <a:lnTo>
                    <a:pt x="28629" y="11951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2563BCC-5140-4A72-9065-6FD96134820A}"/>
                </a:ext>
              </a:extLst>
            </p:cNvPr>
            <p:cNvSpPr/>
            <p:nvPr/>
          </p:nvSpPr>
          <p:spPr>
            <a:xfrm>
              <a:off x="3583596" y="7268841"/>
              <a:ext cx="46642" cy="155471"/>
            </a:xfrm>
            <a:custGeom>
              <a:avLst/>
              <a:gdLst/>
              <a:ahLst/>
              <a:cxnLst/>
              <a:rect l="0" t="0" r="0" b="0"/>
              <a:pathLst>
                <a:path w="46642" h="155471">
                  <a:moveTo>
                    <a:pt x="0" y="155470"/>
                  </a:moveTo>
                  <a:lnTo>
                    <a:pt x="13276" y="143922"/>
                  </a:lnTo>
                  <a:lnTo>
                    <a:pt x="25766" y="137958"/>
                  </a:lnTo>
                  <a:lnTo>
                    <a:pt x="27542" y="134295"/>
                  </a:lnTo>
                  <a:lnTo>
                    <a:pt x="26135" y="130125"/>
                  </a:lnTo>
                  <a:lnTo>
                    <a:pt x="11774" y="116003"/>
                  </a:lnTo>
                  <a:lnTo>
                    <a:pt x="5258" y="111020"/>
                  </a:lnTo>
                  <a:lnTo>
                    <a:pt x="5233" y="105971"/>
                  </a:lnTo>
                  <a:lnTo>
                    <a:pt x="9535" y="100877"/>
                  </a:lnTo>
                  <a:lnTo>
                    <a:pt x="39215" y="84419"/>
                  </a:lnTo>
                  <a:lnTo>
                    <a:pt x="43418" y="79599"/>
                  </a:lnTo>
                  <a:lnTo>
                    <a:pt x="45356" y="73796"/>
                  </a:lnTo>
                  <a:lnTo>
                    <a:pt x="45784" y="67335"/>
                  </a:lnTo>
                  <a:lnTo>
                    <a:pt x="41654" y="55551"/>
                  </a:lnTo>
                  <a:lnTo>
                    <a:pt x="33196" y="44554"/>
                  </a:lnTo>
                  <a:lnTo>
                    <a:pt x="20800" y="33909"/>
                  </a:lnTo>
                  <a:lnTo>
                    <a:pt x="18185" y="28652"/>
                  </a:lnTo>
                  <a:lnTo>
                    <a:pt x="18170" y="23420"/>
                  </a:lnTo>
                  <a:lnTo>
                    <a:pt x="19887" y="18205"/>
                  </a:lnTo>
                  <a:lnTo>
                    <a:pt x="28704" y="10106"/>
                  </a:lnTo>
                  <a:lnTo>
                    <a:pt x="4664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79B9357-12FC-444B-AF03-BE74638FD475}"/>
                </a:ext>
              </a:extLst>
            </p:cNvPr>
            <p:cNvSpPr/>
            <p:nvPr/>
          </p:nvSpPr>
          <p:spPr>
            <a:xfrm>
              <a:off x="3599143" y="7181017"/>
              <a:ext cx="139925" cy="56731"/>
            </a:xfrm>
            <a:custGeom>
              <a:avLst/>
              <a:gdLst/>
              <a:ahLst/>
              <a:cxnLst/>
              <a:rect l="0" t="0" r="0" b="0"/>
              <a:pathLst>
                <a:path w="139925" h="56731">
                  <a:moveTo>
                    <a:pt x="0" y="56730"/>
                  </a:moveTo>
                  <a:lnTo>
                    <a:pt x="36586" y="45909"/>
                  </a:lnTo>
                  <a:lnTo>
                    <a:pt x="43392" y="41742"/>
                  </a:lnTo>
                  <a:lnTo>
                    <a:pt x="53259" y="30203"/>
                  </a:lnTo>
                  <a:lnTo>
                    <a:pt x="54508" y="24362"/>
                  </a:lnTo>
                  <a:lnTo>
                    <a:pt x="53613" y="18740"/>
                  </a:lnTo>
                  <a:lnTo>
                    <a:pt x="51289" y="13266"/>
                  </a:lnTo>
                  <a:lnTo>
                    <a:pt x="52331" y="8751"/>
                  </a:lnTo>
                  <a:lnTo>
                    <a:pt x="55617" y="4878"/>
                  </a:lnTo>
                  <a:lnTo>
                    <a:pt x="60398" y="1432"/>
                  </a:lnTo>
                  <a:lnTo>
                    <a:pt x="66177" y="0"/>
                  </a:lnTo>
                  <a:lnTo>
                    <a:pt x="124535" y="5953"/>
                  </a:lnTo>
                  <a:lnTo>
                    <a:pt x="139924" y="231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2F12C41E-7C4A-4504-A18D-6A1080509795}"/>
                </a:ext>
              </a:extLst>
            </p:cNvPr>
            <p:cNvSpPr/>
            <p:nvPr/>
          </p:nvSpPr>
          <p:spPr>
            <a:xfrm>
              <a:off x="3578990" y="7095775"/>
              <a:ext cx="113436" cy="9823"/>
            </a:xfrm>
            <a:custGeom>
              <a:avLst/>
              <a:gdLst/>
              <a:ahLst/>
              <a:cxnLst/>
              <a:rect l="0" t="0" r="0" b="0"/>
              <a:pathLst>
                <a:path w="113436" h="9823">
                  <a:moveTo>
                    <a:pt x="12380" y="9822"/>
                  </a:moveTo>
                  <a:lnTo>
                    <a:pt x="0" y="1568"/>
                  </a:lnTo>
                  <a:lnTo>
                    <a:pt x="671" y="0"/>
                  </a:lnTo>
                  <a:lnTo>
                    <a:pt x="60474" y="7097"/>
                  </a:lnTo>
                  <a:lnTo>
                    <a:pt x="113435" y="982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FAAAF62C-CC31-485D-8B7C-9BA6403F67C3}"/>
                </a:ext>
              </a:extLst>
            </p:cNvPr>
            <p:cNvSpPr/>
            <p:nvPr/>
          </p:nvSpPr>
          <p:spPr>
            <a:xfrm>
              <a:off x="3638011" y="7006596"/>
              <a:ext cx="61313" cy="36814"/>
            </a:xfrm>
            <a:custGeom>
              <a:avLst/>
              <a:gdLst/>
              <a:ahLst/>
              <a:cxnLst/>
              <a:rect l="0" t="0" r="0" b="0"/>
              <a:pathLst>
                <a:path w="61313" h="36814">
                  <a:moveTo>
                    <a:pt x="15547" y="36813"/>
                  </a:moveTo>
                  <a:lnTo>
                    <a:pt x="47068" y="34509"/>
                  </a:lnTo>
                  <a:lnTo>
                    <a:pt x="54698" y="32686"/>
                  </a:lnTo>
                  <a:lnTo>
                    <a:pt x="58923" y="28878"/>
                  </a:lnTo>
                  <a:lnTo>
                    <a:pt x="60875" y="23750"/>
                  </a:lnTo>
                  <a:lnTo>
                    <a:pt x="61312" y="17740"/>
                  </a:lnTo>
                  <a:lnTo>
                    <a:pt x="57193" y="6455"/>
                  </a:lnTo>
                  <a:lnTo>
                    <a:pt x="53675" y="1027"/>
                  </a:lnTo>
                  <a:lnTo>
                    <a:pt x="46148" y="0"/>
                  </a:lnTo>
                  <a:lnTo>
                    <a:pt x="0" y="1349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8A1D4598-4642-4632-8662-6ED9A76E59B5}"/>
                </a:ext>
              </a:extLst>
            </p:cNvPr>
            <p:cNvSpPr/>
            <p:nvPr/>
          </p:nvSpPr>
          <p:spPr>
            <a:xfrm>
              <a:off x="3656724" y="6864692"/>
              <a:ext cx="114556" cy="82076"/>
            </a:xfrm>
            <a:custGeom>
              <a:avLst/>
              <a:gdLst/>
              <a:ahLst/>
              <a:cxnLst/>
              <a:rect l="0" t="0" r="0" b="0"/>
              <a:pathLst>
                <a:path w="114556" h="82076">
                  <a:moveTo>
                    <a:pt x="12381" y="69887"/>
                  </a:moveTo>
                  <a:lnTo>
                    <a:pt x="0" y="74013"/>
                  </a:lnTo>
                  <a:lnTo>
                    <a:pt x="673" y="75229"/>
                  </a:lnTo>
                  <a:lnTo>
                    <a:pt x="52373" y="77340"/>
                  </a:lnTo>
                  <a:lnTo>
                    <a:pt x="111227" y="82075"/>
                  </a:lnTo>
                  <a:lnTo>
                    <a:pt x="114555" y="81468"/>
                  </a:lnTo>
                  <a:lnTo>
                    <a:pt x="114182" y="80199"/>
                  </a:lnTo>
                  <a:lnTo>
                    <a:pt x="56646" y="54931"/>
                  </a:lnTo>
                  <a:lnTo>
                    <a:pt x="29463" y="42510"/>
                  </a:lnTo>
                  <a:lnTo>
                    <a:pt x="8745" y="25473"/>
                  </a:lnTo>
                  <a:lnTo>
                    <a:pt x="5638" y="17821"/>
                  </a:lnTo>
                  <a:lnTo>
                    <a:pt x="7022" y="10992"/>
                  </a:lnTo>
                  <a:lnTo>
                    <a:pt x="11399" y="4712"/>
                  </a:lnTo>
                  <a:lnTo>
                    <a:pt x="16909" y="1389"/>
                  </a:lnTo>
                  <a:lnTo>
                    <a:pt x="29940" y="0"/>
                  </a:lnTo>
                  <a:lnTo>
                    <a:pt x="44369" y="6868"/>
                  </a:lnTo>
                  <a:lnTo>
                    <a:pt x="51845" y="12328"/>
                  </a:lnTo>
                  <a:lnTo>
                    <a:pt x="55101" y="17695"/>
                  </a:lnTo>
                  <a:lnTo>
                    <a:pt x="55544" y="23000"/>
                  </a:lnTo>
                  <a:lnTo>
                    <a:pt x="51249" y="3879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8869F54C-85DF-4692-9B38-DD1478F1EAC8}"/>
                </a:ext>
              </a:extLst>
            </p:cNvPr>
            <p:cNvSpPr/>
            <p:nvPr/>
          </p:nvSpPr>
          <p:spPr>
            <a:xfrm>
              <a:off x="3669105" y="6771335"/>
              <a:ext cx="85510" cy="13387"/>
            </a:xfrm>
            <a:custGeom>
              <a:avLst/>
              <a:gdLst/>
              <a:ahLst/>
              <a:cxnLst/>
              <a:rect l="0" t="0" r="0" b="0"/>
              <a:pathLst>
                <a:path w="85510" h="13387">
                  <a:moveTo>
                    <a:pt x="0" y="0"/>
                  </a:moveTo>
                  <a:lnTo>
                    <a:pt x="12380" y="8254"/>
                  </a:lnTo>
                  <a:lnTo>
                    <a:pt x="36585" y="13386"/>
                  </a:lnTo>
                  <a:lnTo>
                    <a:pt x="51097" y="9980"/>
                  </a:lnTo>
                  <a:lnTo>
                    <a:pt x="57385" y="6654"/>
                  </a:lnTo>
                  <a:lnTo>
                    <a:pt x="68979" y="5260"/>
                  </a:lnTo>
                  <a:lnTo>
                    <a:pt x="85509" y="777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34D88A25-A774-496F-9F46-1B049E2886E4}"/>
                </a:ext>
              </a:extLst>
            </p:cNvPr>
            <p:cNvSpPr/>
            <p:nvPr/>
          </p:nvSpPr>
          <p:spPr>
            <a:xfrm>
              <a:off x="3676878" y="6696625"/>
              <a:ext cx="85510" cy="20296"/>
            </a:xfrm>
            <a:custGeom>
              <a:avLst/>
              <a:gdLst/>
              <a:ahLst/>
              <a:cxnLst/>
              <a:rect l="0" t="0" r="0" b="0"/>
              <a:pathLst>
                <a:path w="85510" h="20296">
                  <a:moveTo>
                    <a:pt x="0" y="20295"/>
                  </a:moveTo>
                  <a:lnTo>
                    <a:pt x="30167" y="4268"/>
                  </a:lnTo>
                  <a:lnTo>
                    <a:pt x="58363" y="0"/>
                  </a:lnTo>
                  <a:lnTo>
                    <a:pt x="85509" y="474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48245315-8F6C-4F4E-8012-5104C9B34A0F}"/>
                </a:ext>
              </a:extLst>
            </p:cNvPr>
            <p:cNvSpPr/>
            <p:nvPr/>
          </p:nvSpPr>
          <p:spPr>
            <a:xfrm>
              <a:off x="3606917" y="6654732"/>
              <a:ext cx="31095" cy="7775"/>
            </a:xfrm>
            <a:custGeom>
              <a:avLst/>
              <a:gdLst/>
              <a:ahLst/>
              <a:cxnLst/>
              <a:rect l="0" t="0" r="0" b="0"/>
              <a:pathLst>
                <a:path w="31095" h="7775">
                  <a:moveTo>
                    <a:pt x="31094" y="7774"/>
                  </a:moveTo>
                  <a:lnTo>
                    <a:pt x="5246" y="6910"/>
                  </a:lnTo>
                  <a:lnTo>
                    <a:pt x="2633" y="547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2926FF7-0C40-4D55-A391-75E013FF3511}"/>
                </a:ext>
              </a:extLst>
            </p:cNvPr>
            <p:cNvSpPr/>
            <p:nvPr/>
          </p:nvSpPr>
          <p:spPr>
            <a:xfrm>
              <a:off x="3692425" y="6530356"/>
              <a:ext cx="77737" cy="88404"/>
            </a:xfrm>
            <a:custGeom>
              <a:avLst/>
              <a:gdLst/>
              <a:ahLst/>
              <a:cxnLst/>
              <a:rect l="0" t="0" r="0" b="0"/>
              <a:pathLst>
                <a:path w="77737" h="88404">
                  <a:moveTo>
                    <a:pt x="0" y="77735"/>
                  </a:moveTo>
                  <a:lnTo>
                    <a:pt x="56619" y="88403"/>
                  </a:lnTo>
                  <a:lnTo>
                    <a:pt x="57612" y="86574"/>
                  </a:lnTo>
                  <a:lnTo>
                    <a:pt x="56546" y="83628"/>
                  </a:lnTo>
                  <a:lnTo>
                    <a:pt x="25478" y="56992"/>
                  </a:lnTo>
                  <a:lnTo>
                    <a:pt x="19577" y="48359"/>
                  </a:lnTo>
                  <a:lnTo>
                    <a:pt x="19097" y="40013"/>
                  </a:lnTo>
                  <a:lnTo>
                    <a:pt x="22233" y="31857"/>
                  </a:lnTo>
                  <a:lnTo>
                    <a:pt x="27778" y="23830"/>
                  </a:lnTo>
                  <a:lnTo>
                    <a:pt x="43152" y="12606"/>
                  </a:lnTo>
                  <a:lnTo>
                    <a:pt x="7773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9854AF00-6059-46D1-BDF5-C2363DA6394E}"/>
                </a:ext>
              </a:extLst>
            </p:cNvPr>
            <p:cNvSpPr/>
            <p:nvPr/>
          </p:nvSpPr>
          <p:spPr>
            <a:xfrm>
              <a:off x="3429109" y="7757854"/>
              <a:ext cx="118292" cy="96406"/>
            </a:xfrm>
            <a:custGeom>
              <a:avLst/>
              <a:gdLst/>
              <a:ahLst/>
              <a:cxnLst/>
              <a:rect l="0" t="0" r="0" b="0"/>
              <a:pathLst>
                <a:path w="118292" h="96406">
                  <a:moveTo>
                    <a:pt x="37884" y="62907"/>
                  </a:moveTo>
                  <a:lnTo>
                    <a:pt x="100342" y="90779"/>
                  </a:lnTo>
                  <a:lnTo>
                    <a:pt x="115739" y="96312"/>
                  </a:lnTo>
                  <a:lnTo>
                    <a:pt x="118291" y="96405"/>
                  </a:lnTo>
                  <a:lnTo>
                    <a:pt x="117400" y="94740"/>
                  </a:lnTo>
                  <a:lnTo>
                    <a:pt x="109501" y="89148"/>
                  </a:lnTo>
                  <a:lnTo>
                    <a:pt x="46208" y="61752"/>
                  </a:lnTo>
                  <a:lnTo>
                    <a:pt x="13671" y="44330"/>
                  </a:lnTo>
                  <a:lnTo>
                    <a:pt x="1787" y="30466"/>
                  </a:lnTo>
                  <a:lnTo>
                    <a:pt x="0" y="24005"/>
                  </a:lnTo>
                  <a:lnTo>
                    <a:pt x="536" y="17971"/>
                  </a:lnTo>
                  <a:lnTo>
                    <a:pt x="2620" y="12220"/>
                  </a:lnTo>
                  <a:lnTo>
                    <a:pt x="11846" y="3527"/>
                  </a:lnTo>
                  <a:lnTo>
                    <a:pt x="17934" y="0"/>
                  </a:lnTo>
                  <a:lnTo>
                    <a:pt x="23721" y="240"/>
                  </a:lnTo>
                  <a:lnTo>
                    <a:pt x="29305" y="2991"/>
                  </a:lnTo>
                  <a:lnTo>
                    <a:pt x="34756" y="7416"/>
                  </a:lnTo>
                  <a:lnTo>
                    <a:pt x="37526" y="12957"/>
                  </a:lnTo>
                  <a:lnTo>
                    <a:pt x="38301" y="26024"/>
                  </a:lnTo>
                  <a:lnTo>
                    <a:pt x="36435" y="31409"/>
                  </a:lnTo>
                  <a:lnTo>
                    <a:pt x="22337" y="4736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F3170C37-42E9-4004-9E43-52B6A393089F}"/>
                </a:ext>
              </a:extLst>
            </p:cNvPr>
            <p:cNvSpPr/>
            <p:nvPr/>
          </p:nvSpPr>
          <p:spPr>
            <a:xfrm>
              <a:off x="3443673" y="7679767"/>
              <a:ext cx="116604" cy="55486"/>
            </a:xfrm>
            <a:custGeom>
              <a:avLst/>
              <a:gdLst/>
              <a:ahLst/>
              <a:cxnLst/>
              <a:rect l="0" t="0" r="0" b="0"/>
              <a:pathLst>
                <a:path w="116604" h="55486">
                  <a:moveTo>
                    <a:pt x="0" y="39939"/>
                  </a:moveTo>
                  <a:lnTo>
                    <a:pt x="8253" y="27559"/>
                  </a:lnTo>
                  <a:lnTo>
                    <a:pt x="13386" y="3352"/>
                  </a:lnTo>
                  <a:lnTo>
                    <a:pt x="15834" y="0"/>
                  </a:lnTo>
                  <a:lnTo>
                    <a:pt x="19193" y="356"/>
                  </a:lnTo>
                  <a:lnTo>
                    <a:pt x="43666" y="18411"/>
                  </a:lnTo>
                  <a:lnTo>
                    <a:pt x="97386" y="30936"/>
                  </a:lnTo>
                  <a:lnTo>
                    <a:pt x="111229" y="39104"/>
                  </a:lnTo>
                  <a:lnTo>
                    <a:pt x="114747" y="42837"/>
                  </a:lnTo>
                  <a:lnTo>
                    <a:pt x="116229" y="46189"/>
                  </a:lnTo>
                  <a:lnTo>
                    <a:pt x="116603" y="5548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76239CA0-F537-4004-924C-8DDCD182E11E}"/>
                </a:ext>
              </a:extLst>
            </p:cNvPr>
            <p:cNvSpPr/>
            <p:nvPr/>
          </p:nvSpPr>
          <p:spPr>
            <a:xfrm>
              <a:off x="3420352" y="7612010"/>
              <a:ext cx="186566" cy="76602"/>
            </a:xfrm>
            <a:custGeom>
              <a:avLst/>
              <a:gdLst/>
              <a:ahLst/>
              <a:cxnLst/>
              <a:rect l="0" t="0" r="0" b="0"/>
              <a:pathLst>
                <a:path w="186566" h="76602">
                  <a:moveTo>
                    <a:pt x="0" y="61054"/>
                  </a:moveTo>
                  <a:lnTo>
                    <a:pt x="25688" y="21931"/>
                  </a:lnTo>
                  <a:lnTo>
                    <a:pt x="47405" y="5950"/>
                  </a:lnTo>
                  <a:lnTo>
                    <a:pt x="80666" y="0"/>
                  </a:lnTo>
                  <a:lnTo>
                    <a:pt x="117906" y="1960"/>
                  </a:lnTo>
                  <a:lnTo>
                    <a:pt x="148852" y="11470"/>
                  </a:lnTo>
                  <a:lnTo>
                    <a:pt x="170091" y="28940"/>
                  </a:lnTo>
                  <a:lnTo>
                    <a:pt x="182698" y="48508"/>
                  </a:lnTo>
                  <a:lnTo>
                    <a:pt x="186565" y="7660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D988D554-D49E-4E3A-9D48-A6619DB41323}"/>
                </a:ext>
              </a:extLst>
            </p:cNvPr>
            <p:cNvSpPr/>
            <p:nvPr/>
          </p:nvSpPr>
          <p:spPr>
            <a:xfrm>
              <a:off x="3373711" y="7820761"/>
              <a:ext cx="217660" cy="125802"/>
            </a:xfrm>
            <a:custGeom>
              <a:avLst/>
              <a:gdLst/>
              <a:ahLst/>
              <a:cxnLst/>
              <a:rect l="0" t="0" r="0" b="0"/>
              <a:pathLst>
                <a:path w="217660" h="125802">
                  <a:moveTo>
                    <a:pt x="0" y="0"/>
                  </a:moveTo>
                  <a:lnTo>
                    <a:pt x="0" y="16507"/>
                  </a:lnTo>
                  <a:lnTo>
                    <a:pt x="24760" y="55659"/>
                  </a:lnTo>
                  <a:lnTo>
                    <a:pt x="73171" y="101424"/>
                  </a:lnTo>
                  <a:lnTo>
                    <a:pt x="120620" y="118495"/>
                  </a:lnTo>
                  <a:lnTo>
                    <a:pt x="182573" y="125801"/>
                  </a:lnTo>
                  <a:lnTo>
                    <a:pt x="217659" y="1243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4ABC14A8-DE74-4B10-AE2D-6293E488107D}"/>
              </a:ext>
            </a:extLst>
          </p:cNvPr>
          <p:cNvGrpSpPr/>
          <p:nvPr/>
        </p:nvGrpSpPr>
        <p:grpSpPr>
          <a:xfrm>
            <a:off x="4213252" y="7619964"/>
            <a:ext cx="295395" cy="320790"/>
            <a:chOff x="4213252" y="7619964"/>
            <a:chExt cx="295395" cy="320790"/>
          </a:xfrm>
        </p:grpSpPr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0C5B2AC-396D-47F9-B332-23988C0598D9}"/>
                </a:ext>
              </a:extLst>
            </p:cNvPr>
            <p:cNvSpPr/>
            <p:nvPr/>
          </p:nvSpPr>
          <p:spPr>
            <a:xfrm>
              <a:off x="4213252" y="7851856"/>
              <a:ext cx="225433" cy="88898"/>
            </a:xfrm>
            <a:custGeom>
              <a:avLst/>
              <a:gdLst/>
              <a:ahLst/>
              <a:cxnLst/>
              <a:rect l="0" t="0" r="0" b="0"/>
              <a:pathLst>
                <a:path w="225433" h="88898">
                  <a:moveTo>
                    <a:pt x="0" y="0"/>
                  </a:moveTo>
                  <a:lnTo>
                    <a:pt x="7933" y="19481"/>
                  </a:lnTo>
                  <a:lnTo>
                    <a:pt x="28262" y="45983"/>
                  </a:lnTo>
                  <a:lnTo>
                    <a:pt x="52292" y="65638"/>
                  </a:lnTo>
                  <a:lnTo>
                    <a:pt x="107337" y="87873"/>
                  </a:lnTo>
                  <a:lnTo>
                    <a:pt x="168752" y="88897"/>
                  </a:lnTo>
                  <a:lnTo>
                    <a:pt x="225432" y="6996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7F61E66A-1533-4805-8D63-3E20756094C0}"/>
                </a:ext>
              </a:extLst>
            </p:cNvPr>
            <p:cNvSpPr/>
            <p:nvPr/>
          </p:nvSpPr>
          <p:spPr>
            <a:xfrm>
              <a:off x="4275440" y="7812987"/>
              <a:ext cx="124377" cy="15549"/>
            </a:xfrm>
            <a:custGeom>
              <a:avLst/>
              <a:gdLst/>
              <a:ahLst/>
              <a:cxnLst/>
              <a:rect l="0" t="0" r="0" b="0"/>
              <a:pathLst>
                <a:path w="124377" h="15549">
                  <a:moveTo>
                    <a:pt x="0" y="0"/>
                  </a:moveTo>
                  <a:lnTo>
                    <a:pt x="54098" y="6694"/>
                  </a:lnTo>
                  <a:lnTo>
                    <a:pt x="107689" y="13784"/>
                  </a:lnTo>
                  <a:lnTo>
                    <a:pt x="124376" y="1554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556E2335-5C69-4D6A-8E77-5D52FBA5531C}"/>
                </a:ext>
              </a:extLst>
            </p:cNvPr>
            <p:cNvSpPr/>
            <p:nvPr/>
          </p:nvSpPr>
          <p:spPr>
            <a:xfrm>
              <a:off x="4306534" y="7703809"/>
              <a:ext cx="116604" cy="54765"/>
            </a:xfrm>
            <a:custGeom>
              <a:avLst/>
              <a:gdLst/>
              <a:ahLst/>
              <a:cxnLst/>
              <a:rect l="0" t="0" r="0" b="0"/>
              <a:pathLst>
                <a:path w="116604" h="54765">
                  <a:moveTo>
                    <a:pt x="0" y="46991"/>
                  </a:moveTo>
                  <a:lnTo>
                    <a:pt x="4127" y="3711"/>
                  </a:lnTo>
                  <a:lnTo>
                    <a:pt x="6206" y="0"/>
                  </a:lnTo>
                  <a:lnTo>
                    <a:pt x="8456" y="116"/>
                  </a:lnTo>
                  <a:lnTo>
                    <a:pt x="10820" y="2785"/>
                  </a:lnTo>
                  <a:lnTo>
                    <a:pt x="22660" y="5751"/>
                  </a:lnTo>
                  <a:lnTo>
                    <a:pt x="80663" y="10218"/>
                  </a:lnTo>
                  <a:lnTo>
                    <a:pt x="92643" y="12111"/>
                  </a:lnTo>
                  <a:lnTo>
                    <a:pt x="101493" y="15964"/>
                  </a:lnTo>
                  <a:lnTo>
                    <a:pt x="113631" y="27154"/>
                  </a:lnTo>
                  <a:lnTo>
                    <a:pt x="116349" y="32903"/>
                  </a:lnTo>
                  <a:lnTo>
                    <a:pt x="116603" y="5476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8F29BF31-BC9A-48F2-9A7C-5F3F4CBBBECC}"/>
                </a:ext>
              </a:extLst>
            </p:cNvPr>
            <p:cNvSpPr/>
            <p:nvPr/>
          </p:nvSpPr>
          <p:spPr>
            <a:xfrm>
              <a:off x="4259893" y="7619964"/>
              <a:ext cx="248754" cy="68648"/>
            </a:xfrm>
            <a:custGeom>
              <a:avLst/>
              <a:gdLst/>
              <a:ahLst/>
              <a:cxnLst/>
              <a:rect l="0" t="0" r="0" b="0"/>
              <a:pathLst>
                <a:path w="248754" h="68648">
                  <a:moveTo>
                    <a:pt x="0" y="22006"/>
                  </a:moveTo>
                  <a:lnTo>
                    <a:pt x="8253" y="5499"/>
                  </a:lnTo>
                  <a:lnTo>
                    <a:pt x="16730" y="1500"/>
                  </a:lnTo>
                  <a:lnTo>
                    <a:pt x="54094" y="0"/>
                  </a:lnTo>
                  <a:lnTo>
                    <a:pt x="110110" y="11837"/>
                  </a:lnTo>
                  <a:lnTo>
                    <a:pt x="156040" y="26124"/>
                  </a:lnTo>
                  <a:lnTo>
                    <a:pt x="217827" y="54128"/>
                  </a:lnTo>
                  <a:lnTo>
                    <a:pt x="248753" y="686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80ED10A6-A45B-44A3-8623-DD01B14FE147}"/>
              </a:ext>
            </a:extLst>
          </p:cNvPr>
          <p:cNvGrpSpPr/>
          <p:nvPr/>
        </p:nvGrpSpPr>
        <p:grpSpPr>
          <a:xfrm>
            <a:off x="5713543" y="7223075"/>
            <a:ext cx="272074" cy="322855"/>
            <a:chOff x="5713543" y="7223075"/>
            <a:chExt cx="272074" cy="322855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68E8574F-B168-4F0B-8D6D-C3B415B5E1BA}"/>
                </a:ext>
              </a:extLst>
            </p:cNvPr>
            <p:cNvSpPr/>
            <p:nvPr/>
          </p:nvSpPr>
          <p:spPr>
            <a:xfrm>
              <a:off x="5713543" y="7486500"/>
              <a:ext cx="202112" cy="59430"/>
            </a:xfrm>
            <a:custGeom>
              <a:avLst/>
              <a:gdLst/>
              <a:ahLst/>
              <a:cxnLst/>
              <a:rect l="0" t="0" r="0" b="0"/>
              <a:pathLst>
                <a:path w="202112" h="59430">
                  <a:moveTo>
                    <a:pt x="0" y="0"/>
                  </a:moveTo>
                  <a:lnTo>
                    <a:pt x="58395" y="42545"/>
                  </a:lnTo>
                  <a:lnTo>
                    <a:pt x="87278" y="56625"/>
                  </a:lnTo>
                  <a:lnTo>
                    <a:pt x="124299" y="59429"/>
                  </a:lnTo>
                  <a:lnTo>
                    <a:pt x="160618" y="54051"/>
                  </a:lnTo>
                  <a:lnTo>
                    <a:pt x="202111" y="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7C5E9B8C-47F3-4939-881E-6602404841D8}"/>
                </a:ext>
              </a:extLst>
            </p:cNvPr>
            <p:cNvSpPr/>
            <p:nvPr/>
          </p:nvSpPr>
          <p:spPr>
            <a:xfrm>
              <a:off x="5799051" y="7416538"/>
              <a:ext cx="108831" cy="35417"/>
            </a:xfrm>
            <a:custGeom>
              <a:avLst/>
              <a:gdLst/>
              <a:ahLst/>
              <a:cxnLst/>
              <a:rect l="0" t="0" r="0" b="0"/>
              <a:pathLst>
                <a:path w="108831" h="35417">
                  <a:moveTo>
                    <a:pt x="0" y="0"/>
                  </a:moveTo>
                  <a:lnTo>
                    <a:pt x="15867" y="13276"/>
                  </a:lnTo>
                  <a:lnTo>
                    <a:pt x="49615" y="30134"/>
                  </a:lnTo>
                  <a:lnTo>
                    <a:pt x="80536" y="35416"/>
                  </a:lnTo>
                  <a:lnTo>
                    <a:pt x="108830" y="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702C7DD-2304-4BA1-B158-AC8823E34EDC}"/>
                </a:ext>
              </a:extLst>
            </p:cNvPr>
            <p:cNvSpPr/>
            <p:nvPr/>
          </p:nvSpPr>
          <p:spPr>
            <a:xfrm>
              <a:off x="5798646" y="7304105"/>
              <a:ext cx="109236" cy="89113"/>
            </a:xfrm>
            <a:custGeom>
              <a:avLst/>
              <a:gdLst/>
              <a:ahLst/>
              <a:cxnLst/>
              <a:rect l="0" t="0" r="0" b="0"/>
              <a:pathLst>
                <a:path w="109236" h="89113">
                  <a:moveTo>
                    <a:pt x="15953" y="89112"/>
                  </a:moveTo>
                  <a:lnTo>
                    <a:pt x="3573" y="76732"/>
                  </a:lnTo>
                  <a:lnTo>
                    <a:pt x="789" y="70494"/>
                  </a:lnTo>
                  <a:lnTo>
                    <a:pt x="0" y="56653"/>
                  </a:lnTo>
                  <a:lnTo>
                    <a:pt x="11190" y="4564"/>
                  </a:lnTo>
                  <a:lnTo>
                    <a:pt x="14504" y="789"/>
                  </a:lnTo>
                  <a:lnTo>
                    <a:pt x="18442" y="0"/>
                  </a:lnTo>
                  <a:lnTo>
                    <a:pt x="22794" y="1201"/>
                  </a:lnTo>
                  <a:lnTo>
                    <a:pt x="26560" y="5457"/>
                  </a:lnTo>
                  <a:lnTo>
                    <a:pt x="45682" y="38418"/>
                  </a:lnTo>
                  <a:lnTo>
                    <a:pt x="59971" y="44988"/>
                  </a:lnTo>
                  <a:lnTo>
                    <a:pt x="97297" y="49206"/>
                  </a:lnTo>
                  <a:lnTo>
                    <a:pt x="103004" y="53007"/>
                  </a:lnTo>
                  <a:lnTo>
                    <a:pt x="105944" y="58996"/>
                  </a:lnTo>
                  <a:lnTo>
                    <a:pt x="109235" y="813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06E58592-E3D0-4794-BEBA-57F511388342}"/>
                </a:ext>
              </a:extLst>
            </p:cNvPr>
            <p:cNvSpPr/>
            <p:nvPr/>
          </p:nvSpPr>
          <p:spPr>
            <a:xfrm>
              <a:off x="5791278" y="7223075"/>
              <a:ext cx="194339" cy="76861"/>
            </a:xfrm>
            <a:custGeom>
              <a:avLst/>
              <a:gdLst/>
              <a:ahLst/>
              <a:cxnLst/>
              <a:rect l="0" t="0" r="0" b="0"/>
              <a:pathLst>
                <a:path w="194339" h="76861">
                  <a:moveTo>
                    <a:pt x="0" y="45766"/>
                  </a:moveTo>
                  <a:lnTo>
                    <a:pt x="0" y="29259"/>
                  </a:lnTo>
                  <a:lnTo>
                    <a:pt x="6910" y="14245"/>
                  </a:lnTo>
                  <a:lnTo>
                    <a:pt x="12381" y="6614"/>
                  </a:lnTo>
                  <a:lnTo>
                    <a:pt x="23800" y="2389"/>
                  </a:lnTo>
                  <a:lnTo>
                    <a:pt x="57219" y="0"/>
                  </a:lnTo>
                  <a:lnTo>
                    <a:pt x="115610" y="15891"/>
                  </a:lnTo>
                  <a:lnTo>
                    <a:pt x="174308" y="59442"/>
                  </a:lnTo>
                  <a:lnTo>
                    <a:pt x="194338" y="7686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49B0EC6-F8EB-443E-9B12-8046856CB2AC}"/>
              </a:ext>
            </a:extLst>
          </p:cNvPr>
          <p:cNvGrpSpPr/>
          <p:nvPr/>
        </p:nvGrpSpPr>
        <p:grpSpPr>
          <a:xfrm>
            <a:off x="2565264" y="9626678"/>
            <a:ext cx="303169" cy="411410"/>
            <a:chOff x="2565264" y="9626678"/>
            <a:chExt cx="303169" cy="411410"/>
          </a:xfrm>
        </p:grpSpPr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56217B9D-28C2-46A6-8FF3-E0DE8C5E4E83}"/>
                </a:ext>
              </a:extLst>
            </p:cNvPr>
            <p:cNvSpPr/>
            <p:nvPr/>
          </p:nvSpPr>
          <p:spPr>
            <a:xfrm>
              <a:off x="2565264" y="9945917"/>
              <a:ext cx="186566" cy="92171"/>
            </a:xfrm>
            <a:custGeom>
              <a:avLst/>
              <a:gdLst/>
              <a:ahLst/>
              <a:cxnLst/>
              <a:rect l="0" t="0" r="0" b="0"/>
              <a:pathLst>
                <a:path w="186566" h="92171">
                  <a:moveTo>
                    <a:pt x="0" y="0"/>
                  </a:moveTo>
                  <a:lnTo>
                    <a:pt x="25766" y="43278"/>
                  </a:lnTo>
                  <a:lnTo>
                    <a:pt x="63873" y="73093"/>
                  </a:lnTo>
                  <a:lnTo>
                    <a:pt x="121709" y="91427"/>
                  </a:lnTo>
                  <a:lnTo>
                    <a:pt x="151694" y="92170"/>
                  </a:lnTo>
                  <a:lnTo>
                    <a:pt x="186565" y="855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0C9042D-66C1-465E-8158-4868DD7540F3}"/>
                </a:ext>
              </a:extLst>
            </p:cNvPr>
            <p:cNvSpPr/>
            <p:nvPr/>
          </p:nvSpPr>
          <p:spPr>
            <a:xfrm>
              <a:off x="2627452" y="9891502"/>
              <a:ext cx="108831" cy="46643"/>
            </a:xfrm>
            <a:custGeom>
              <a:avLst/>
              <a:gdLst/>
              <a:ahLst/>
              <a:cxnLst/>
              <a:rect l="0" t="0" r="0" b="0"/>
              <a:pathLst>
                <a:path w="108831" h="46643">
                  <a:moveTo>
                    <a:pt x="0" y="0"/>
                  </a:moveTo>
                  <a:lnTo>
                    <a:pt x="62614" y="22660"/>
                  </a:lnTo>
                  <a:lnTo>
                    <a:pt x="108830" y="4664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7DF6F701-8963-4521-853F-DAC4AD2C3582}"/>
                </a:ext>
              </a:extLst>
            </p:cNvPr>
            <p:cNvSpPr/>
            <p:nvPr/>
          </p:nvSpPr>
          <p:spPr>
            <a:xfrm>
              <a:off x="2635610" y="9721048"/>
              <a:ext cx="131976" cy="116041"/>
            </a:xfrm>
            <a:custGeom>
              <a:avLst/>
              <a:gdLst/>
              <a:ahLst/>
              <a:cxnLst/>
              <a:rect l="0" t="0" r="0" b="0"/>
              <a:pathLst>
                <a:path w="131976" h="116041">
                  <a:moveTo>
                    <a:pt x="15163" y="100493"/>
                  </a:moveTo>
                  <a:lnTo>
                    <a:pt x="2783" y="92239"/>
                  </a:lnTo>
                  <a:lnTo>
                    <a:pt x="0" y="85490"/>
                  </a:lnTo>
                  <a:lnTo>
                    <a:pt x="209" y="56220"/>
                  </a:lnTo>
                  <a:lnTo>
                    <a:pt x="10400" y="4591"/>
                  </a:lnTo>
                  <a:lnTo>
                    <a:pt x="12851" y="281"/>
                  </a:lnTo>
                  <a:lnTo>
                    <a:pt x="15349" y="0"/>
                  </a:lnTo>
                  <a:lnTo>
                    <a:pt x="17878" y="2403"/>
                  </a:lnTo>
                  <a:lnTo>
                    <a:pt x="29871" y="28494"/>
                  </a:lnTo>
                  <a:lnTo>
                    <a:pt x="41565" y="37687"/>
                  </a:lnTo>
                  <a:lnTo>
                    <a:pt x="104610" y="57999"/>
                  </a:lnTo>
                  <a:lnTo>
                    <a:pt x="118545" y="67499"/>
                  </a:lnTo>
                  <a:lnTo>
                    <a:pt x="128193" y="79783"/>
                  </a:lnTo>
                  <a:lnTo>
                    <a:pt x="131975" y="86686"/>
                  </a:lnTo>
                  <a:lnTo>
                    <a:pt x="131905" y="93016"/>
                  </a:lnTo>
                  <a:lnTo>
                    <a:pt x="129267" y="98963"/>
                  </a:lnTo>
                  <a:lnTo>
                    <a:pt x="116219" y="11604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FE50A74-7782-4179-AC36-9A60FE552C12}"/>
                </a:ext>
              </a:extLst>
            </p:cNvPr>
            <p:cNvSpPr/>
            <p:nvPr/>
          </p:nvSpPr>
          <p:spPr>
            <a:xfrm>
              <a:off x="2619679" y="9626678"/>
              <a:ext cx="248754" cy="155996"/>
            </a:xfrm>
            <a:custGeom>
              <a:avLst/>
              <a:gdLst/>
              <a:ahLst/>
              <a:cxnLst/>
              <a:rect l="0" t="0" r="0" b="0"/>
              <a:pathLst>
                <a:path w="248754" h="155996">
                  <a:moveTo>
                    <a:pt x="0" y="31619"/>
                  </a:moveTo>
                  <a:lnTo>
                    <a:pt x="7069" y="13865"/>
                  </a:lnTo>
                  <a:lnTo>
                    <a:pt x="14946" y="3287"/>
                  </a:lnTo>
                  <a:lnTo>
                    <a:pt x="22056" y="638"/>
                  </a:lnTo>
                  <a:lnTo>
                    <a:pt x="41473" y="0"/>
                  </a:lnTo>
                  <a:lnTo>
                    <a:pt x="93190" y="16875"/>
                  </a:lnTo>
                  <a:lnTo>
                    <a:pt x="132986" y="39630"/>
                  </a:lnTo>
                  <a:lnTo>
                    <a:pt x="190075" y="87543"/>
                  </a:lnTo>
                  <a:lnTo>
                    <a:pt x="239831" y="144592"/>
                  </a:lnTo>
                  <a:lnTo>
                    <a:pt x="248753" y="15599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98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3A818-1542-4E17-AB39-60C0DFEF47BF}"/>
              </a:ext>
            </a:extLst>
          </p:cNvPr>
          <p:cNvSpPr txBox="1"/>
          <p:nvPr/>
        </p:nvSpPr>
        <p:spPr>
          <a:xfrm>
            <a:off x="457200" y="50800"/>
            <a:ext cx="4345608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FF0000"/>
                </a:solidFill>
                <a:latin typeface="Arial - 36"/>
              </a:rPr>
              <a:t>Digestion of Proteins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9583C9-12DB-421D-B184-C3553A613839}"/>
              </a:ext>
            </a:extLst>
          </p:cNvPr>
          <p:cNvSpPr/>
          <p:nvPr/>
        </p:nvSpPr>
        <p:spPr>
          <a:xfrm>
            <a:off x="419771" y="93283"/>
            <a:ext cx="4376497" cy="458638"/>
          </a:xfrm>
          <a:custGeom>
            <a:avLst/>
            <a:gdLst/>
            <a:ahLst/>
            <a:cxnLst/>
            <a:rect l="0" t="0" r="0" b="0"/>
            <a:pathLst>
              <a:path w="4376497" h="458638">
                <a:moveTo>
                  <a:pt x="0" y="0"/>
                </a:moveTo>
                <a:lnTo>
                  <a:pt x="4376496" y="0"/>
                </a:lnTo>
                <a:lnTo>
                  <a:pt x="4376496" y="458637"/>
                </a:lnTo>
                <a:lnTo>
                  <a:pt x="0" y="458637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99F37-183A-4E46-9FA0-8174C010B829}"/>
              </a:ext>
            </a:extLst>
          </p:cNvPr>
          <p:cNvGrpSpPr/>
          <p:nvPr/>
        </p:nvGrpSpPr>
        <p:grpSpPr>
          <a:xfrm>
            <a:off x="112504" y="145727"/>
            <a:ext cx="258631" cy="299397"/>
            <a:chOff x="112504" y="145727"/>
            <a:chExt cx="258631" cy="2993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9E8F74D-AD84-464A-8FC4-8A658929FB28}"/>
                </a:ext>
              </a:extLst>
            </p:cNvPr>
            <p:cNvSpPr/>
            <p:nvPr/>
          </p:nvSpPr>
          <p:spPr>
            <a:xfrm>
              <a:off x="194338" y="256526"/>
              <a:ext cx="77736" cy="132151"/>
            </a:xfrm>
            <a:custGeom>
              <a:avLst/>
              <a:gdLst/>
              <a:ahLst/>
              <a:cxnLst/>
              <a:rect l="0" t="0" r="0" b="0"/>
              <a:pathLst>
                <a:path w="77736" h="132151">
                  <a:moveTo>
                    <a:pt x="0" y="0"/>
                  </a:moveTo>
                  <a:lnTo>
                    <a:pt x="7070" y="23097"/>
                  </a:lnTo>
                  <a:lnTo>
                    <a:pt x="39130" y="78936"/>
                  </a:lnTo>
                  <a:lnTo>
                    <a:pt x="63950" y="120920"/>
                  </a:lnTo>
                  <a:lnTo>
                    <a:pt x="77735" y="1321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E41EDFF-5865-4DA9-AE9E-23E31D5FEE8A}"/>
                </a:ext>
              </a:extLst>
            </p:cNvPr>
            <p:cNvSpPr/>
            <p:nvPr/>
          </p:nvSpPr>
          <p:spPr>
            <a:xfrm>
              <a:off x="256526" y="237748"/>
              <a:ext cx="85510" cy="88741"/>
            </a:xfrm>
            <a:custGeom>
              <a:avLst/>
              <a:gdLst/>
              <a:ahLst/>
              <a:cxnLst/>
              <a:rect l="0" t="0" r="0" b="0"/>
              <a:pathLst>
                <a:path w="85510" h="88741">
                  <a:moveTo>
                    <a:pt x="0" y="18778"/>
                  </a:moveTo>
                  <a:lnTo>
                    <a:pt x="0" y="2272"/>
                  </a:lnTo>
                  <a:lnTo>
                    <a:pt x="1728" y="0"/>
                  </a:lnTo>
                  <a:lnTo>
                    <a:pt x="4607" y="1077"/>
                  </a:lnTo>
                  <a:lnTo>
                    <a:pt x="26519" y="28316"/>
                  </a:lnTo>
                  <a:lnTo>
                    <a:pt x="57923" y="67142"/>
                  </a:lnTo>
                  <a:lnTo>
                    <a:pt x="85509" y="8874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6D00C6-D2A5-4EC1-B277-A7333ACCE031}"/>
                </a:ext>
              </a:extLst>
            </p:cNvPr>
            <p:cNvSpPr/>
            <p:nvPr/>
          </p:nvSpPr>
          <p:spPr>
            <a:xfrm>
              <a:off x="112504" y="145727"/>
              <a:ext cx="258631" cy="299397"/>
            </a:xfrm>
            <a:custGeom>
              <a:avLst/>
              <a:gdLst/>
              <a:ahLst/>
              <a:cxnLst/>
              <a:rect l="0" t="0" r="0" b="0"/>
              <a:pathLst>
                <a:path w="258631" h="299397">
                  <a:moveTo>
                    <a:pt x="50740" y="64158"/>
                  </a:moveTo>
                  <a:lnTo>
                    <a:pt x="38360" y="68285"/>
                  </a:lnTo>
                  <a:lnTo>
                    <a:pt x="27675" y="77221"/>
                  </a:lnTo>
                  <a:lnTo>
                    <a:pt x="6741" y="104071"/>
                  </a:lnTo>
                  <a:lnTo>
                    <a:pt x="954" y="121341"/>
                  </a:lnTo>
                  <a:lnTo>
                    <a:pt x="0" y="155094"/>
                  </a:lnTo>
                  <a:lnTo>
                    <a:pt x="7491" y="191006"/>
                  </a:lnTo>
                  <a:lnTo>
                    <a:pt x="29625" y="234608"/>
                  </a:lnTo>
                  <a:lnTo>
                    <a:pt x="70128" y="278039"/>
                  </a:lnTo>
                  <a:lnTo>
                    <a:pt x="98140" y="293515"/>
                  </a:lnTo>
                  <a:lnTo>
                    <a:pt x="113265" y="299396"/>
                  </a:lnTo>
                  <a:lnTo>
                    <a:pt x="144602" y="299310"/>
                  </a:lnTo>
                  <a:lnTo>
                    <a:pt x="172985" y="293814"/>
                  </a:lnTo>
                  <a:lnTo>
                    <a:pt x="193679" y="282589"/>
                  </a:lnTo>
                  <a:lnTo>
                    <a:pt x="242431" y="226140"/>
                  </a:lnTo>
                  <a:lnTo>
                    <a:pt x="253891" y="203708"/>
                  </a:lnTo>
                  <a:lnTo>
                    <a:pt x="258630" y="164144"/>
                  </a:lnTo>
                  <a:lnTo>
                    <a:pt x="243527" y="105876"/>
                  </a:lnTo>
                  <a:lnTo>
                    <a:pt x="219020" y="59123"/>
                  </a:lnTo>
                  <a:lnTo>
                    <a:pt x="182530" y="22004"/>
                  </a:lnTo>
                  <a:lnTo>
                    <a:pt x="129524" y="0"/>
                  </a:lnTo>
                  <a:lnTo>
                    <a:pt x="93086" y="43"/>
                  </a:lnTo>
                  <a:lnTo>
                    <a:pt x="73591" y="5720"/>
                  </a:lnTo>
                  <a:lnTo>
                    <a:pt x="47000" y="23440"/>
                  </a:lnTo>
                  <a:lnTo>
                    <a:pt x="25977" y="49781"/>
                  </a:lnTo>
                  <a:lnTo>
                    <a:pt x="11872" y="7970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08239F-DB8A-4EF4-ADC0-3183698A6EC7}"/>
              </a:ext>
            </a:extLst>
          </p:cNvPr>
          <p:cNvGrpSpPr/>
          <p:nvPr/>
        </p:nvGrpSpPr>
        <p:grpSpPr>
          <a:xfrm>
            <a:off x="1034156" y="845604"/>
            <a:ext cx="1733105" cy="266011"/>
            <a:chOff x="1034156" y="845604"/>
            <a:chExt cx="1733105" cy="26601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8E7FBE-D26B-49B3-858E-711BAB1BEBCA}"/>
                </a:ext>
              </a:extLst>
            </p:cNvPr>
            <p:cNvSpPr/>
            <p:nvPr/>
          </p:nvSpPr>
          <p:spPr>
            <a:xfrm>
              <a:off x="1034156" y="855088"/>
              <a:ext cx="15271" cy="194339"/>
            </a:xfrm>
            <a:custGeom>
              <a:avLst/>
              <a:gdLst/>
              <a:ahLst/>
              <a:cxnLst/>
              <a:rect l="0" t="0" r="0" b="0"/>
              <a:pathLst>
                <a:path w="15271" h="194339">
                  <a:moveTo>
                    <a:pt x="15270" y="0"/>
                  </a:moveTo>
                  <a:lnTo>
                    <a:pt x="1824" y="49551"/>
                  </a:lnTo>
                  <a:lnTo>
                    <a:pt x="0" y="104190"/>
                  </a:lnTo>
                  <a:lnTo>
                    <a:pt x="611" y="166519"/>
                  </a:lnTo>
                  <a:lnTo>
                    <a:pt x="7497" y="19433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CC1190F-B514-4F14-9013-7BB713CB80CA}"/>
                </a:ext>
              </a:extLst>
            </p:cNvPr>
            <p:cNvSpPr/>
            <p:nvPr/>
          </p:nvSpPr>
          <p:spPr>
            <a:xfrm>
              <a:off x="1103841" y="1010559"/>
              <a:ext cx="15548" cy="7774"/>
            </a:xfrm>
            <a:custGeom>
              <a:avLst/>
              <a:gdLst/>
              <a:ahLst/>
              <a:cxnLst/>
              <a:rect l="0" t="0" r="0" b="0"/>
              <a:pathLst>
                <a:path w="15548" h="7774">
                  <a:moveTo>
                    <a:pt x="15547" y="0"/>
                  </a:move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581C33-1932-4254-908D-47B78C9166C1}"/>
                </a:ext>
              </a:extLst>
            </p:cNvPr>
            <p:cNvSpPr/>
            <p:nvPr/>
          </p:nvSpPr>
          <p:spPr>
            <a:xfrm>
              <a:off x="1329273" y="845604"/>
              <a:ext cx="217660" cy="227144"/>
            </a:xfrm>
            <a:custGeom>
              <a:avLst/>
              <a:gdLst/>
              <a:ahLst/>
              <a:cxnLst/>
              <a:rect l="0" t="0" r="0" b="0"/>
              <a:pathLst>
                <a:path w="217660" h="227144">
                  <a:moveTo>
                    <a:pt x="0" y="227143"/>
                  </a:moveTo>
                  <a:lnTo>
                    <a:pt x="7070" y="209388"/>
                  </a:lnTo>
                  <a:lnTo>
                    <a:pt x="21902" y="183744"/>
                  </a:lnTo>
                  <a:lnTo>
                    <a:pt x="44896" y="123386"/>
                  </a:lnTo>
                  <a:lnTo>
                    <a:pt x="59732" y="60420"/>
                  </a:lnTo>
                  <a:lnTo>
                    <a:pt x="65830" y="19641"/>
                  </a:lnTo>
                  <a:lnTo>
                    <a:pt x="68071" y="17119"/>
                  </a:lnTo>
                  <a:lnTo>
                    <a:pt x="70429" y="18893"/>
                  </a:lnTo>
                  <a:lnTo>
                    <a:pt x="91573" y="78229"/>
                  </a:lnTo>
                  <a:lnTo>
                    <a:pt x="100008" y="90709"/>
                  </a:lnTo>
                  <a:lnTo>
                    <a:pt x="111819" y="99711"/>
                  </a:lnTo>
                  <a:lnTo>
                    <a:pt x="118596" y="103321"/>
                  </a:lnTo>
                  <a:lnTo>
                    <a:pt x="124841" y="103999"/>
                  </a:lnTo>
                  <a:lnTo>
                    <a:pt x="136387" y="100147"/>
                  </a:lnTo>
                  <a:lnTo>
                    <a:pt x="144974" y="90374"/>
                  </a:lnTo>
                  <a:lnTo>
                    <a:pt x="157524" y="58860"/>
                  </a:lnTo>
                  <a:lnTo>
                    <a:pt x="174441" y="0"/>
                  </a:lnTo>
                  <a:lnTo>
                    <a:pt x="173115" y="3541"/>
                  </a:lnTo>
                  <a:lnTo>
                    <a:pt x="171294" y="53285"/>
                  </a:lnTo>
                  <a:lnTo>
                    <a:pt x="171072" y="111514"/>
                  </a:lnTo>
                  <a:lnTo>
                    <a:pt x="178098" y="164123"/>
                  </a:lnTo>
                  <a:lnTo>
                    <a:pt x="185969" y="180708"/>
                  </a:lnTo>
                  <a:lnTo>
                    <a:pt x="191350" y="184958"/>
                  </a:lnTo>
                  <a:lnTo>
                    <a:pt x="197529" y="186927"/>
                  </a:lnTo>
                  <a:lnTo>
                    <a:pt x="217659" y="18827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5BF514-EFE0-40A2-99B3-D6386C8E09E4}"/>
                </a:ext>
              </a:extLst>
            </p:cNvPr>
            <p:cNvSpPr/>
            <p:nvPr/>
          </p:nvSpPr>
          <p:spPr>
            <a:xfrm>
              <a:off x="1580971" y="917276"/>
              <a:ext cx="69244" cy="97172"/>
            </a:xfrm>
            <a:custGeom>
              <a:avLst/>
              <a:gdLst/>
              <a:ahLst/>
              <a:cxnLst/>
              <a:rect l="0" t="0" r="0" b="0"/>
              <a:pathLst>
                <a:path w="69244" h="97172">
                  <a:moveTo>
                    <a:pt x="35923" y="0"/>
                  </a:moveTo>
                  <a:lnTo>
                    <a:pt x="18168" y="7070"/>
                  </a:lnTo>
                  <a:lnTo>
                    <a:pt x="7590" y="14947"/>
                  </a:lnTo>
                  <a:lnTo>
                    <a:pt x="1737" y="28812"/>
                  </a:lnTo>
                  <a:lnTo>
                    <a:pt x="0" y="46491"/>
                  </a:lnTo>
                  <a:lnTo>
                    <a:pt x="2107" y="65864"/>
                  </a:lnTo>
                  <a:lnTo>
                    <a:pt x="8226" y="81385"/>
                  </a:lnTo>
                  <a:lnTo>
                    <a:pt x="12276" y="87942"/>
                  </a:lnTo>
                  <a:lnTo>
                    <a:pt x="18431" y="92313"/>
                  </a:lnTo>
                  <a:lnTo>
                    <a:pt x="34482" y="97171"/>
                  </a:lnTo>
                  <a:lnTo>
                    <a:pt x="41872" y="96738"/>
                  </a:lnTo>
                  <a:lnTo>
                    <a:pt x="54690" y="91651"/>
                  </a:lnTo>
                  <a:lnTo>
                    <a:pt x="63841" y="81329"/>
                  </a:lnTo>
                  <a:lnTo>
                    <a:pt x="67491" y="74949"/>
                  </a:lnTo>
                  <a:lnTo>
                    <a:pt x="69243" y="58647"/>
                  </a:lnTo>
                  <a:lnTo>
                    <a:pt x="66279" y="40749"/>
                  </a:lnTo>
                  <a:lnTo>
                    <a:pt x="59203" y="24157"/>
                  </a:lnTo>
                  <a:lnTo>
                    <a:pt x="54034" y="19559"/>
                  </a:lnTo>
                  <a:lnTo>
                    <a:pt x="47997" y="17358"/>
                  </a:lnTo>
                  <a:lnTo>
                    <a:pt x="28149" y="1554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91CDD2-A8DC-4830-8982-13EAB42D681F}"/>
                </a:ext>
              </a:extLst>
            </p:cNvPr>
            <p:cNvSpPr/>
            <p:nvPr/>
          </p:nvSpPr>
          <p:spPr>
            <a:xfrm>
              <a:off x="1742891" y="909547"/>
              <a:ext cx="107209" cy="115220"/>
            </a:xfrm>
            <a:custGeom>
              <a:avLst/>
              <a:gdLst/>
              <a:ahLst/>
              <a:cxnLst/>
              <a:rect l="0" t="0" r="0" b="0"/>
              <a:pathLst>
                <a:path w="107209" h="115220">
                  <a:moveTo>
                    <a:pt x="6153" y="15503"/>
                  </a:moveTo>
                  <a:lnTo>
                    <a:pt x="0" y="43174"/>
                  </a:lnTo>
                  <a:lnTo>
                    <a:pt x="1163" y="71207"/>
                  </a:lnTo>
                  <a:lnTo>
                    <a:pt x="5662" y="90356"/>
                  </a:lnTo>
                  <a:lnTo>
                    <a:pt x="13420" y="107504"/>
                  </a:lnTo>
                  <a:lnTo>
                    <a:pt x="18771" y="112250"/>
                  </a:lnTo>
                  <a:lnTo>
                    <a:pt x="24930" y="114550"/>
                  </a:lnTo>
                  <a:lnTo>
                    <a:pt x="31627" y="115219"/>
                  </a:lnTo>
                  <a:lnTo>
                    <a:pt x="37819" y="113075"/>
                  </a:lnTo>
                  <a:lnTo>
                    <a:pt x="49305" y="103782"/>
                  </a:lnTo>
                  <a:lnTo>
                    <a:pt x="65484" y="83982"/>
                  </a:lnTo>
                  <a:lnTo>
                    <a:pt x="77091" y="57578"/>
                  </a:lnTo>
                  <a:lnTo>
                    <a:pt x="87418" y="1318"/>
                  </a:lnTo>
                  <a:lnTo>
                    <a:pt x="88832" y="0"/>
                  </a:lnTo>
                  <a:lnTo>
                    <a:pt x="90823" y="17915"/>
                  </a:lnTo>
                  <a:lnTo>
                    <a:pt x="97794" y="79154"/>
                  </a:lnTo>
                  <a:lnTo>
                    <a:pt x="107208" y="10878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42ADEB-1E7D-4EBD-BB24-331D1DE9E413}"/>
                </a:ext>
              </a:extLst>
            </p:cNvPr>
            <p:cNvSpPr/>
            <p:nvPr/>
          </p:nvSpPr>
          <p:spPr>
            <a:xfrm>
              <a:off x="1912608" y="855088"/>
              <a:ext cx="7454" cy="186566"/>
            </a:xfrm>
            <a:custGeom>
              <a:avLst/>
              <a:gdLst/>
              <a:ahLst/>
              <a:cxnLst/>
              <a:rect l="0" t="0" r="0" b="0"/>
              <a:pathLst>
                <a:path w="7454" h="186566">
                  <a:moveTo>
                    <a:pt x="7453" y="0"/>
                  </a:moveTo>
                  <a:lnTo>
                    <a:pt x="2111" y="59243"/>
                  </a:lnTo>
                  <a:lnTo>
                    <a:pt x="0" y="122080"/>
                  </a:lnTo>
                  <a:lnTo>
                    <a:pt x="5875" y="171238"/>
                  </a:lnTo>
                  <a:lnTo>
                    <a:pt x="7453" y="18656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AE1170-3DED-453A-9005-D639682EA6EF}"/>
                </a:ext>
              </a:extLst>
            </p:cNvPr>
            <p:cNvSpPr/>
            <p:nvPr/>
          </p:nvSpPr>
          <p:spPr>
            <a:xfrm>
              <a:off x="1888967" y="888746"/>
              <a:ext cx="202113" cy="184002"/>
            </a:xfrm>
            <a:custGeom>
              <a:avLst/>
              <a:gdLst/>
              <a:ahLst/>
              <a:cxnLst/>
              <a:rect l="0" t="0" r="0" b="0"/>
              <a:pathLst>
                <a:path w="202113" h="184002">
                  <a:moveTo>
                    <a:pt x="0" y="82945"/>
                  </a:moveTo>
                  <a:lnTo>
                    <a:pt x="8253" y="70565"/>
                  </a:lnTo>
                  <a:lnTo>
                    <a:pt x="19215" y="62183"/>
                  </a:lnTo>
                  <a:lnTo>
                    <a:pt x="77015" y="25736"/>
                  </a:lnTo>
                  <a:lnTo>
                    <a:pt x="105802" y="0"/>
                  </a:lnTo>
                  <a:lnTo>
                    <a:pt x="107675" y="873"/>
                  </a:lnTo>
                  <a:lnTo>
                    <a:pt x="96522" y="57427"/>
                  </a:lnTo>
                  <a:lnTo>
                    <a:pt x="93923" y="110534"/>
                  </a:lnTo>
                  <a:lnTo>
                    <a:pt x="97536" y="150679"/>
                  </a:lnTo>
                  <a:lnTo>
                    <a:pt x="100436" y="154876"/>
                  </a:lnTo>
                  <a:lnTo>
                    <a:pt x="104098" y="155947"/>
                  </a:lnTo>
                  <a:lnTo>
                    <a:pt x="108267" y="154934"/>
                  </a:lnTo>
                  <a:lnTo>
                    <a:pt x="117504" y="144594"/>
                  </a:lnTo>
                  <a:lnTo>
                    <a:pt x="137511" y="118059"/>
                  </a:lnTo>
                  <a:lnTo>
                    <a:pt x="144361" y="114992"/>
                  </a:lnTo>
                  <a:lnTo>
                    <a:pt x="161186" y="113887"/>
                  </a:lnTo>
                  <a:lnTo>
                    <a:pt x="167918" y="117392"/>
                  </a:lnTo>
                  <a:lnTo>
                    <a:pt x="177701" y="130501"/>
                  </a:lnTo>
                  <a:lnTo>
                    <a:pt x="202112" y="18400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659360-4857-45B2-B620-68C4B5218730}"/>
                </a:ext>
              </a:extLst>
            </p:cNvPr>
            <p:cNvSpPr/>
            <p:nvPr/>
          </p:nvSpPr>
          <p:spPr>
            <a:xfrm>
              <a:off x="2238776" y="987238"/>
              <a:ext cx="513054" cy="43347"/>
            </a:xfrm>
            <a:custGeom>
              <a:avLst/>
              <a:gdLst/>
              <a:ahLst/>
              <a:cxnLst/>
              <a:rect l="0" t="0" r="0" b="0"/>
              <a:pathLst>
                <a:path w="513054" h="43347">
                  <a:moveTo>
                    <a:pt x="0" y="38868"/>
                  </a:moveTo>
                  <a:lnTo>
                    <a:pt x="27415" y="43346"/>
                  </a:lnTo>
                  <a:lnTo>
                    <a:pt x="81455" y="40008"/>
                  </a:lnTo>
                  <a:lnTo>
                    <a:pt x="143868" y="33676"/>
                  </a:lnTo>
                  <a:lnTo>
                    <a:pt x="200588" y="29301"/>
                  </a:lnTo>
                  <a:lnTo>
                    <a:pt x="257761" y="24502"/>
                  </a:lnTo>
                  <a:lnTo>
                    <a:pt x="318094" y="18212"/>
                  </a:lnTo>
                  <a:lnTo>
                    <a:pt x="372495" y="16073"/>
                  </a:lnTo>
                  <a:lnTo>
                    <a:pt x="431619" y="10274"/>
                  </a:lnTo>
                  <a:lnTo>
                    <a:pt x="492226" y="7129"/>
                  </a:lnTo>
                  <a:lnTo>
                    <a:pt x="51305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3AF322-F5BD-474B-BB5C-A2848E6F6785}"/>
                </a:ext>
              </a:extLst>
            </p:cNvPr>
            <p:cNvSpPr/>
            <p:nvPr/>
          </p:nvSpPr>
          <p:spPr>
            <a:xfrm>
              <a:off x="2681867" y="940597"/>
              <a:ext cx="85394" cy="171018"/>
            </a:xfrm>
            <a:custGeom>
              <a:avLst/>
              <a:gdLst/>
              <a:ahLst/>
              <a:cxnLst/>
              <a:rect l="0" t="0" r="0" b="0"/>
              <a:pathLst>
                <a:path w="85394" h="171018">
                  <a:moveTo>
                    <a:pt x="0" y="0"/>
                  </a:moveTo>
                  <a:lnTo>
                    <a:pt x="4126" y="16507"/>
                  </a:lnTo>
                  <a:lnTo>
                    <a:pt x="7933" y="22233"/>
                  </a:lnTo>
                  <a:lnTo>
                    <a:pt x="39912" y="44760"/>
                  </a:lnTo>
                  <a:lnTo>
                    <a:pt x="73783" y="60441"/>
                  </a:lnTo>
                  <a:lnTo>
                    <a:pt x="84040" y="72640"/>
                  </a:lnTo>
                  <a:lnTo>
                    <a:pt x="85393" y="79521"/>
                  </a:lnTo>
                  <a:lnTo>
                    <a:pt x="82290" y="94076"/>
                  </a:lnTo>
                  <a:lnTo>
                    <a:pt x="70832" y="112711"/>
                  </a:lnTo>
                  <a:lnTo>
                    <a:pt x="30488" y="151684"/>
                  </a:lnTo>
                  <a:lnTo>
                    <a:pt x="0" y="17101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DDBA8D-9113-43D0-9DFE-2877EA084B41}"/>
              </a:ext>
            </a:extLst>
          </p:cNvPr>
          <p:cNvGrpSpPr/>
          <p:nvPr/>
        </p:nvGrpSpPr>
        <p:grpSpPr>
          <a:xfrm>
            <a:off x="2922846" y="806481"/>
            <a:ext cx="326489" cy="382870"/>
            <a:chOff x="2922846" y="806481"/>
            <a:chExt cx="326489" cy="38287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1BEBA1-D722-42C0-B04B-123131F43F72}"/>
                </a:ext>
              </a:extLst>
            </p:cNvPr>
            <p:cNvSpPr/>
            <p:nvPr/>
          </p:nvSpPr>
          <p:spPr>
            <a:xfrm>
              <a:off x="2922846" y="806481"/>
              <a:ext cx="269386" cy="382870"/>
            </a:xfrm>
            <a:custGeom>
              <a:avLst/>
              <a:gdLst/>
              <a:ahLst/>
              <a:cxnLst/>
              <a:rect l="0" t="0" r="0" b="0"/>
              <a:pathLst>
                <a:path w="269386" h="382870">
                  <a:moveTo>
                    <a:pt x="240980" y="17513"/>
                  </a:moveTo>
                  <a:lnTo>
                    <a:pt x="254255" y="5965"/>
                  </a:lnTo>
                  <a:lnTo>
                    <a:pt x="266746" y="0"/>
                  </a:lnTo>
                  <a:lnTo>
                    <a:pt x="269385" y="3247"/>
                  </a:lnTo>
                  <a:lnTo>
                    <a:pt x="267712" y="20673"/>
                  </a:lnTo>
                  <a:lnTo>
                    <a:pt x="257058" y="51367"/>
                  </a:lnTo>
                  <a:lnTo>
                    <a:pt x="216023" y="105347"/>
                  </a:lnTo>
                  <a:lnTo>
                    <a:pt x="175877" y="159431"/>
                  </a:lnTo>
                  <a:lnTo>
                    <a:pt x="132950" y="215540"/>
                  </a:lnTo>
                  <a:lnTo>
                    <a:pt x="80964" y="278447"/>
                  </a:lnTo>
                  <a:lnTo>
                    <a:pt x="33407" y="339079"/>
                  </a:lnTo>
                  <a:lnTo>
                    <a:pt x="0" y="38286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604696-6AF2-42A2-A304-46A69FEB847A}"/>
                </a:ext>
              </a:extLst>
            </p:cNvPr>
            <p:cNvSpPr/>
            <p:nvPr/>
          </p:nvSpPr>
          <p:spPr>
            <a:xfrm>
              <a:off x="2980908" y="901729"/>
              <a:ext cx="268427" cy="233207"/>
            </a:xfrm>
            <a:custGeom>
              <a:avLst/>
              <a:gdLst/>
              <a:ahLst/>
              <a:cxnLst/>
              <a:rect l="0" t="0" r="0" b="0"/>
              <a:pathLst>
                <a:path w="268427" h="233207">
                  <a:moveTo>
                    <a:pt x="4126" y="0"/>
                  </a:moveTo>
                  <a:lnTo>
                    <a:pt x="0" y="12380"/>
                  </a:lnTo>
                  <a:lnTo>
                    <a:pt x="4884" y="29975"/>
                  </a:lnTo>
                  <a:lnTo>
                    <a:pt x="25005" y="68205"/>
                  </a:lnTo>
                  <a:lnTo>
                    <a:pt x="87660" y="124274"/>
                  </a:lnTo>
                  <a:lnTo>
                    <a:pt x="143075" y="163231"/>
                  </a:lnTo>
                  <a:lnTo>
                    <a:pt x="204148" y="199807"/>
                  </a:lnTo>
                  <a:lnTo>
                    <a:pt x="259030" y="228397"/>
                  </a:lnTo>
                  <a:lnTo>
                    <a:pt x="268426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AF1E24-6ECD-4382-8DCF-87EA60117682}"/>
              </a:ext>
            </a:extLst>
          </p:cNvPr>
          <p:cNvGrpSpPr/>
          <p:nvPr/>
        </p:nvGrpSpPr>
        <p:grpSpPr>
          <a:xfrm>
            <a:off x="993189" y="1369679"/>
            <a:ext cx="2360669" cy="262484"/>
            <a:chOff x="993189" y="1369679"/>
            <a:chExt cx="2360669" cy="26248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5D06B1-D8B7-410D-A130-315F6605FBF2}"/>
                </a:ext>
              </a:extLst>
            </p:cNvPr>
            <p:cNvSpPr/>
            <p:nvPr/>
          </p:nvSpPr>
          <p:spPr>
            <a:xfrm>
              <a:off x="993189" y="1401396"/>
              <a:ext cx="102800" cy="185827"/>
            </a:xfrm>
            <a:custGeom>
              <a:avLst/>
              <a:gdLst/>
              <a:ahLst/>
              <a:cxnLst/>
              <a:rect l="0" t="0" r="0" b="0"/>
              <a:pathLst>
                <a:path w="102800" h="185827">
                  <a:moveTo>
                    <a:pt x="40690" y="13386"/>
                  </a:moveTo>
                  <a:lnTo>
                    <a:pt x="53070" y="5133"/>
                  </a:lnTo>
                  <a:lnTo>
                    <a:pt x="77276" y="0"/>
                  </a:lnTo>
                  <a:lnTo>
                    <a:pt x="91787" y="3406"/>
                  </a:lnTo>
                  <a:lnTo>
                    <a:pt x="98075" y="6733"/>
                  </a:lnTo>
                  <a:lnTo>
                    <a:pt x="101404" y="12405"/>
                  </a:lnTo>
                  <a:lnTo>
                    <a:pt x="102799" y="27921"/>
                  </a:lnTo>
                  <a:lnTo>
                    <a:pt x="94601" y="51954"/>
                  </a:lnTo>
                  <a:lnTo>
                    <a:pt x="75492" y="82425"/>
                  </a:lnTo>
                  <a:lnTo>
                    <a:pt x="40155" y="111388"/>
                  </a:lnTo>
                  <a:lnTo>
                    <a:pt x="11218" y="128010"/>
                  </a:lnTo>
                  <a:lnTo>
                    <a:pt x="2255" y="140338"/>
                  </a:lnTo>
                  <a:lnTo>
                    <a:pt x="0" y="156757"/>
                  </a:lnTo>
                  <a:lnTo>
                    <a:pt x="607" y="165973"/>
                  </a:lnTo>
                  <a:lnTo>
                    <a:pt x="4467" y="172980"/>
                  </a:lnTo>
                  <a:lnTo>
                    <a:pt x="17969" y="183069"/>
                  </a:lnTo>
                  <a:lnTo>
                    <a:pt x="35486" y="185826"/>
                  </a:lnTo>
                  <a:lnTo>
                    <a:pt x="53061" y="183308"/>
                  </a:lnTo>
                  <a:lnTo>
                    <a:pt x="79558" y="16885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B20C89-E554-4FD1-88A7-41CB8965A828}"/>
                </a:ext>
              </a:extLst>
            </p:cNvPr>
            <p:cNvSpPr/>
            <p:nvPr/>
          </p:nvSpPr>
          <p:spPr>
            <a:xfrm>
              <a:off x="1166029" y="1531385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0"/>
                  </a:move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BE024C-188F-4778-B53A-42C8A78656C6}"/>
                </a:ext>
              </a:extLst>
            </p:cNvPr>
            <p:cNvSpPr/>
            <p:nvPr/>
          </p:nvSpPr>
          <p:spPr>
            <a:xfrm>
              <a:off x="1339813" y="1407008"/>
              <a:ext cx="94139" cy="118272"/>
            </a:xfrm>
            <a:custGeom>
              <a:avLst/>
              <a:gdLst/>
              <a:ahLst/>
              <a:cxnLst/>
              <a:rect l="0" t="0" r="0" b="0"/>
              <a:pathLst>
                <a:path w="94139" h="118272">
                  <a:moveTo>
                    <a:pt x="43875" y="0"/>
                  </a:moveTo>
                  <a:lnTo>
                    <a:pt x="31495" y="8254"/>
                  </a:lnTo>
                  <a:lnTo>
                    <a:pt x="23113" y="19216"/>
                  </a:lnTo>
                  <a:lnTo>
                    <a:pt x="3457" y="55762"/>
                  </a:lnTo>
                  <a:lnTo>
                    <a:pt x="0" y="74304"/>
                  </a:lnTo>
                  <a:lnTo>
                    <a:pt x="3069" y="91757"/>
                  </a:lnTo>
                  <a:lnTo>
                    <a:pt x="6307" y="100039"/>
                  </a:lnTo>
                  <a:lnTo>
                    <a:pt x="11920" y="106424"/>
                  </a:lnTo>
                  <a:lnTo>
                    <a:pt x="27369" y="115822"/>
                  </a:lnTo>
                  <a:lnTo>
                    <a:pt x="43449" y="118271"/>
                  </a:lnTo>
                  <a:lnTo>
                    <a:pt x="51364" y="117716"/>
                  </a:lnTo>
                  <a:lnTo>
                    <a:pt x="67069" y="110188"/>
                  </a:lnTo>
                  <a:lnTo>
                    <a:pt x="94138" y="92495"/>
                  </a:lnTo>
                  <a:lnTo>
                    <a:pt x="75427" y="63278"/>
                  </a:lnTo>
                  <a:lnTo>
                    <a:pt x="20554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01812B-F327-45C2-81FA-67E4E1A71C71}"/>
                </a:ext>
              </a:extLst>
            </p:cNvPr>
            <p:cNvSpPr/>
            <p:nvPr/>
          </p:nvSpPr>
          <p:spPr>
            <a:xfrm>
              <a:off x="1527258" y="1422745"/>
              <a:ext cx="151967" cy="116414"/>
            </a:xfrm>
            <a:custGeom>
              <a:avLst/>
              <a:gdLst/>
              <a:ahLst/>
              <a:cxnLst/>
              <a:rect l="0" t="0" r="0" b="0"/>
              <a:pathLst>
                <a:path w="151967" h="116414">
                  <a:moveTo>
                    <a:pt x="4127" y="46452"/>
                  </a:moveTo>
                  <a:lnTo>
                    <a:pt x="0" y="83592"/>
                  </a:lnTo>
                  <a:lnTo>
                    <a:pt x="2239" y="94532"/>
                  </a:lnTo>
                  <a:lnTo>
                    <a:pt x="7187" y="101826"/>
                  </a:lnTo>
                  <a:lnTo>
                    <a:pt x="13941" y="106688"/>
                  </a:lnTo>
                  <a:lnTo>
                    <a:pt x="21034" y="109066"/>
                  </a:lnTo>
                  <a:lnTo>
                    <a:pt x="35825" y="109405"/>
                  </a:lnTo>
                  <a:lnTo>
                    <a:pt x="51037" y="102070"/>
                  </a:lnTo>
                  <a:lnTo>
                    <a:pt x="71865" y="83373"/>
                  </a:lnTo>
                  <a:lnTo>
                    <a:pt x="86674" y="61422"/>
                  </a:lnTo>
                  <a:lnTo>
                    <a:pt x="92638" y="45332"/>
                  </a:lnTo>
                  <a:lnTo>
                    <a:pt x="95289" y="26664"/>
                  </a:lnTo>
                  <a:lnTo>
                    <a:pt x="91860" y="11458"/>
                  </a:lnTo>
                  <a:lnTo>
                    <a:pt x="88528" y="4984"/>
                  </a:lnTo>
                  <a:lnTo>
                    <a:pt x="83715" y="1532"/>
                  </a:lnTo>
                  <a:lnTo>
                    <a:pt x="77915" y="95"/>
                  </a:lnTo>
                  <a:lnTo>
                    <a:pt x="71457" y="0"/>
                  </a:lnTo>
                  <a:lnTo>
                    <a:pt x="67152" y="3392"/>
                  </a:lnTo>
                  <a:lnTo>
                    <a:pt x="62368" y="16373"/>
                  </a:lnTo>
                  <a:lnTo>
                    <a:pt x="62820" y="22945"/>
                  </a:lnTo>
                  <a:lnTo>
                    <a:pt x="67929" y="34852"/>
                  </a:lnTo>
                  <a:lnTo>
                    <a:pt x="78261" y="43600"/>
                  </a:lnTo>
                  <a:lnTo>
                    <a:pt x="135576" y="67933"/>
                  </a:lnTo>
                  <a:lnTo>
                    <a:pt x="147769" y="76441"/>
                  </a:lnTo>
                  <a:lnTo>
                    <a:pt x="150848" y="81991"/>
                  </a:lnTo>
                  <a:lnTo>
                    <a:pt x="151966" y="95069"/>
                  </a:lnTo>
                  <a:lnTo>
                    <a:pt x="149327" y="100456"/>
                  </a:lnTo>
                  <a:lnTo>
                    <a:pt x="139486" y="108745"/>
                  </a:lnTo>
                  <a:lnTo>
                    <a:pt x="120730" y="11641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64CCBA-2FC5-4BF5-A197-9562BF8BE6F1}"/>
                </a:ext>
              </a:extLst>
            </p:cNvPr>
            <p:cNvSpPr/>
            <p:nvPr/>
          </p:nvSpPr>
          <p:spPr>
            <a:xfrm>
              <a:off x="1732971" y="1461423"/>
              <a:ext cx="99282" cy="67289"/>
            </a:xfrm>
            <a:custGeom>
              <a:avLst/>
              <a:gdLst/>
              <a:ahLst/>
              <a:cxnLst/>
              <a:rect l="0" t="0" r="0" b="0"/>
              <a:pathLst>
                <a:path w="99282" h="67289">
                  <a:moveTo>
                    <a:pt x="31620" y="0"/>
                  </a:moveTo>
                  <a:lnTo>
                    <a:pt x="19240" y="4127"/>
                  </a:lnTo>
                  <a:lnTo>
                    <a:pt x="8555" y="13063"/>
                  </a:lnTo>
                  <a:lnTo>
                    <a:pt x="3287" y="19073"/>
                  </a:lnTo>
                  <a:lnTo>
                    <a:pt x="639" y="26535"/>
                  </a:lnTo>
                  <a:lnTo>
                    <a:pt x="0" y="44039"/>
                  </a:lnTo>
                  <a:lnTo>
                    <a:pt x="3630" y="50953"/>
                  </a:lnTo>
                  <a:lnTo>
                    <a:pt x="16877" y="60937"/>
                  </a:lnTo>
                  <a:lnTo>
                    <a:pt x="47885" y="67288"/>
                  </a:lnTo>
                  <a:lnTo>
                    <a:pt x="67352" y="64167"/>
                  </a:lnTo>
                  <a:lnTo>
                    <a:pt x="83777" y="56158"/>
                  </a:lnTo>
                  <a:lnTo>
                    <a:pt x="96835" y="43961"/>
                  </a:lnTo>
                  <a:lnTo>
                    <a:pt x="99281" y="37081"/>
                  </a:lnTo>
                  <a:lnTo>
                    <a:pt x="99184" y="29903"/>
                  </a:lnTo>
                  <a:lnTo>
                    <a:pt x="97392" y="22527"/>
                  </a:lnTo>
                  <a:lnTo>
                    <a:pt x="92742" y="16745"/>
                  </a:lnTo>
                  <a:lnTo>
                    <a:pt x="72283" y="5346"/>
                  </a:lnTo>
                  <a:lnTo>
                    <a:pt x="5494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86AF540-1FBF-4325-99EE-AADD9C0F5E2E}"/>
                </a:ext>
              </a:extLst>
            </p:cNvPr>
            <p:cNvSpPr/>
            <p:nvPr/>
          </p:nvSpPr>
          <p:spPr>
            <a:xfrm>
              <a:off x="1868187" y="1454110"/>
              <a:ext cx="69615" cy="178053"/>
            </a:xfrm>
            <a:custGeom>
              <a:avLst/>
              <a:gdLst/>
              <a:ahLst/>
              <a:cxnLst/>
              <a:rect l="0" t="0" r="0" b="0"/>
              <a:pathLst>
                <a:path w="69615" h="178053">
                  <a:moveTo>
                    <a:pt x="28554" y="46181"/>
                  </a:moveTo>
                  <a:lnTo>
                    <a:pt x="15108" y="105328"/>
                  </a:lnTo>
                  <a:lnTo>
                    <a:pt x="17548" y="149227"/>
                  </a:lnTo>
                  <a:lnTo>
                    <a:pt x="23949" y="176617"/>
                  </a:lnTo>
                  <a:lnTo>
                    <a:pt x="24620" y="178052"/>
                  </a:lnTo>
                  <a:lnTo>
                    <a:pt x="14161" y="126572"/>
                  </a:lnTo>
                  <a:lnTo>
                    <a:pt x="0" y="63986"/>
                  </a:lnTo>
                  <a:lnTo>
                    <a:pt x="2339" y="29479"/>
                  </a:lnTo>
                  <a:lnTo>
                    <a:pt x="10857" y="12558"/>
                  </a:lnTo>
                  <a:lnTo>
                    <a:pt x="16756" y="5627"/>
                  </a:lnTo>
                  <a:lnTo>
                    <a:pt x="23280" y="1871"/>
                  </a:lnTo>
                  <a:lnTo>
                    <a:pt x="37438" y="0"/>
                  </a:lnTo>
                  <a:lnTo>
                    <a:pt x="50065" y="4351"/>
                  </a:lnTo>
                  <a:lnTo>
                    <a:pt x="55850" y="7929"/>
                  </a:lnTo>
                  <a:lnTo>
                    <a:pt x="64582" y="21119"/>
                  </a:lnTo>
                  <a:lnTo>
                    <a:pt x="69614" y="37633"/>
                  </a:lnTo>
                  <a:lnTo>
                    <a:pt x="68972" y="53610"/>
                  </a:lnTo>
                  <a:lnTo>
                    <a:pt x="63504" y="67045"/>
                  </a:lnTo>
                  <a:lnTo>
                    <a:pt x="59627" y="73046"/>
                  </a:lnTo>
                  <a:lnTo>
                    <a:pt x="48410" y="82017"/>
                  </a:lnTo>
                  <a:lnTo>
                    <a:pt x="41791" y="85619"/>
                  </a:lnTo>
                  <a:lnTo>
                    <a:pt x="29830" y="87317"/>
                  </a:lnTo>
                  <a:lnTo>
                    <a:pt x="13007" y="8504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BF491A-D2E8-406A-9628-C0B0AFC3C429}"/>
                </a:ext>
              </a:extLst>
            </p:cNvPr>
            <p:cNvSpPr/>
            <p:nvPr/>
          </p:nvSpPr>
          <p:spPr>
            <a:xfrm>
              <a:off x="1958929" y="1391461"/>
              <a:ext cx="344349" cy="240668"/>
            </a:xfrm>
            <a:custGeom>
              <a:avLst/>
              <a:gdLst/>
              <a:ahLst/>
              <a:cxnLst/>
              <a:rect l="0" t="0" r="0" b="0"/>
              <a:pathLst>
                <a:path w="344349" h="240668">
                  <a:moveTo>
                    <a:pt x="0" y="0"/>
                  </a:moveTo>
                  <a:lnTo>
                    <a:pt x="12380" y="8254"/>
                  </a:lnTo>
                  <a:lnTo>
                    <a:pt x="16027" y="15004"/>
                  </a:lnTo>
                  <a:lnTo>
                    <a:pt x="22360" y="64879"/>
                  </a:lnTo>
                  <a:lnTo>
                    <a:pt x="25498" y="122769"/>
                  </a:lnTo>
                  <a:lnTo>
                    <a:pt x="30334" y="142664"/>
                  </a:lnTo>
                  <a:lnTo>
                    <a:pt x="38242" y="157265"/>
                  </a:lnTo>
                  <a:lnTo>
                    <a:pt x="42769" y="158394"/>
                  </a:lnTo>
                  <a:lnTo>
                    <a:pt x="47515" y="155692"/>
                  </a:lnTo>
                  <a:lnTo>
                    <a:pt x="56530" y="144341"/>
                  </a:lnTo>
                  <a:lnTo>
                    <a:pt x="72149" y="108388"/>
                  </a:lnTo>
                  <a:lnTo>
                    <a:pt x="77466" y="104217"/>
                  </a:lnTo>
                  <a:lnTo>
                    <a:pt x="92587" y="101885"/>
                  </a:lnTo>
                  <a:lnTo>
                    <a:pt x="106217" y="106031"/>
                  </a:lnTo>
                  <a:lnTo>
                    <a:pt x="153206" y="137624"/>
                  </a:lnTo>
                  <a:lnTo>
                    <a:pt x="170011" y="140917"/>
                  </a:lnTo>
                  <a:lnTo>
                    <a:pt x="178120" y="140586"/>
                  </a:lnTo>
                  <a:lnTo>
                    <a:pt x="185253" y="137774"/>
                  </a:lnTo>
                  <a:lnTo>
                    <a:pt x="197786" y="127740"/>
                  </a:lnTo>
                  <a:lnTo>
                    <a:pt x="204508" y="110037"/>
                  </a:lnTo>
                  <a:lnTo>
                    <a:pt x="206631" y="89500"/>
                  </a:lnTo>
                  <a:lnTo>
                    <a:pt x="204696" y="71736"/>
                  </a:lnTo>
                  <a:lnTo>
                    <a:pt x="200380" y="65099"/>
                  </a:lnTo>
                  <a:lnTo>
                    <a:pt x="186370" y="55421"/>
                  </a:lnTo>
                  <a:lnTo>
                    <a:pt x="178662" y="55085"/>
                  </a:lnTo>
                  <a:lnTo>
                    <a:pt x="163186" y="61623"/>
                  </a:lnTo>
                  <a:lnTo>
                    <a:pt x="152278" y="73165"/>
                  </a:lnTo>
                  <a:lnTo>
                    <a:pt x="145414" y="87797"/>
                  </a:lnTo>
                  <a:lnTo>
                    <a:pt x="142414" y="114594"/>
                  </a:lnTo>
                  <a:lnTo>
                    <a:pt x="144773" y="131257"/>
                  </a:lnTo>
                  <a:lnTo>
                    <a:pt x="148339" y="137601"/>
                  </a:lnTo>
                  <a:lnTo>
                    <a:pt x="159211" y="146953"/>
                  </a:lnTo>
                  <a:lnTo>
                    <a:pt x="164874" y="148065"/>
                  </a:lnTo>
                  <a:lnTo>
                    <a:pt x="170376" y="147079"/>
                  </a:lnTo>
                  <a:lnTo>
                    <a:pt x="175772" y="144694"/>
                  </a:lnTo>
                  <a:lnTo>
                    <a:pt x="191620" y="128957"/>
                  </a:lnTo>
                  <a:lnTo>
                    <a:pt x="197449" y="112881"/>
                  </a:lnTo>
                  <a:lnTo>
                    <a:pt x="199003" y="103757"/>
                  </a:lnTo>
                  <a:lnTo>
                    <a:pt x="201767" y="100265"/>
                  </a:lnTo>
                  <a:lnTo>
                    <a:pt x="205337" y="100529"/>
                  </a:lnTo>
                  <a:lnTo>
                    <a:pt x="213910" y="107732"/>
                  </a:lnTo>
                  <a:lnTo>
                    <a:pt x="229312" y="124627"/>
                  </a:lnTo>
                  <a:lnTo>
                    <a:pt x="242704" y="132550"/>
                  </a:lnTo>
                  <a:lnTo>
                    <a:pt x="257293" y="134343"/>
                  </a:lnTo>
                  <a:lnTo>
                    <a:pt x="271550" y="131397"/>
                  </a:lnTo>
                  <a:lnTo>
                    <a:pt x="283645" y="124330"/>
                  </a:lnTo>
                  <a:lnTo>
                    <a:pt x="300166" y="102386"/>
                  </a:lnTo>
                  <a:lnTo>
                    <a:pt x="311875" y="78130"/>
                  </a:lnTo>
                  <a:lnTo>
                    <a:pt x="313371" y="62364"/>
                  </a:lnTo>
                  <a:lnTo>
                    <a:pt x="310294" y="47583"/>
                  </a:lnTo>
                  <a:lnTo>
                    <a:pt x="303168" y="35256"/>
                  </a:lnTo>
                  <a:lnTo>
                    <a:pt x="297985" y="33005"/>
                  </a:lnTo>
                  <a:lnTo>
                    <a:pt x="291939" y="33232"/>
                  </a:lnTo>
                  <a:lnTo>
                    <a:pt x="285317" y="35111"/>
                  </a:lnTo>
                  <a:lnTo>
                    <a:pt x="280039" y="39818"/>
                  </a:lnTo>
                  <a:lnTo>
                    <a:pt x="271871" y="54262"/>
                  </a:lnTo>
                  <a:lnTo>
                    <a:pt x="266543" y="81817"/>
                  </a:lnTo>
                  <a:lnTo>
                    <a:pt x="269903" y="97112"/>
                  </a:lnTo>
                  <a:lnTo>
                    <a:pt x="278019" y="109668"/>
                  </a:lnTo>
                  <a:lnTo>
                    <a:pt x="335120" y="164223"/>
                  </a:lnTo>
                  <a:lnTo>
                    <a:pt x="342704" y="179226"/>
                  </a:lnTo>
                  <a:lnTo>
                    <a:pt x="344348" y="194532"/>
                  </a:lnTo>
                  <a:lnTo>
                    <a:pt x="341335" y="209972"/>
                  </a:lnTo>
                  <a:lnTo>
                    <a:pt x="334239" y="225471"/>
                  </a:lnTo>
                  <a:lnTo>
                    <a:pt x="323023" y="236390"/>
                  </a:lnTo>
                  <a:lnTo>
                    <a:pt x="316405" y="240511"/>
                  </a:lnTo>
                  <a:lnTo>
                    <a:pt x="310265" y="240667"/>
                  </a:lnTo>
                  <a:lnTo>
                    <a:pt x="304444" y="238180"/>
                  </a:lnTo>
                  <a:lnTo>
                    <a:pt x="295097" y="230235"/>
                  </a:lnTo>
                  <a:lnTo>
                    <a:pt x="287620" y="21765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B7112-DABD-4F09-9598-2A68C498B757}"/>
                </a:ext>
              </a:extLst>
            </p:cNvPr>
            <p:cNvSpPr/>
            <p:nvPr/>
          </p:nvSpPr>
          <p:spPr>
            <a:xfrm>
              <a:off x="2316511" y="1449523"/>
              <a:ext cx="261260" cy="112957"/>
            </a:xfrm>
            <a:custGeom>
              <a:avLst/>
              <a:gdLst/>
              <a:ahLst/>
              <a:cxnLst/>
              <a:rect l="0" t="0" r="0" b="0"/>
              <a:pathLst>
                <a:path w="261260" h="112957">
                  <a:moveTo>
                    <a:pt x="0" y="4127"/>
                  </a:moveTo>
                  <a:lnTo>
                    <a:pt x="12380" y="0"/>
                  </a:lnTo>
                  <a:lnTo>
                    <a:pt x="16891" y="1376"/>
                  </a:lnTo>
                  <a:lnTo>
                    <a:pt x="20762" y="4884"/>
                  </a:lnTo>
                  <a:lnTo>
                    <a:pt x="24206" y="9814"/>
                  </a:lnTo>
                  <a:lnTo>
                    <a:pt x="25638" y="15692"/>
                  </a:lnTo>
                  <a:lnTo>
                    <a:pt x="25836" y="78842"/>
                  </a:lnTo>
                  <a:lnTo>
                    <a:pt x="27589" y="87622"/>
                  </a:lnTo>
                  <a:lnTo>
                    <a:pt x="32212" y="93476"/>
                  </a:lnTo>
                  <a:lnTo>
                    <a:pt x="46562" y="99979"/>
                  </a:lnTo>
                  <a:lnTo>
                    <a:pt x="53498" y="99123"/>
                  </a:lnTo>
                  <a:lnTo>
                    <a:pt x="65812" y="91261"/>
                  </a:lnTo>
                  <a:lnTo>
                    <a:pt x="82456" y="72267"/>
                  </a:lnTo>
                  <a:lnTo>
                    <a:pt x="94201" y="50228"/>
                  </a:lnTo>
                  <a:lnTo>
                    <a:pt x="95706" y="34981"/>
                  </a:lnTo>
                  <a:lnTo>
                    <a:pt x="94898" y="27287"/>
                  </a:lnTo>
                  <a:lnTo>
                    <a:pt x="95223" y="25613"/>
                  </a:lnTo>
                  <a:lnTo>
                    <a:pt x="108371" y="52403"/>
                  </a:lnTo>
                  <a:lnTo>
                    <a:pt x="130671" y="70446"/>
                  </a:lnTo>
                  <a:lnTo>
                    <a:pt x="149343" y="76788"/>
                  </a:lnTo>
                  <a:lnTo>
                    <a:pt x="168294" y="78743"/>
                  </a:lnTo>
                  <a:lnTo>
                    <a:pt x="185354" y="76733"/>
                  </a:lnTo>
                  <a:lnTo>
                    <a:pt x="191804" y="73260"/>
                  </a:lnTo>
                  <a:lnTo>
                    <a:pt x="201273" y="62492"/>
                  </a:lnTo>
                  <a:lnTo>
                    <a:pt x="206058" y="46765"/>
                  </a:lnTo>
                  <a:lnTo>
                    <a:pt x="207320" y="29123"/>
                  </a:lnTo>
                  <a:lnTo>
                    <a:pt x="205003" y="12645"/>
                  </a:lnTo>
                  <a:lnTo>
                    <a:pt x="205766" y="8942"/>
                  </a:lnTo>
                  <a:lnTo>
                    <a:pt x="208003" y="8200"/>
                  </a:lnTo>
                  <a:lnTo>
                    <a:pt x="215095" y="11983"/>
                  </a:lnTo>
                  <a:lnTo>
                    <a:pt x="243801" y="39138"/>
                  </a:lnTo>
                  <a:lnTo>
                    <a:pt x="254038" y="52509"/>
                  </a:lnTo>
                  <a:lnTo>
                    <a:pt x="259739" y="69392"/>
                  </a:lnTo>
                  <a:lnTo>
                    <a:pt x="261259" y="78731"/>
                  </a:lnTo>
                  <a:lnTo>
                    <a:pt x="258342" y="93714"/>
                  </a:lnTo>
                  <a:lnTo>
                    <a:pt x="248753" y="11295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229A74-B3E7-450D-AF93-0A116C63F658}"/>
                </a:ext>
              </a:extLst>
            </p:cNvPr>
            <p:cNvSpPr/>
            <p:nvPr/>
          </p:nvSpPr>
          <p:spPr>
            <a:xfrm>
              <a:off x="2697414" y="1369679"/>
              <a:ext cx="656444" cy="115066"/>
            </a:xfrm>
            <a:custGeom>
              <a:avLst/>
              <a:gdLst/>
              <a:ahLst/>
              <a:cxnLst/>
              <a:rect l="0" t="0" r="0" b="0"/>
              <a:pathLst>
                <a:path w="656444" h="115066">
                  <a:moveTo>
                    <a:pt x="0" y="83971"/>
                  </a:moveTo>
                  <a:lnTo>
                    <a:pt x="13276" y="95519"/>
                  </a:lnTo>
                  <a:lnTo>
                    <a:pt x="35316" y="104283"/>
                  </a:lnTo>
                  <a:lnTo>
                    <a:pt x="72652" y="110623"/>
                  </a:lnTo>
                  <a:lnTo>
                    <a:pt x="124396" y="108205"/>
                  </a:lnTo>
                  <a:lnTo>
                    <a:pt x="184457" y="103345"/>
                  </a:lnTo>
                  <a:lnTo>
                    <a:pt x="236708" y="96525"/>
                  </a:lnTo>
                  <a:lnTo>
                    <a:pt x="290482" y="93161"/>
                  </a:lnTo>
                  <a:lnTo>
                    <a:pt x="344706" y="88037"/>
                  </a:lnTo>
                  <a:lnTo>
                    <a:pt x="399065" y="81049"/>
                  </a:lnTo>
                  <a:lnTo>
                    <a:pt x="449336" y="77635"/>
                  </a:lnTo>
                  <a:lnTo>
                    <a:pt x="505681" y="70275"/>
                  </a:lnTo>
                  <a:lnTo>
                    <a:pt x="555583" y="62807"/>
                  </a:lnTo>
                  <a:lnTo>
                    <a:pt x="582051" y="59881"/>
                  </a:lnTo>
                  <a:lnTo>
                    <a:pt x="610657" y="48522"/>
                  </a:lnTo>
                  <a:lnTo>
                    <a:pt x="624379" y="39137"/>
                  </a:lnTo>
                  <a:lnTo>
                    <a:pt x="627001" y="33352"/>
                  </a:lnTo>
                  <a:lnTo>
                    <a:pt x="627023" y="26904"/>
                  </a:lnTo>
                  <a:lnTo>
                    <a:pt x="622440" y="13694"/>
                  </a:lnTo>
                  <a:lnTo>
                    <a:pt x="614644" y="2065"/>
                  </a:lnTo>
                  <a:lnTo>
                    <a:pt x="615330" y="0"/>
                  </a:lnTo>
                  <a:lnTo>
                    <a:pt x="625304" y="2312"/>
                  </a:lnTo>
                  <a:lnTo>
                    <a:pt x="646216" y="17453"/>
                  </a:lnTo>
                  <a:lnTo>
                    <a:pt x="654290" y="33390"/>
                  </a:lnTo>
                  <a:lnTo>
                    <a:pt x="656443" y="42477"/>
                  </a:lnTo>
                  <a:lnTo>
                    <a:pt x="654229" y="61786"/>
                  </a:lnTo>
                  <a:lnTo>
                    <a:pt x="646623" y="81021"/>
                  </a:lnTo>
                  <a:lnTo>
                    <a:pt x="621882" y="11506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6993C3-8E3E-4645-A33D-A5B12FAB5750}"/>
              </a:ext>
            </a:extLst>
          </p:cNvPr>
          <p:cNvGrpSpPr/>
          <p:nvPr/>
        </p:nvGrpSpPr>
        <p:grpSpPr>
          <a:xfrm>
            <a:off x="3346264" y="1321500"/>
            <a:ext cx="237333" cy="287621"/>
            <a:chOff x="3346264" y="1321500"/>
            <a:chExt cx="237333" cy="28762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62AC56D-35CF-42D3-8965-B7DAE2F07E6F}"/>
                </a:ext>
              </a:extLst>
            </p:cNvPr>
            <p:cNvSpPr/>
            <p:nvPr/>
          </p:nvSpPr>
          <p:spPr>
            <a:xfrm>
              <a:off x="3397031" y="1321500"/>
              <a:ext cx="172947" cy="287621"/>
            </a:xfrm>
            <a:custGeom>
              <a:avLst/>
              <a:gdLst/>
              <a:ahLst/>
              <a:cxnLst/>
              <a:rect l="0" t="0" r="0" b="0"/>
              <a:pathLst>
                <a:path w="172947" h="287621">
                  <a:moveTo>
                    <a:pt x="139924" y="0"/>
                  </a:moveTo>
                  <a:lnTo>
                    <a:pt x="156431" y="0"/>
                  </a:lnTo>
                  <a:lnTo>
                    <a:pt x="162157" y="3455"/>
                  </a:lnTo>
                  <a:lnTo>
                    <a:pt x="170823" y="16506"/>
                  </a:lnTo>
                  <a:lnTo>
                    <a:pt x="172946" y="31520"/>
                  </a:lnTo>
                  <a:lnTo>
                    <a:pt x="170148" y="46830"/>
                  </a:lnTo>
                  <a:lnTo>
                    <a:pt x="145365" y="89660"/>
                  </a:lnTo>
                  <a:lnTo>
                    <a:pt x="106220" y="142432"/>
                  </a:lnTo>
                  <a:lnTo>
                    <a:pt x="62869" y="198827"/>
                  </a:lnTo>
                  <a:lnTo>
                    <a:pt x="21813" y="255441"/>
                  </a:lnTo>
                  <a:lnTo>
                    <a:pt x="0" y="2876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A1AF7E-6E4B-43AD-B40B-3574F9F49E15}"/>
                </a:ext>
              </a:extLst>
            </p:cNvPr>
            <p:cNvSpPr/>
            <p:nvPr/>
          </p:nvSpPr>
          <p:spPr>
            <a:xfrm>
              <a:off x="3346264" y="1392709"/>
              <a:ext cx="237333" cy="146450"/>
            </a:xfrm>
            <a:custGeom>
              <a:avLst/>
              <a:gdLst/>
              <a:ahLst/>
              <a:cxnLst/>
              <a:rect l="0" t="0" r="0" b="0"/>
              <a:pathLst>
                <a:path w="237333" h="146450">
                  <a:moveTo>
                    <a:pt x="4126" y="14299"/>
                  </a:moveTo>
                  <a:lnTo>
                    <a:pt x="0" y="1919"/>
                  </a:lnTo>
                  <a:lnTo>
                    <a:pt x="512" y="0"/>
                  </a:lnTo>
                  <a:lnTo>
                    <a:pt x="2580" y="448"/>
                  </a:lnTo>
                  <a:lnTo>
                    <a:pt x="65420" y="39860"/>
                  </a:lnTo>
                  <a:lnTo>
                    <a:pt x="119083" y="71275"/>
                  </a:lnTo>
                  <a:lnTo>
                    <a:pt x="179546" y="107739"/>
                  </a:lnTo>
                  <a:lnTo>
                    <a:pt x="237332" y="1464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813EA3-5643-416C-9540-9C9140C8A6CB}"/>
              </a:ext>
            </a:extLst>
          </p:cNvPr>
          <p:cNvGrpSpPr/>
          <p:nvPr/>
        </p:nvGrpSpPr>
        <p:grpSpPr>
          <a:xfrm>
            <a:off x="997316" y="1834552"/>
            <a:ext cx="2407490" cy="336523"/>
            <a:chOff x="997316" y="1834552"/>
            <a:chExt cx="2407490" cy="33652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A76FB04-7FC6-488B-8981-04A267366104}"/>
                </a:ext>
              </a:extLst>
            </p:cNvPr>
            <p:cNvSpPr/>
            <p:nvPr/>
          </p:nvSpPr>
          <p:spPr>
            <a:xfrm>
              <a:off x="997316" y="1956660"/>
              <a:ext cx="122297" cy="214415"/>
            </a:xfrm>
            <a:custGeom>
              <a:avLst/>
              <a:gdLst/>
              <a:ahLst/>
              <a:cxnLst/>
              <a:rect l="0" t="0" r="0" b="0"/>
              <a:pathLst>
                <a:path w="122297" h="214415">
                  <a:moveTo>
                    <a:pt x="13243" y="87778"/>
                  </a:moveTo>
                  <a:lnTo>
                    <a:pt x="4989" y="79524"/>
                  </a:lnTo>
                  <a:lnTo>
                    <a:pt x="937" y="66259"/>
                  </a:lnTo>
                  <a:lnTo>
                    <a:pt x="0" y="49711"/>
                  </a:lnTo>
                  <a:lnTo>
                    <a:pt x="2463" y="33719"/>
                  </a:lnTo>
                  <a:lnTo>
                    <a:pt x="8739" y="20277"/>
                  </a:lnTo>
                  <a:lnTo>
                    <a:pt x="12832" y="14275"/>
                  </a:lnTo>
                  <a:lnTo>
                    <a:pt x="24288" y="5302"/>
                  </a:lnTo>
                  <a:lnTo>
                    <a:pt x="30971" y="1700"/>
                  </a:lnTo>
                  <a:lnTo>
                    <a:pt x="47610" y="0"/>
                  </a:lnTo>
                  <a:lnTo>
                    <a:pt x="86442" y="5948"/>
                  </a:lnTo>
                  <a:lnTo>
                    <a:pt x="94000" y="9904"/>
                  </a:lnTo>
                  <a:lnTo>
                    <a:pt x="104701" y="21209"/>
                  </a:lnTo>
                  <a:lnTo>
                    <a:pt x="107730" y="37174"/>
                  </a:lnTo>
                  <a:lnTo>
                    <a:pt x="105333" y="54059"/>
                  </a:lnTo>
                  <a:lnTo>
                    <a:pt x="94272" y="73277"/>
                  </a:lnTo>
                  <a:lnTo>
                    <a:pt x="70000" y="100530"/>
                  </a:lnTo>
                  <a:lnTo>
                    <a:pt x="70083" y="104053"/>
                  </a:lnTo>
                  <a:lnTo>
                    <a:pt x="73593" y="106401"/>
                  </a:lnTo>
                  <a:lnTo>
                    <a:pt x="92736" y="114313"/>
                  </a:lnTo>
                  <a:lnTo>
                    <a:pt x="118293" y="132463"/>
                  </a:lnTo>
                  <a:lnTo>
                    <a:pt x="121280" y="139161"/>
                  </a:lnTo>
                  <a:lnTo>
                    <a:pt x="122296" y="155816"/>
                  </a:lnTo>
                  <a:lnTo>
                    <a:pt x="118012" y="180490"/>
                  </a:lnTo>
                  <a:lnTo>
                    <a:pt x="109039" y="194051"/>
                  </a:lnTo>
                  <a:lnTo>
                    <a:pt x="96414" y="204972"/>
                  </a:lnTo>
                  <a:lnTo>
                    <a:pt x="82165" y="212705"/>
                  </a:lnTo>
                  <a:lnTo>
                    <a:pt x="69499" y="214414"/>
                  </a:lnTo>
                  <a:lnTo>
                    <a:pt x="52110" y="21215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A96815D-D226-405B-88EE-6384045065A0}"/>
                </a:ext>
              </a:extLst>
            </p:cNvPr>
            <p:cNvSpPr/>
            <p:nvPr/>
          </p:nvSpPr>
          <p:spPr>
            <a:xfrm>
              <a:off x="1204897" y="2106626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0" y="0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7FA0B2-4E56-456C-B839-CBBB846CD159}"/>
                </a:ext>
              </a:extLst>
            </p:cNvPr>
            <p:cNvSpPr/>
            <p:nvPr/>
          </p:nvSpPr>
          <p:spPr>
            <a:xfrm>
              <a:off x="1396866" y="1935403"/>
              <a:ext cx="99584" cy="187160"/>
            </a:xfrm>
            <a:custGeom>
              <a:avLst/>
              <a:gdLst/>
              <a:ahLst/>
              <a:cxnLst/>
              <a:rect l="0" t="0" r="0" b="0"/>
              <a:pathLst>
                <a:path w="99584" h="187160">
                  <a:moveTo>
                    <a:pt x="87878" y="39073"/>
                  </a:moveTo>
                  <a:lnTo>
                    <a:pt x="87878" y="22566"/>
                  </a:lnTo>
                  <a:lnTo>
                    <a:pt x="83271" y="9856"/>
                  </a:lnTo>
                  <a:lnTo>
                    <a:pt x="79624" y="4048"/>
                  </a:lnTo>
                  <a:lnTo>
                    <a:pt x="72875" y="1039"/>
                  </a:lnTo>
                  <a:lnTo>
                    <a:pt x="53858" y="0"/>
                  </a:lnTo>
                  <a:lnTo>
                    <a:pt x="37921" y="4721"/>
                  </a:lnTo>
                  <a:lnTo>
                    <a:pt x="25080" y="13441"/>
                  </a:lnTo>
                  <a:lnTo>
                    <a:pt x="9002" y="32918"/>
                  </a:lnTo>
                  <a:lnTo>
                    <a:pt x="1574" y="47566"/>
                  </a:lnTo>
                  <a:lnTo>
                    <a:pt x="0" y="62713"/>
                  </a:lnTo>
                  <a:lnTo>
                    <a:pt x="790" y="70380"/>
                  </a:lnTo>
                  <a:lnTo>
                    <a:pt x="4771" y="76355"/>
                  </a:lnTo>
                  <a:lnTo>
                    <a:pt x="18408" y="85297"/>
                  </a:lnTo>
                  <a:lnTo>
                    <a:pt x="76838" y="112474"/>
                  </a:lnTo>
                  <a:lnTo>
                    <a:pt x="90457" y="122367"/>
                  </a:lnTo>
                  <a:lnTo>
                    <a:pt x="97661" y="137129"/>
                  </a:lnTo>
                  <a:lnTo>
                    <a:pt x="99583" y="145903"/>
                  </a:lnTo>
                  <a:lnTo>
                    <a:pt x="99136" y="153479"/>
                  </a:lnTo>
                  <a:lnTo>
                    <a:pt x="94033" y="166504"/>
                  </a:lnTo>
                  <a:lnTo>
                    <a:pt x="77321" y="183548"/>
                  </a:lnTo>
                  <a:lnTo>
                    <a:pt x="70476" y="186350"/>
                  </a:lnTo>
                  <a:lnTo>
                    <a:pt x="55959" y="187159"/>
                  </a:lnTo>
                  <a:lnTo>
                    <a:pt x="33219" y="178632"/>
                  </a:lnTo>
                  <a:lnTo>
                    <a:pt x="22414" y="167606"/>
                  </a:lnTo>
                  <a:lnTo>
                    <a:pt x="10142" y="14790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9B8C9D-C136-4734-8D21-9482306A7AB8}"/>
                </a:ext>
              </a:extLst>
            </p:cNvPr>
            <p:cNvSpPr/>
            <p:nvPr/>
          </p:nvSpPr>
          <p:spPr>
            <a:xfrm>
              <a:off x="1580809" y="1951155"/>
              <a:ext cx="12765" cy="186566"/>
            </a:xfrm>
            <a:custGeom>
              <a:avLst/>
              <a:gdLst/>
              <a:ahLst/>
              <a:cxnLst/>
              <a:rect l="0" t="0" r="0" b="0"/>
              <a:pathLst>
                <a:path w="12765" h="186566">
                  <a:moveTo>
                    <a:pt x="4991" y="0"/>
                  </a:moveTo>
                  <a:lnTo>
                    <a:pt x="864" y="54099"/>
                  </a:lnTo>
                  <a:lnTo>
                    <a:pt x="0" y="112296"/>
                  </a:lnTo>
                  <a:lnTo>
                    <a:pt x="6856" y="166716"/>
                  </a:lnTo>
                  <a:lnTo>
                    <a:pt x="12764" y="18656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9B9B38-8959-4279-9B25-04D43682329E}"/>
                </a:ext>
              </a:extLst>
            </p:cNvPr>
            <p:cNvSpPr/>
            <p:nvPr/>
          </p:nvSpPr>
          <p:spPr>
            <a:xfrm>
              <a:off x="1562479" y="2022702"/>
              <a:ext cx="182976" cy="99321"/>
            </a:xfrm>
            <a:custGeom>
              <a:avLst/>
              <a:gdLst/>
              <a:ahLst/>
              <a:cxnLst/>
              <a:rect l="0" t="0" r="0" b="0"/>
              <a:pathLst>
                <a:path w="182976" h="99321">
                  <a:moveTo>
                    <a:pt x="0" y="68377"/>
                  </a:moveTo>
                  <a:lnTo>
                    <a:pt x="0" y="51870"/>
                  </a:lnTo>
                  <a:lnTo>
                    <a:pt x="2591" y="45280"/>
                  </a:lnTo>
                  <a:lnTo>
                    <a:pt x="12380" y="33352"/>
                  </a:lnTo>
                  <a:lnTo>
                    <a:pt x="32459" y="21051"/>
                  </a:lnTo>
                  <a:lnTo>
                    <a:pt x="88675" y="3765"/>
                  </a:lnTo>
                  <a:lnTo>
                    <a:pt x="119364" y="0"/>
                  </a:lnTo>
                  <a:lnTo>
                    <a:pt x="125354" y="2063"/>
                  </a:lnTo>
                  <a:lnTo>
                    <a:pt x="128483" y="6029"/>
                  </a:lnTo>
                  <a:lnTo>
                    <a:pt x="129705" y="11265"/>
                  </a:lnTo>
                  <a:lnTo>
                    <a:pt x="127299" y="31013"/>
                  </a:lnTo>
                  <a:lnTo>
                    <a:pt x="120475" y="61764"/>
                  </a:lnTo>
                  <a:lnTo>
                    <a:pt x="122067" y="80409"/>
                  </a:lnTo>
                  <a:lnTo>
                    <a:pt x="125428" y="87627"/>
                  </a:lnTo>
                  <a:lnTo>
                    <a:pt x="136072" y="97950"/>
                  </a:lnTo>
                  <a:lnTo>
                    <a:pt x="142538" y="99320"/>
                  </a:lnTo>
                  <a:lnTo>
                    <a:pt x="156633" y="96237"/>
                  </a:lnTo>
                  <a:lnTo>
                    <a:pt x="179135" y="80662"/>
                  </a:lnTo>
                  <a:lnTo>
                    <a:pt x="182476" y="73976"/>
                  </a:lnTo>
                  <a:lnTo>
                    <a:pt x="182975" y="66927"/>
                  </a:lnTo>
                  <a:lnTo>
                    <a:pt x="181580" y="59637"/>
                  </a:lnTo>
                  <a:lnTo>
                    <a:pt x="173121" y="46930"/>
                  </a:lnTo>
                  <a:lnTo>
                    <a:pt x="167237" y="41123"/>
                  </a:lnTo>
                  <a:lnTo>
                    <a:pt x="151487" y="34671"/>
                  </a:lnTo>
                  <a:lnTo>
                    <a:pt x="132971" y="32667"/>
                  </a:lnTo>
                  <a:lnTo>
                    <a:pt x="113225" y="34656"/>
                  </a:lnTo>
                  <a:lnTo>
                    <a:pt x="95236" y="43025"/>
                  </a:lnTo>
                  <a:lnTo>
                    <a:pt x="62188" y="6837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9297B08-2276-4EDD-AE08-A43CFE7F8776}"/>
                </a:ext>
              </a:extLst>
            </p:cNvPr>
            <p:cNvSpPr/>
            <p:nvPr/>
          </p:nvSpPr>
          <p:spPr>
            <a:xfrm>
              <a:off x="1853746" y="2020189"/>
              <a:ext cx="198466" cy="71447"/>
            </a:xfrm>
            <a:custGeom>
              <a:avLst/>
              <a:gdLst/>
              <a:ahLst/>
              <a:cxnLst/>
              <a:rect l="0" t="0" r="0" b="0"/>
              <a:pathLst>
                <a:path w="198466" h="71447">
                  <a:moveTo>
                    <a:pt x="4127" y="928"/>
                  </a:moveTo>
                  <a:lnTo>
                    <a:pt x="0" y="13308"/>
                  </a:lnTo>
                  <a:lnTo>
                    <a:pt x="3280" y="51390"/>
                  </a:lnTo>
                  <a:lnTo>
                    <a:pt x="7493" y="69133"/>
                  </a:lnTo>
                  <a:lnTo>
                    <a:pt x="8962" y="71446"/>
                  </a:lnTo>
                  <a:lnTo>
                    <a:pt x="9942" y="69533"/>
                  </a:lnTo>
                  <a:lnTo>
                    <a:pt x="22606" y="19588"/>
                  </a:lnTo>
                  <a:lnTo>
                    <a:pt x="26811" y="12504"/>
                  </a:lnTo>
                  <a:lnTo>
                    <a:pt x="38393" y="2330"/>
                  </a:lnTo>
                  <a:lnTo>
                    <a:pt x="45109" y="136"/>
                  </a:lnTo>
                  <a:lnTo>
                    <a:pt x="59482" y="0"/>
                  </a:lnTo>
                  <a:lnTo>
                    <a:pt x="65214" y="2901"/>
                  </a:lnTo>
                  <a:lnTo>
                    <a:pt x="73888" y="13033"/>
                  </a:lnTo>
                  <a:lnTo>
                    <a:pt x="91982" y="55723"/>
                  </a:lnTo>
                  <a:lnTo>
                    <a:pt x="94655" y="58188"/>
                  </a:lnTo>
                  <a:lnTo>
                    <a:pt x="97300" y="57239"/>
                  </a:lnTo>
                  <a:lnTo>
                    <a:pt x="102543" y="49276"/>
                  </a:lnTo>
                  <a:lnTo>
                    <a:pt x="115250" y="25354"/>
                  </a:lnTo>
                  <a:lnTo>
                    <a:pt x="134139" y="3737"/>
                  </a:lnTo>
                  <a:lnTo>
                    <a:pt x="139170" y="1937"/>
                  </a:lnTo>
                  <a:lnTo>
                    <a:pt x="144252" y="2465"/>
                  </a:lnTo>
                  <a:lnTo>
                    <a:pt x="149367" y="4544"/>
                  </a:lnTo>
                  <a:lnTo>
                    <a:pt x="164820" y="19850"/>
                  </a:lnTo>
                  <a:lnTo>
                    <a:pt x="198465" y="7089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C6987E-2B8D-49DE-9EDA-D2F7CE079D9D}"/>
                </a:ext>
              </a:extLst>
            </p:cNvPr>
            <p:cNvSpPr/>
            <p:nvPr/>
          </p:nvSpPr>
          <p:spPr>
            <a:xfrm>
              <a:off x="2084178" y="1997528"/>
              <a:ext cx="115731" cy="87686"/>
            </a:xfrm>
            <a:custGeom>
              <a:avLst/>
              <a:gdLst/>
              <a:ahLst/>
              <a:cxnLst/>
              <a:rect l="0" t="0" r="0" b="0"/>
              <a:pathLst>
                <a:path w="115731" h="87686">
                  <a:moveTo>
                    <a:pt x="37995" y="46910"/>
                  </a:moveTo>
                  <a:lnTo>
                    <a:pt x="50375" y="51036"/>
                  </a:lnTo>
                  <a:lnTo>
                    <a:pt x="55750" y="49661"/>
                  </a:lnTo>
                  <a:lnTo>
                    <a:pt x="66327" y="41223"/>
                  </a:lnTo>
                  <a:lnTo>
                    <a:pt x="68112" y="35345"/>
                  </a:lnTo>
                  <a:lnTo>
                    <a:pt x="65488" y="21904"/>
                  </a:lnTo>
                  <a:lnTo>
                    <a:pt x="56260" y="9597"/>
                  </a:lnTo>
                  <a:lnTo>
                    <a:pt x="50172" y="3896"/>
                  </a:lnTo>
                  <a:lnTo>
                    <a:pt x="43522" y="959"/>
                  </a:lnTo>
                  <a:lnTo>
                    <a:pt x="29223" y="0"/>
                  </a:lnTo>
                  <a:lnTo>
                    <a:pt x="14231" y="7059"/>
                  </a:lnTo>
                  <a:lnTo>
                    <a:pt x="6605" y="12569"/>
                  </a:lnTo>
                  <a:lnTo>
                    <a:pt x="2385" y="21425"/>
                  </a:lnTo>
                  <a:lnTo>
                    <a:pt x="0" y="45084"/>
                  </a:lnTo>
                  <a:lnTo>
                    <a:pt x="4122" y="63661"/>
                  </a:lnTo>
                  <a:lnTo>
                    <a:pt x="7639" y="71033"/>
                  </a:lnTo>
                  <a:lnTo>
                    <a:pt x="18457" y="81527"/>
                  </a:lnTo>
                  <a:lnTo>
                    <a:pt x="24970" y="85535"/>
                  </a:lnTo>
                  <a:lnTo>
                    <a:pt x="39116" y="87685"/>
                  </a:lnTo>
                  <a:lnTo>
                    <a:pt x="46516" y="87049"/>
                  </a:lnTo>
                  <a:lnTo>
                    <a:pt x="52313" y="83171"/>
                  </a:lnTo>
                  <a:lnTo>
                    <a:pt x="61057" y="69647"/>
                  </a:lnTo>
                  <a:lnTo>
                    <a:pt x="69230" y="37998"/>
                  </a:lnTo>
                  <a:lnTo>
                    <a:pt x="72638" y="36649"/>
                  </a:lnTo>
                  <a:lnTo>
                    <a:pt x="76637" y="37478"/>
                  </a:lnTo>
                  <a:lnTo>
                    <a:pt x="85688" y="45309"/>
                  </a:lnTo>
                  <a:lnTo>
                    <a:pt x="115730" y="7800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2D80A1B-F245-407D-81BD-D282DCDCB22D}"/>
                </a:ext>
              </a:extLst>
            </p:cNvPr>
            <p:cNvSpPr/>
            <p:nvPr/>
          </p:nvSpPr>
          <p:spPr>
            <a:xfrm>
              <a:off x="2244129" y="1999908"/>
              <a:ext cx="80157" cy="94835"/>
            </a:xfrm>
            <a:custGeom>
              <a:avLst/>
              <a:gdLst/>
              <a:ahLst/>
              <a:cxnLst/>
              <a:rect l="0" t="0" r="0" b="0"/>
              <a:pathLst>
                <a:path w="80157" h="94835">
                  <a:moveTo>
                    <a:pt x="49062" y="13436"/>
                  </a:moveTo>
                  <a:lnTo>
                    <a:pt x="44935" y="1055"/>
                  </a:lnTo>
                  <a:lnTo>
                    <a:pt x="41128" y="0"/>
                  </a:lnTo>
                  <a:lnTo>
                    <a:pt x="29989" y="5737"/>
                  </a:lnTo>
                  <a:lnTo>
                    <a:pt x="13276" y="19408"/>
                  </a:lnTo>
                  <a:lnTo>
                    <a:pt x="1510" y="42652"/>
                  </a:lnTo>
                  <a:lnTo>
                    <a:pt x="0" y="59242"/>
                  </a:lnTo>
                  <a:lnTo>
                    <a:pt x="807" y="67294"/>
                  </a:lnTo>
                  <a:lnTo>
                    <a:pt x="8613" y="80847"/>
                  </a:lnTo>
                  <a:lnTo>
                    <a:pt x="14322" y="86879"/>
                  </a:lnTo>
                  <a:lnTo>
                    <a:pt x="32182" y="93582"/>
                  </a:lnTo>
                  <a:lnTo>
                    <a:pt x="51924" y="94834"/>
                  </a:lnTo>
                  <a:lnTo>
                    <a:pt x="80156" y="8339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88D5797-C7AD-40F5-8E75-DF10FBA1A847}"/>
                </a:ext>
              </a:extLst>
            </p:cNvPr>
            <p:cNvSpPr/>
            <p:nvPr/>
          </p:nvSpPr>
          <p:spPr>
            <a:xfrm>
              <a:off x="2347605" y="1895237"/>
              <a:ext cx="124378" cy="211390"/>
            </a:xfrm>
            <a:custGeom>
              <a:avLst/>
              <a:gdLst/>
              <a:ahLst/>
              <a:cxnLst/>
              <a:rect l="0" t="0" r="0" b="0"/>
              <a:pathLst>
                <a:path w="124378" h="211390">
                  <a:moveTo>
                    <a:pt x="0" y="17051"/>
                  </a:moveTo>
                  <a:lnTo>
                    <a:pt x="4127" y="544"/>
                  </a:lnTo>
                  <a:lnTo>
                    <a:pt x="5342" y="0"/>
                  </a:lnTo>
                  <a:lnTo>
                    <a:pt x="7560" y="53970"/>
                  </a:lnTo>
                  <a:lnTo>
                    <a:pt x="7731" y="109181"/>
                  </a:lnTo>
                  <a:lnTo>
                    <a:pt x="11892" y="153676"/>
                  </a:lnTo>
                  <a:lnTo>
                    <a:pt x="14838" y="158230"/>
                  </a:lnTo>
                  <a:lnTo>
                    <a:pt x="18529" y="159539"/>
                  </a:lnTo>
                  <a:lnTo>
                    <a:pt x="22718" y="158684"/>
                  </a:lnTo>
                  <a:lnTo>
                    <a:pt x="26374" y="155523"/>
                  </a:lnTo>
                  <a:lnTo>
                    <a:pt x="35646" y="138694"/>
                  </a:lnTo>
                  <a:lnTo>
                    <a:pt x="41179" y="124665"/>
                  </a:lnTo>
                  <a:lnTo>
                    <a:pt x="51123" y="114400"/>
                  </a:lnTo>
                  <a:lnTo>
                    <a:pt x="57403" y="110453"/>
                  </a:lnTo>
                  <a:lnTo>
                    <a:pt x="63317" y="109549"/>
                  </a:lnTo>
                  <a:lnTo>
                    <a:pt x="68987" y="110674"/>
                  </a:lnTo>
                  <a:lnTo>
                    <a:pt x="74494" y="113152"/>
                  </a:lnTo>
                  <a:lnTo>
                    <a:pt x="82917" y="122814"/>
                  </a:lnTo>
                  <a:lnTo>
                    <a:pt x="113190" y="180479"/>
                  </a:lnTo>
                  <a:lnTo>
                    <a:pt x="124377" y="21138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9C8FAC-3E26-46FA-ADCF-C8CABA8AC628}"/>
                </a:ext>
              </a:extLst>
            </p:cNvPr>
            <p:cNvSpPr/>
            <p:nvPr/>
          </p:nvSpPr>
          <p:spPr>
            <a:xfrm>
              <a:off x="2619679" y="1904514"/>
              <a:ext cx="785127" cy="95512"/>
            </a:xfrm>
            <a:custGeom>
              <a:avLst/>
              <a:gdLst/>
              <a:ahLst/>
              <a:cxnLst/>
              <a:rect l="0" t="0" r="0" b="0"/>
              <a:pathLst>
                <a:path w="785127" h="95512">
                  <a:moveTo>
                    <a:pt x="0" y="85509"/>
                  </a:moveTo>
                  <a:lnTo>
                    <a:pt x="12380" y="93762"/>
                  </a:lnTo>
                  <a:lnTo>
                    <a:pt x="25367" y="95511"/>
                  </a:lnTo>
                  <a:lnTo>
                    <a:pt x="80900" y="91175"/>
                  </a:lnTo>
                  <a:lnTo>
                    <a:pt x="134310" y="86628"/>
                  </a:lnTo>
                  <a:lnTo>
                    <a:pt x="183557" y="81714"/>
                  </a:lnTo>
                  <a:lnTo>
                    <a:pt x="236441" y="74788"/>
                  </a:lnTo>
                  <a:lnTo>
                    <a:pt x="294529" y="67265"/>
                  </a:lnTo>
                  <a:lnTo>
                    <a:pt x="337332" y="62141"/>
                  </a:lnTo>
                  <a:lnTo>
                    <a:pt x="382267" y="56121"/>
                  </a:lnTo>
                  <a:lnTo>
                    <a:pt x="428150" y="47688"/>
                  </a:lnTo>
                  <a:lnTo>
                    <a:pt x="472151" y="40485"/>
                  </a:lnTo>
                  <a:lnTo>
                    <a:pt x="514740" y="34404"/>
                  </a:lnTo>
                  <a:lnTo>
                    <a:pt x="576701" y="26125"/>
                  </a:lnTo>
                  <a:lnTo>
                    <a:pt x="632871" y="19065"/>
                  </a:lnTo>
                  <a:lnTo>
                    <a:pt x="681856" y="15726"/>
                  </a:lnTo>
                  <a:lnTo>
                    <a:pt x="742555" y="4865"/>
                  </a:lnTo>
                  <a:lnTo>
                    <a:pt x="785126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34FE111-2534-47EA-8440-EBA0806E420F}"/>
                </a:ext>
              </a:extLst>
            </p:cNvPr>
            <p:cNvSpPr/>
            <p:nvPr/>
          </p:nvSpPr>
          <p:spPr>
            <a:xfrm>
              <a:off x="3245208" y="1834552"/>
              <a:ext cx="125630" cy="186566"/>
            </a:xfrm>
            <a:custGeom>
              <a:avLst/>
              <a:gdLst/>
              <a:ahLst/>
              <a:cxnLst/>
              <a:rect l="0" t="0" r="0" b="0"/>
              <a:pathLst>
                <a:path w="125630" h="186566">
                  <a:moveTo>
                    <a:pt x="4126" y="0"/>
                  </a:moveTo>
                  <a:lnTo>
                    <a:pt x="0" y="12380"/>
                  </a:lnTo>
                  <a:lnTo>
                    <a:pt x="277" y="25368"/>
                  </a:lnTo>
                  <a:lnTo>
                    <a:pt x="1560" y="32459"/>
                  </a:lnTo>
                  <a:lnTo>
                    <a:pt x="9896" y="44945"/>
                  </a:lnTo>
                  <a:lnTo>
                    <a:pt x="22238" y="55388"/>
                  </a:lnTo>
                  <a:lnTo>
                    <a:pt x="45481" y="66124"/>
                  </a:lnTo>
                  <a:lnTo>
                    <a:pt x="108287" y="78330"/>
                  </a:lnTo>
                  <a:lnTo>
                    <a:pt x="122685" y="85485"/>
                  </a:lnTo>
                  <a:lnTo>
                    <a:pt x="125488" y="89812"/>
                  </a:lnTo>
                  <a:lnTo>
                    <a:pt x="125629" y="94424"/>
                  </a:lnTo>
                  <a:lnTo>
                    <a:pt x="121180" y="104154"/>
                  </a:lnTo>
                  <a:lnTo>
                    <a:pt x="108099" y="119345"/>
                  </a:lnTo>
                  <a:lnTo>
                    <a:pt x="47170" y="174797"/>
                  </a:lnTo>
                  <a:lnTo>
                    <a:pt x="35220" y="18656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1FA107-6420-4A87-9FB2-182B0AB16C71}"/>
              </a:ext>
            </a:extLst>
          </p:cNvPr>
          <p:cNvGrpSpPr/>
          <p:nvPr/>
        </p:nvGrpSpPr>
        <p:grpSpPr>
          <a:xfrm>
            <a:off x="1795685" y="2277128"/>
            <a:ext cx="1935609" cy="460904"/>
            <a:chOff x="1795685" y="2277128"/>
            <a:chExt cx="1935609" cy="46090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A38B97-5195-49E9-A955-4DC65A9C8B09}"/>
                </a:ext>
              </a:extLst>
            </p:cNvPr>
            <p:cNvSpPr/>
            <p:nvPr/>
          </p:nvSpPr>
          <p:spPr>
            <a:xfrm>
              <a:off x="1795685" y="2316511"/>
              <a:ext cx="144552" cy="212045"/>
            </a:xfrm>
            <a:custGeom>
              <a:avLst/>
              <a:gdLst/>
              <a:ahLst/>
              <a:cxnLst/>
              <a:rect l="0" t="0" r="0" b="0"/>
              <a:pathLst>
                <a:path w="144552" h="212045">
                  <a:moveTo>
                    <a:pt x="0" y="0"/>
                  </a:moveTo>
                  <a:lnTo>
                    <a:pt x="27671" y="6153"/>
                  </a:lnTo>
                  <a:lnTo>
                    <a:pt x="85891" y="7632"/>
                  </a:lnTo>
                  <a:lnTo>
                    <a:pt x="104681" y="9438"/>
                  </a:lnTo>
                  <a:lnTo>
                    <a:pt x="118790" y="15999"/>
                  </a:lnTo>
                  <a:lnTo>
                    <a:pt x="121516" y="21031"/>
                  </a:lnTo>
                  <a:lnTo>
                    <a:pt x="121606" y="26976"/>
                  </a:lnTo>
                  <a:lnTo>
                    <a:pt x="113464" y="55137"/>
                  </a:lnTo>
                  <a:lnTo>
                    <a:pt x="103979" y="67979"/>
                  </a:lnTo>
                  <a:lnTo>
                    <a:pt x="80904" y="90299"/>
                  </a:lnTo>
                  <a:lnTo>
                    <a:pt x="79847" y="94749"/>
                  </a:lnTo>
                  <a:lnTo>
                    <a:pt x="81735" y="98579"/>
                  </a:lnTo>
                  <a:lnTo>
                    <a:pt x="137081" y="149324"/>
                  </a:lnTo>
                  <a:lnTo>
                    <a:pt x="142979" y="166271"/>
                  </a:lnTo>
                  <a:lnTo>
                    <a:pt x="144551" y="175627"/>
                  </a:lnTo>
                  <a:lnTo>
                    <a:pt x="141692" y="190628"/>
                  </a:lnTo>
                  <a:lnTo>
                    <a:pt x="138511" y="197047"/>
                  </a:lnTo>
                  <a:lnTo>
                    <a:pt x="125764" y="206483"/>
                  </a:lnTo>
                  <a:lnTo>
                    <a:pt x="117528" y="210208"/>
                  </a:lnTo>
                  <a:lnTo>
                    <a:pt x="101467" y="212044"/>
                  </a:lnTo>
                  <a:lnTo>
                    <a:pt x="86555" y="209117"/>
                  </a:lnTo>
                  <a:lnTo>
                    <a:pt x="68448" y="197757"/>
                  </a:lnTo>
                  <a:lnTo>
                    <a:pt x="53870" y="184315"/>
                  </a:lnTo>
                  <a:lnTo>
                    <a:pt x="46641" y="1710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0610F6-3A20-4333-9A62-D650FDB78FE2}"/>
                </a:ext>
              </a:extLst>
            </p:cNvPr>
            <p:cNvSpPr/>
            <p:nvPr/>
          </p:nvSpPr>
          <p:spPr>
            <a:xfrm>
              <a:off x="2021117" y="2495302"/>
              <a:ext cx="15548" cy="7775"/>
            </a:xfrm>
            <a:custGeom>
              <a:avLst/>
              <a:gdLst/>
              <a:ahLst/>
              <a:cxnLst/>
              <a:rect l="0" t="0" r="0" b="0"/>
              <a:pathLst>
                <a:path w="15548" h="7775">
                  <a:moveTo>
                    <a:pt x="0" y="7774"/>
                  </a:move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12CB33B-55FC-4BE2-B366-5D3BD397EBBD}"/>
                </a:ext>
              </a:extLst>
            </p:cNvPr>
            <p:cNvSpPr/>
            <p:nvPr/>
          </p:nvSpPr>
          <p:spPr>
            <a:xfrm>
              <a:off x="2098852" y="2339832"/>
              <a:ext cx="38869" cy="147698"/>
            </a:xfrm>
            <a:custGeom>
              <a:avLst/>
              <a:gdLst/>
              <a:ahLst/>
              <a:cxnLst/>
              <a:rect l="0" t="0" r="0" b="0"/>
              <a:pathLst>
                <a:path w="38869" h="147698">
                  <a:moveTo>
                    <a:pt x="0" y="0"/>
                  </a:moveTo>
                  <a:lnTo>
                    <a:pt x="12396" y="46847"/>
                  </a:lnTo>
                  <a:lnTo>
                    <a:pt x="19531" y="92043"/>
                  </a:lnTo>
                  <a:lnTo>
                    <a:pt x="38868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18049D-EB0D-448F-8702-862EDCE61C2D}"/>
                </a:ext>
              </a:extLst>
            </p:cNvPr>
            <p:cNvSpPr/>
            <p:nvPr/>
          </p:nvSpPr>
          <p:spPr>
            <a:xfrm>
              <a:off x="1865647" y="2557490"/>
              <a:ext cx="310942" cy="36438"/>
            </a:xfrm>
            <a:custGeom>
              <a:avLst/>
              <a:gdLst/>
              <a:ahLst/>
              <a:cxnLst/>
              <a:rect l="0" t="0" r="0" b="0"/>
              <a:pathLst>
                <a:path w="310942" h="36438">
                  <a:moveTo>
                    <a:pt x="0" y="31095"/>
                  </a:moveTo>
                  <a:lnTo>
                    <a:pt x="20345" y="36437"/>
                  </a:lnTo>
                  <a:lnTo>
                    <a:pt x="75676" y="33781"/>
                  </a:lnTo>
                  <a:lnTo>
                    <a:pt x="119142" y="27106"/>
                  </a:lnTo>
                  <a:lnTo>
                    <a:pt x="164373" y="21261"/>
                  </a:lnTo>
                  <a:lnTo>
                    <a:pt x="227446" y="10470"/>
                  </a:lnTo>
                  <a:lnTo>
                    <a:pt x="281108" y="2324"/>
                  </a:lnTo>
                  <a:lnTo>
                    <a:pt x="31094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C567206-8380-4A1B-88B3-D5FD41D8E9E4}"/>
                </a:ext>
              </a:extLst>
            </p:cNvPr>
            <p:cNvSpPr/>
            <p:nvPr/>
          </p:nvSpPr>
          <p:spPr>
            <a:xfrm>
              <a:off x="1878333" y="2604132"/>
              <a:ext cx="298256" cy="49466"/>
            </a:xfrm>
            <a:custGeom>
              <a:avLst/>
              <a:gdLst/>
              <a:ahLst/>
              <a:cxnLst/>
              <a:rect l="0" t="0" r="0" b="0"/>
              <a:pathLst>
                <a:path w="298256" h="49466">
                  <a:moveTo>
                    <a:pt x="57275" y="23320"/>
                  </a:moveTo>
                  <a:lnTo>
                    <a:pt x="0" y="49465"/>
                  </a:lnTo>
                  <a:lnTo>
                    <a:pt x="55914" y="40729"/>
                  </a:lnTo>
                  <a:lnTo>
                    <a:pt x="119344" y="30575"/>
                  </a:lnTo>
                  <a:lnTo>
                    <a:pt x="177477" y="23412"/>
                  </a:lnTo>
                  <a:lnTo>
                    <a:pt x="228492" y="15053"/>
                  </a:lnTo>
                  <a:lnTo>
                    <a:pt x="288377" y="2260"/>
                  </a:lnTo>
                  <a:lnTo>
                    <a:pt x="29825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2431DBB-BA91-4006-AA4D-148737DD3DB8}"/>
                </a:ext>
              </a:extLst>
            </p:cNvPr>
            <p:cNvSpPr/>
            <p:nvPr/>
          </p:nvSpPr>
          <p:spPr>
            <a:xfrm>
              <a:off x="2402020" y="2339832"/>
              <a:ext cx="31095" cy="202112"/>
            </a:xfrm>
            <a:custGeom>
              <a:avLst/>
              <a:gdLst/>
              <a:ahLst/>
              <a:cxnLst/>
              <a:rect l="0" t="0" r="0" b="0"/>
              <a:pathLst>
                <a:path w="31095" h="202112">
                  <a:moveTo>
                    <a:pt x="0" y="0"/>
                  </a:moveTo>
                  <a:lnTo>
                    <a:pt x="11548" y="19482"/>
                  </a:lnTo>
                  <a:lnTo>
                    <a:pt x="25726" y="78019"/>
                  </a:lnTo>
                  <a:lnTo>
                    <a:pt x="30034" y="138252"/>
                  </a:lnTo>
                  <a:lnTo>
                    <a:pt x="30885" y="180604"/>
                  </a:lnTo>
                  <a:lnTo>
                    <a:pt x="31094" y="20211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E892D30-7F57-413F-A086-F5055BBAB306}"/>
                </a:ext>
              </a:extLst>
            </p:cNvPr>
            <p:cNvSpPr/>
            <p:nvPr/>
          </p:nvSpPr>
          <p:spPr>
            <a:xfrm>
              <a:off x="2322237" y="2277128"/>
              <a:ext cx="161994" cy="148214"/>
            </a:xfrm>
            <a:custGeom>
              <a:avLst/>
              <a:gdLst/>
              <a:ahLst/>
              <a:cxnLst/>
              <a:rect l="0" t="0" r="0" b="0"/>
              <a:pathLst>
                <a:path w="161994" h="148214">
                  <a:moveTo>
                    <a:pt x="9821" y="124892"/>
                  </a:moveTo>
                  <a:lnTo>
                    <a:pt x="1568" y="116638"/>
                  </a:lnTo>
                  <a:lnTo>
                    <a:pt x="0" y="110752"/>
                  </a:lnTo>
                  <a:lnTo>
                    <a:pt x="562" y="94999"/>
                  </a:lnTo>
                  <a:lnTo>
                    <a:pt x="23556" y="43135"/>
                  </a:lnTo>
                  <a:lnTo>
                    <a:pt x="38095" y="27807"/>
                  </a:lnTo>
                  <a:lnTo>
                    <a:pt x="75579" y="3891"/>
                  </a:lnTo>
                  <a:lnTo>
                    <a:pt x="95765" y="0"/>
                  </a:lnTo>
                  <a:lnTo>
                    <a:pt x="105985" y="172"/>
                  </a:lnTo>
                  <a:lnTo>
                    <a:pt x="124250" y="7273"/>
                  </a:lnTo>
                  <a:lnTo>
                    <a:pt x="140141" y="19929"/>
                  </a:lnTo>
                  <a:lnTo>
                    <a:pt x="152962" y="37071"/>
                  </a:lnTo>
                  <a:lnTo>
                    <a:pt x="159812" y="56206"/>
                  </a:lnTo>
                  <a:lnTo>
                    <a:pt x="161993" y="76227"/>
                  </a:lnTo>
                  <a:lnTo>
                    <a:pt x="160083" y="96641"/>
                  </a:lnTo>
                  <a:lnTo>
                    <a:pt x="154051" y="112624"/>
                  </a:lnTo>
                  <a:lnTo>
                    <a:pt x="136104" y="136960"/>
                  </a:lnTo>
                  <a:lnTo>
                    <a:pt x="128423" y="143211"/>
                  </a:lnTo>
                  <a:lnTo>
                    <a:pt x="118651" y="14821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3C9B83-B33A-4B6F-B861-BF6CCF87733C}"/>
                </a:ext>
              </a:extLst>
            </p:cNvPr>
            <p:cNvSpPr/>
            <p:nvPr/>
          </p:nvSpPr>
          <p:spPr>
            <a:xfrm>
              <a:off x="2567309" y="2393827"/>
              <a:ext cx="91238" cy="103022"/>
            </a:xfrm>
            <a:custGeom>
              <a:avLst/>
              <a:gdLst/>
              <a:ahLst/>
              <a:cxnLst/>
              <a:rect l="0" t="0" r="0" b="0"/>
              <a:pathLst>
                <a:path w="91238" h="103022">
                  <a:moveTo>
                    <a:pt x="21276" y="23740"/>
                  </a:moveTo>
                  <a:lnTo>
                    <a:pt x="25402" y="36120"/>
                  </a:lnTo>
                  <a:lnTo>
                    <a:pt x="29209" y="38039"/>
                  </a:lnTo>
                  <a:lnTo>
                    <a:pt x="34338" y="37592"/>
                  </a:lnTo>
                  <a:lnTo>
                    <a:pt x="40348" y="35566"/>
                  </a:lnTo>
                  <a:lnTo>
                    <a:pt x="49331" y="26405"/>
                  </a:lnTo>
                  <a:lnTo>
                    <a:pt x="52935" y="20334"/>
                  </a:lnTo>
                  <a:lnTo>
                    <a:pt x="53610" y="14560"/>
                  </a:lnTo>
                  <a:lnTo>
                    <a:pt x="49754" y="3537"/>
                  </a:lnTo>
                  <a:lnTo>
                    <a:pt x="45444" y="770"/>
                  </a:lnTo>
                  <a:lnTo>
                    <a:pt x="33744" y="0"/>
                  </a:lnTo>
                  <a:lnTo>
                    <a:pt x="22211" y="4839"/>
                  </a:lnTo>
                  <a:lnTo>
                    <a:pt x="16717" y="8548"/>
                  </a:lnTo>
                  <a:lnTo>
                    <a:pt x="8309" y="19579"/>
                  </a:lnTo>
                  <a:lnTo>
                    <a:pt x="4858" y="26149"/>
                  </a:lnTo>
                  <a:lnTo>
                    <a:pt x="0" y="56028"/>
                  </a:lnTo>
                  <a:lnTo>
                    <a:pt x="3471" y="75230"/>
                  </a:lnTo>
                  <a:lnTo>
                    <a:pt x="6814" y="83979"/>
                  </a:lnTo>
                  <a:lnTo>
                    <a:pt x="17440" y="96002"/>
                  </a:lnTo>
                  <a:lnTo>
                    <a:pt x="23901" y="100418"/>
                  </a:lnTo>
                  <a:lnTo>
                    <a:pt x="42596" y="103021"/>
                  </a:lnTo>
                  <a:lnTo>
                    <a:pt x="62709" y="100435"/>
                  </a:lnTo>
                  <a:lnTo>
                    <a:pt x="91237" y="8592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A2F74BB-79F6-477C-BA67-228BF5ED58AC}"/>
                </a:ext>
              </a:extLst>
            </p:cNvPr>
            <p:cNvSpPr/>
            <p:nvPr/>
          </p:nvSpPr>
          <p:spPr>
            <a:xfrm>
              <a:off x="2697414" y="2408819"/>
              <a:ext cx="91269" cy="244599"/>
            </a:xfrm>
            <a:custGeom>
              <a:avLst/>
              <a:gdLst/>
              <a:ahLst/>
              <a:cxnLst/>
              <a:rect l="0" t="0" r="0" b="0"/>
              <a:pathLst>
                <a:path w="91269" h="244599">
                  <a:moveTo>
                    <a:pt x="0" y="24295"/>
                  </a:moveTo>
                  <a:lnTo>
                    <a:pt x="6153" y="51966"/>
                  </a:lnTo>
                  <a:lnTo>
                    <a:pt x="7631" y="114792"/>
                  </a:lnTo>
                  <a:lnTo>
                    <a:pt x="11872" y="168851"/>
                  </a:lnTo>
                  <a:lnTo>
                    <a:pt x="17366" y="229501"/>
                  </a:lnTo>
                  <a:lnTo>
                    <a:pt x="19351" y="238835"/>
                  </a:lnTo>
                  <a:lnTo>
                    <a:pt x="18947" y="243329"/>
                  </a:lnTo>
                  <a:lnTo>
                    <a:pt x="16950" y="244598"/>
                  </a:lnTo>
                  <a:lnTo>
                    <a:pt x="13891" y="243717"/>
                  </a:lnTo>
                  <a:lnTo>
                    <a:pt x="8189" y="231221"/>
                  </a:lnTo>
                  <a:lnTo>
                    <a:pt x="1618" y="188010"/>
                  </a:lnTo>
                  <a:lnTo>
                    <a:pt x="320" y="131682"/>
                  </a:lnTo>
                  <a:lnTo>
                    <a:pt x="2366" y="77561"/>
                  </a:lnTo>
                  <a:lnTo>
                    <a:pt x="14131" y="28462"/>
                  </a:lnTo>
                  <a:lnTo>
                    <a:pt x="22404" y="14343"/>
                  </a:lnTo>
                  <a:lnTo>
                    <a:pt x="34141" y="4613"/>
                  </a:lnTo>
                  <a:lnTo>
                    <a:pt x="40899" y="809"/>
                  </a:lnTo>
                  <a:lnTo>
                    <a:pt x="47132" y="0"/>
                  </a:lnTo>
                  <a:lnTo>
                    <a:pt x="58663" y="3708"/>
                  </a:lnTo>
                  <a:lnTo>
                    <a:pt x="74867" y="19635"/>
                  </a:lnTo>
                  <a:lnTo>
                    <a:pt x="86483" y="44891"/>
                  </a:lnTo>
                  <a:lnTo>
                    <a:pt x="91268" y="74256"/>
                  </a:lnTo>
                  <a:lnTo>
                    <a:pt x="88559" y="100711"/>
                  </a:lnTo>
                  <a:lnTo>
                    <a:pt x="85815" y="105469"/>
                  </a:lnTo>
                  <a:lnTo>
                    <a:pt x="82258" y="107778"/>
                  </a:lnTo>
                  <a:lnTo>
                    <a:pt x="69962" y="10980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9D01C11-AE98-454B-AC8A-9DF30282A12A}"/>
                </a:ext>
              </a:extLst>
            </p:cNvPr>
            <p:cNvSpPr/>
            <p:nvPr/>
          </p:nvSpPr>
          <p:spPr>
            <a:xfrm>
              <a:off x="2866441" y="2372173"/>
              <a:ext cx="73786" cy="130904"/>
            </a:xfrm>
            <a:custGeom>
              <a:avLst/>
              <a:gdLst/>
              <a:ahLst/>
              <a:cxnLst/>
              <a:rect l="0" t="0" r="0" b="0"/>
              <a:pathLst>
                <a:path w="73786" h="130904">
                  <a:moveTo>
                    <a:pt x="40858" y="14300"/>
                  </a:moveTo>
                  <a:lnTo>
                    <a:pt x="36731" y="1920"/>
                  </a:lnTo>
                  <a:lnTo>
                    <a:pt x="32925" y="0"/>
                  </a:lnTo>
                  <a:lnTo>
                    <a:pt x="27796" y="448"/>
                  </a:lnTo>
                  <a:lnTo>
                    <a:pt x="21785" y="2474"/>
                  </a:lnTo>
                  <a:lnTo>
                    <a:pt x="12804" y="11635"/>
                  </a:lnTo>
                  <a:lnTo>
                    <a:pt x="0" y="38629"/>
                  </a:lnTo>
                  <a:lnTo>
                    <a:pt x="1527" y="44339"/>
                  </a:lnTo>
                  <a:lnTo>
                    <a:pt x="6000" y="49009"/>
                  </a:lnTo>
                  <a:lnTo>
                    <a:pt x="62608" y="75462"/>
                  </a:lnTo>
                  <a:lnTo>
                    <a:pt x="71542" y="87260"/>
                  </a:lnTo>
                  <a:lnTo>
                    <a:pt x="73785" y="101142"/>
                  </a:lnTo>
                  <a:lnTo>
                    <a:pt x="73175" y="108471"/>
                  </a:lnTo>
                  <a:lnTo>
                    <a:pt x="69312" y="115084"/>
                  </a:lnTo>
                  <a:lnTo>
                    <a:pt x="55808" y="127039"/>
                  </a:lnTo>
                  <a:lnTo>
                    <a:pt x="48233" y="130054"/>
                  </a:lnTo>
                  <a:lnTo>
                    <a:pt x="17538" y="1309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0D275D-3F8C-4837-AD3C-F8E9DD55BCEA}"/>
                </a:ext>
              </a:extLst>
            </p:cNvPr>
            <p:cNvSpPr/>
            <p:nvPr/>
          </p:nvSpPr>
          <p:spPr>
            <a:xfrm>
              <a:off x="2946167" y="2421214"/>
              <a:ext cx="46642" cy="58542"/>
            </a:xfrm>
            <a:custGeom>
              <a:avLst/>
              <a:gdLst/>
              <a:ahLst/>
              <a:cxnLst/>
              <a:rect l="0" t="0" r="0" b="0"/>
              <a:pathLst>
                <a:path w="46642" h="58542">
                  <a:moveTo>
                    <a:pt x="0" y="4127"/>
                  </a:moveTo>
                  <a:lnTo>
                    <a:pt x="12380" y="0"/>
                  </a:lnTo>
                  <a:lnTo>
                    <a:pt x="17754" y="1376"/>
                  </a:lnTo>
                  <a:lnTo>
                    <a:pt x="28332" y="9814"/>
                  </a:lnTo>
                  <a:lnTo>
                    <a:pt x="39872" y="29132"/>
                  </a:lnTo>
                  <a:lnTo>
                    <a:pt x="46641" y="5854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44F0D92-A0E4-401C-AD7E-B7B6D54111DB}"/>
                </a:ext>
              </a:extLst>
            </p:cNvPr>
            <p:cNvSpPr/>
            <p:nvPr/>
          </p:nvSpPr>
          <p:spPr>
            <a:xfrm>
              <a:off x="2985034" y="2292583"/>
              <a:ext cx="7775" cy="16156"/>
            </a:xfrm>
            <a:custGeom>
              <a:avLst/>
              <a:gdLst/>
              <a:ahLst/>
              <a:cxnLst/>
              <a:rect l="0" t="0" r="0" b="0"/>
              <a:pathLst>
                <a:path w="7775" h="16156">
                  <a:moveTo>
                    <a:pt x="7774" y="16155"/>
                  </a:moveTo>
                  <a:lnTo>
                    <a:pt x="2432" y="992"/>
                  </a:lnTo>
                  <a:lnTo>
                    <a:pt x="1622" y="0"/>
                  </a:lnTo>
                  <a:lnTo>
                    <a:pt x="0" y="60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6E90591-4FA5-41CC-83A9-1714967E3DEC}"/>
                </a:ext>
              </a:extLst>
            </p:cNvPr>
            <p:cNvSpPr/>
            <p:nvPr/>
          </p:nvSpPr>
          <p:spPr>
            <a:xfrm>
              <a:off x="3078317" y="2393095"/>
              <a:ext cx="108830" cy="64537"/>
            </a:xfrm>
            <a:custGeom>
              <a:avLst/>
              <a:gdLst/>
              <a:ahLst/>
              <a:cxnLst/>
              <a:rect l="0" t="0" r="0" b="0"/>
              <a:pathLst>
                <a:path w="108830" h="64537">
                  <a:moveTo>
                    <a:pt x="0" y="16698"/>
                  </a:moveTo>
                  <a:lnTo>
                    <a:pt x="4127" y="62543"/>
                  </a:lnTo>
                  <a:lnTo>
                    <a:pt x="6206" y="64536"/>
                  </a:lnTo>
                  <a:lnTo>
                    <a:pt x="8456" y="62410"/>
                  </a:lnTo>
                  <a:lnTo>
                    <a:pt x="36771" y="13623"/>
                  </a:lnTo>
                  <a:lnTo>
                    <a:pt x="56097" y="720"/>
                  </a:lnTo>
                  <a:lnTo>
                    <a:pt x="62446" y="0"/>
                  </a:lnTo>
                  <a:lnTo>
                    <a:pt x="74107" y="3807"/>
                  </a:lnTo>
                  <a:lnTo>
                    <a:pt x="90384" y="19788"/>
                  </a:lnTo>
                  <a:lnTo>
                    <a:pt x="108829" y="4779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467286-D94C-4CF0-BFA0-A2C2020ADD3C}"/>
                </a:ext>
              </a:extLst>
            </p:cNvPr>
            <p:cNvSpPr/>
            <p:nvPr/>
          </p:nvSpPr>
          <p:spPr>
            <a:xfrm>
              <a:off x="3226014" y="2378699"/>
              <a:ext cx="67384" cy="71719"/>
            </a:xfrm>
            <a:custGeom>
              <a:avLst/>
              <a:gdLst/>
              <a:ahLst/>
              <a:cxnLst/>
              <a:rect l="0" t="0" r="0" b="0"/>
              <a:pathLst>
                <a:path w="67384" h="71719">
                  <a:moveTo>
                    <a:pt x="23320" y="0"/>
                  </a:moveTo>
                  <a:lnTo>
                    <a:pt x="15067" y="8254"/>
                  </a:lnTo>
                  <a:lnTo>
                    <a:pt x="5808" y="29893"/>
                  </a:lnTo>
                  <a:lnTo>
                    <a:pt x="7188" y="46108"/>
                  </a:lnTo>
                  <a:lnTo>
                    <a:pt x="9974" y="54059"/>
                  </a:lnTo>
                  <a:lnTo>
                    <a:pt x="19980" y="65198"/>
                  </a:lnTo>
                  <a:lnTo>
                    <a:pt x="26275" y="69377"/>
                  </a:lnTo>
                  <a:lnTo>
                    <a:pt x="40181" y="71718"/>
                  </a:lnTo>
                  <a:lnTo>
                    <a:pt x="47517" y="71132"/>
                  </a:lnTo>
                  <a:lnTo>
                    <a:pt x="60274" y="63572"/>
                  </a:lnTo>
                  <a:lnTo>
                    <a:pt x="66094" y="57929"/>
                  </a:lnTo>
                  <a:lnTo>
                    <a:pt x="67383" y="48984"/>
                  </a:lnTo>
                  <a:lnTo>
                    <a:pt x="61906" y="25226"/>
                  </a:lnTo>
                  <a:lnTo>
                    <a:pt x="55954" y="16817"/>
                  </a:lnTo>
                  <a:lnTo>
                    <a:pt x="48531" y="11212"/>
                  </a:lnTo>
                  <a:lnTo>
                    <a:pt x="40128" y="7475"/>
                  </a:lnTo>
                  <a:lnTo>
                    <a:pt x="31934" y="6711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4C22EB8-4BB2-496D-A945-8D876EE28EBF}"/>
                </a:ext>
              </a:extLst>
            </p:cNvPr>
            <p:cNvSpPr/>
            <p:nvPr/>
          </p:nvSpPr>
          <p:spPr>
            <a:xfrm>
              <a:off x="3197095" y="2384207"/>
              <a:ext cx="215246" cy="353825"/>
            </a:xfrm>
            <a:custGeom>
              <a:avLst/>
              <a:gdLst/>
              <a:ahLst/>
              <a:cxnLst/>
              <a:rect l="0" t="0" r="0" b="0"/>
              <a:pathLst>
                <a:path w="215246" h="353825">
                  <a:moveTo>
                    <a:pt x="192163" y="33360"/>
                  </a:moveTo>
                  <a:lnTo>
                    <a:pt x="204543" y="29233"/>
                  </a:lnTo>
                  <a:lnTo>
                    <a:pt x="206462" y="25427"/>
                  </a:lnTo>
                  <a:lnTo>
                    <a:pt x="206015" y="20297"/>
                  </a:lnTo>
                  <a:lnTo>
                    <a:pt x="203989" y="14287"/>
                  </a:lnTo>
                  <a:lnTo>
                    <a:pt x="194827" y="5305"/>
                  </a:lnTo>
                  <a:lnTo>
                    <a:pt x="188757" y="1701"/>
                  </a:lnTo>
                  <a:lnTo>
                    <a:pt x="172799" y="0"/>
                  </a:lnTo>
                  <a:lnTo>
                    <a:pt x="155917" y="2986"/>
                  </a:lnTo>
                  <a:lnTo>
                    <a:pt x="142657" y="10071"/>
                  </a:lnTo>
                  <a:lnTo>
                    <a:pt x="138429" y="16107"/>
                  </a:lnTo>
                  <a:lnTo>
                    <a:pt x="133733" y="32026"/>
                  </a:lnTo>
                  <a:lnTo>
                    <a:pt x="134207" y="39380"/>
                  </a:lnTo>
                  <a:lnTo>
                    <a:pt x="139342" y="52159"/>
                  </a:lnTo>
                  <a:lnTo>
                    <a:pt x="151988" y="63596"/>
                  </a:lnTo>
                  <a:lnTo>
                    <a:pt x="160197" y="69064"/>
                  </a:lnTo>
                  <a:lnTo>
                    <a:pt x="176229" y="72837"/>
                  </a:lnTo>
                  <a:lnTo>
                    <a:pt x="184131" y="72634"/>
                  </a:lnTo>
                  <a:lnTo>
                    <a:pt x="190263" y="69907"/>
                  </a:lnTo>
                  <a:lnTo>
                    <a:pt x="199380" y="59968"/>
                  </a:lnTo>
                  <a:lnTo>
                    <a:pt x="203021" y="58872"/>
                  </a:lnTo>
                  <a:lnTo>
                    <a:pt x="206311" y="60733"/>
                  </a:lnTo>
                  <a:lnTo>
                    <a:pt x="209369" y="64564"/>
                  </a:lnTo>
                  <a:lnTo>
                    <a:pt x="214276" y="107950"/>
                  </a:lnTo>
                  <a:lnTo>
                    <a:pt x="215245" y="161818"/>
                  </a:lnTo>
                  <a:lnTo>
                    <a:pt x="209246" y="213233"/>
                  </a:lnTo>
                  <a:lnTo>
                    <a:pt x="197425" y="261405"/>
                  </a:lnTo>
                  <a:lnTo>
                    <a:pt x="170206" y="316552"/>
                  </a:lnTo>
                  <a:lnTo>
                    <a:pt x="158220" y="325634"/>
                  </a:lnTo>
                  <a:lnTo>
                    <a:pt x="113421" y="350180"/>
                  </a:lnTo>
                  <a:lnTo>
                    <a:pt x="88932" y="353824"/>
                  </a:lnTo>
                  <a:lnTo>
                    <a:pt x="38624" y="341770"/>
                  </a:lnTo>
                  <a:lnTo>
                    <a:pt x="24307" y="327341"/>
                  </a:lnTo>
                  <a:lnTo>
                    <a:pt x="5167" y="291143"/>
                  </a:lnTo>
                  <a:lnTo>
                    <a:pt x="0" y="254558"/>
                  </a:lnTo>
                  <a:lnTo>
                    <a:pt x="4460" y="214386"/>
                  </a:lnTo>
                  <a:lnTo>
                    <a:pt x="15962" y="181498"/>
                  </a:lnTo>
                  <a:lnTo>
                    <a:pt x="25751" y="166570"/>
                  </a:lnTo>
                  <a:lnTo>
                    <a:pt x="81225" y="119157"/>
                  </a:lnTo>
                  <a:lnTo>
                    <a:pt x="91107" y="11109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F01248-1B0F-4E84-B87B-A6EE4DD68F85}"/>
                </a:ext>
              </a:extLst>
            </p:cNvPr>
            <p:cNvSpPr/>
            <p:nvPr/>
          </p:nvSpPr>
          <p:spPr>
            <a:xfrm>
              <a:off x="3469005" y="2368611"/>
              <a:ext cx="262289" cy="100851"/>
            </a:xfrm>
            <a:custGeom>
              <a:avLst/>
              <a:gdLst/>
              <a:ahLst/>
              <a:cxnLst/>
              <a:rect l="0" t="0" r="0" b="0"/>
              <a:pathLst>
                <a:path w="262289" h="100851">
                  <a:moveTo>
                    <a:pt x="21309" y="48956"/>
                  </a:moveTo>
                  <a:lnTo>
                    <a:pt x="42948" y="27317"/>
                  </a:lnTo>
                  <a:lnTo>
                    <a:pt x="45236" y="21574"/>
                  </a:lnTo>
                  <a:lnTo>
                    <a:pt x="45475" y="8283"/>
                  </a:lnTo>
                  <a:lnTo>
                    <a:pt x="42602" y="4566"/>
                  </a:lnTo>
                  <a:lnTo>
                    <a:pt x="38095" y="2952"/>
                  </a:lnTo>
                  <a:lnTo>
                    <a:pt x="32500" y="2740"/>
                  </a:lnTo>
                  <a:lnTo>
                    <a:pt x="21676" y="7110"/>
                  </a:lnTo>
                  <a:lnTo>
                    <a:pt x="16371" y="10694"/>
                  </a:lnTo>
                  <a:lnTo>
                    <a:pt x="8173" y="21586"/>
                  </a:lnTo>
                  <a:lnTo>
                    <a:pt x="2515" y="35928"/>
                  </a:lnTo>
                  <a:lnTo>
                    <a:pt x="0" y="53818"/>
                  </a:lnTo>
                  <a:lnTo>
                    <a:pt x="3488" y="70983"/>
                  </a:lnTo>
                  <a:lnTo>
                    <a:pt x="6837" y="79188"/>
                  </a:lnTo>
                  <a:lnTo>
                    <a:pt x="17469" y="90607"/>
                  </a:lnTo>
                  <a:lnTo>
                    <a:pt x="23931" y="94862"/>
                  </a:lnTo>
                  <a:lnTo>
                    <a:pt x="53660" y="100850"/>
                  </a:lnTo>
                  <a:lnTo>
                    <a:pt x="72827" y="97644"/>
                  </a:lnTo>
                  <a:lnTo>
                    <a:pt x="89120" y="89597"/>
                  </a:lnTo>
                  <a:lnTo>
                    <a:pt x="102119" y="77383"/>
                  </a:lnTo>
                  <a:lnTo>
                    <a:pt x="118333" y="43087"/>
                  </a:lnTo>
                  <a:lnTo>
                    <a:pt x="124316" y="26482"/>
                  </a:lnTo>
                  <a:lnTo>
                    <a:pt x="127120" y="25336"/>
                  </a:lnTo>
                  <a:lnTo>
                    <a:pt x="129854" y="28891"/>
                  </a:lnTo>
                  <a:lnTo>
                    <a:pt x="134330" y="43493"/>
                  </a:lnTo>
                  <a:lnTo>
                    <a:pt x="136320" y="61499"/>
                  </a:lnTo>
                  <a:lnTo>
                    <a:pt x="137714" y="63364"/>
                  </a:lnTo>
                  <a:lnTo>
                    <a:pt x="158205" y="19795"/>
                  </a:lnTo>
                  <a:lnTo>
                    <a:pt x="171115" y="9220"/>
                  </a:lnTo>
                  <a:lnTo>
                    <a:pt x="185490" y="1641"/>
                  </a:lnTo>
                  <a:lnTo>
                    <a:pt x="205123" y="0"/>
                  </a:lnTo>
                  <a:lnTo>
                    <a:pt x="216404" y="771"/>
                  </a:lnTo>
                  <a:lnTo>
                    <a:pt x="233546" y="8539"/>
                  </a:lnTo>
                  <a:lnTo>
                    <a:pt x="246059" y="20628"/>
                  </a:lnTo>
                  <a:lnTo>
                    <a:pt x="254500" y="34638"/>
                  </a:lnTo>
                  <a:lnTo>
                    <a:pt x="260750" y="69225"/>
                  </a:lnTo>
                  <a:lnTo>
                    <a:pt x="262288" y="955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F6A449-0E4C-4435-88B5-62FEC8EDE4B6}"/>
              </a:ext>
            </a:extLst>
          </p:cNvPr>
          <p:cNvGrpSpPr/>
          <p:nvPr/>
        </p:nvGrpSpPr>
        <p:grpSpPr>
          <a:xfrm>
            <a:off x="3770161" y="1411677"/>
            <a:ext cx="2881446" cy="998117"/>
            <a:chOff x="3770161" y="1411677"/>
            <a:chExt cx="2881446" cy="99811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AE824B1-B3AF-428A-8CE2-3697DA024D95}"/>
                </a:ext>
              </a:extLst>
            </p:cNvPr>
            <p:cNvSpPr/>
            <p:nvPr/>
          </p:nvSpPr>
          <p:spPr>
            <a:xfrm>
              <a:off x="3770161" y="2199908"/>
              <a:ext cx="342036" cy="209886"/>
            </a:xfrm>
            <a:custGeom>
              <a:avLst/>
              <a:gdLst/>
              <a:ahLst/>
              <a:cxnLst/>
              <a:rect l="0" t="0" r="0" b="0"/>
              <a:pathLst>
                <a:path w="342036" h="209886">
                  <a:moveTo>
                    <a:pt x="0" y="209885"/>
                  </a:moveTo>
                  <a:lnTo>
                    <a:pt x="58999" y="163124"/>
                  </a:lnTo>
                  <a:lnTo>
                    <a:pt x="120543" y="122834"/>
                  </a:lnTo>
                  <a:lnTo>
                    <a:pt x="179651" y="85306"/>
                  </a:lnTo>
                  <a:lnTo>
                    <a:pt x="242820" y="51957"/>
                  </a:lnTo>
                  <a:lnTo>
                    <a:pt x="297545" y="19350"/>
                  </a:lnTo>
                  <a:lnTo>
                    <a:pt x="342035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D8DF01E-B299-43F4-8049-A84BAECA1EEE}"/>
                </a:ext>
              </a:extLst>
            </p:cNvPr>
            <p:cNvSpPr/>
            <p:nvPr/>
          </p:nvSpPr>
          <p:spPr>
            <a:xfrm>
              <a:off x="4073329" y="2161041"/>
              <a:ext cx="65127" cy="93283"/>
            </a:xfrm>
            <a:custGeom>
              <a:avLst/>
              <a:gdLst/>
              <a:ahLst/>
              <a:cxnLst/>
              <a:rect l="0" t="0" r="0" b="0"/>
              <a:pathLst>
                <a:path w="65127" h="93283">
                  <a:moveTo>
                    <a:pt x="0" y="0"/>
                  </a:moveTo>
                  <a:lnTo>
                    <a:pt x="4126" y="12380"/>
                  </a:lnTo>
                  <a:lnTo>
                    <a:pt x="8797" y="16027"/>
                  </a:lnTo>
                  <a:lnTo>
                    <a:pt x="23199" y="20079"/>
                  </a:lnTo>
                  <a:lnTo>
                    <a:pt x="50731" y="22360"/>
                  </a:lnTo>
                  <a:lnTo>
                    <a:pt x="57141" y="26135"/>
                  </a:lnTo>
                  <a:lnTo>
                    <a:pt x="61414" y="32106"/>
                  </a:lnTo>
                  <a:lnTo>
                    <a:pt x="64263" y="39542"/>
                  </a:lnTo>
                  <a:lnTo>
                    <a:pt x="65126" y="54714"/>
                  </a:lnTo>
                  <a:lnTo>
                    <a:pt x="54414" y="9328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54C337D-866F-45D6-A4E3-2A186A5804A9}"/>
                </a:ext>
              </a:extLst>
            </p:cNvPr>
            <p:cNvSpPr/>
            <p:nvPr/>
          </p:nvSpPr>
          <p:spPr>
            <a:xfrm>
              <a:off x="4252120" y="2060492"/>
              <a:ext cx="171018" cy="108299"/>
            </a:xfrm>
            <a:custGeom>
              <a:avLst/>
              <a:gdLst/>
              <a:ahLst/>
              <a:cxnLst/>
              <a:rect l="0" t="0" r="0" b="0"/>
              <a:pathLst>
                <a:path w="171018" h="108299">
                  <a:moveTo>
                    <a:pt x="0" y="30587"/>
                  </a:moveTo>
                  <a:lnTo>
                    <a:pt x="61593" y="52270"/>
                  </a:lnTo>
                  <a:lnTo>
                    <a:pt x="73728" y="60665"/>
                  </a:lnTo>
                  <a:lnTo>
                    <a:pt x="77654" y="67050"/>
                  </a:lnTo>
                  <a:lnTo>
                    <a:pt x="82018" y="83357"/>
                  </a:lnTo>
                  <a:lnTo>
                    <a:pt x="81454" y="90815"/>
                  </a:lnTo>
                  <a:lnTo>
                    <a:pt x="76221" y="103708"/>
                  </a:lnTo>
                  <a:lnTo>
                    <a:pt x="71543" y="106974"/>
                  </a:lnTo>
                  <a:lnTo>
                    <a:pt x="65833" y="108287"/>
                  </a:lnTo>
                  <a:lnTo>
                    <a:pt x="59436" y="108298"/>
                  </a:lnTo>
                  <a:lnTo>
                    <a:pt x="56035" y="104852"/>
                  </a:lnTo>
                  <a:lnTo>
                    <a:pt x="54631" y="99099"/>
                  </a:lnTo>
                  <a:lnTo>
                    <a:pt x="54559" y="91808"/>
                  </a:lnTo>
                  <a:lnTo>
                    <a:pt x="57101" y="85221"/>
                  </a:lnTo>
                  <a:lnTo>
                    <a:pt x="82759" y="56869"/>
                  </a:lnTo>
                  <a:lnTo>
                    <a:pt x="130716" y="19380"/>
                  </a:lnTo>
                  <a:lnTo>
                    <a:pt x="139573" y="5740"/>
                  </a:lnTo>
                  <a:lnTo>
                    <a:pt x="138826" y="1931"/>
                  </a:lnTo>
                  <a:lnTo>
                    <a:pt x="134873" y="254"/>
                  </a:lnTo>
                  <a:lnTo>
                    <a:pt x="128783" y="0"/>
                  </a:lnTo>
                  <a:lnTo>
                    <a:pt x="122996" y="2422"/>
                  </a:lnTo>
                  <a:lnTo>
                    <a:pt x="111958" y="12023"/>
                  </a:lnTo>
                  <a:lnTo>
                    <a:pt x="109187" y="18211"/>
                  </a:lnTo>
                  <a:lnTo>
                    <a:pt x="108413" y="31997"/>
                  </a:lnTo>
                  <a:lnTo>
                    <a:pt x="116959" y="54325"/>
                  </a:lnTo>
                  <a:lnTo>
                    <a:pt x="127989" y="65033"/>
                  </a:lnTo>
                  <a:lnTo>
                    <a:pt x="141528" y="71808"/>
                  </a:lnTo>
                  <a:lnTo>
                    <a:pt x="171017" y="7722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BDBF0E0-62E0-48AD-9225-D14926C96E05}"/>
                </a:ext>
              </a:extLst>
            </p:cNvPr>
            <p:cNvSpPr/>
            <p:nvPr/>
          </p:nvSpPr>
          <p:spPr>
            <a:xfrm>
              <a:off x="4423137" y="1974476"/>
              <a:ext cx="54416" cy="116604"/>
            </a:xfrm>
            <a:custGeom>
              <a:avLst/>
              <a:gdLst/>
              <a:ahLst/>
              <a:cxnLst/>
              <a:rect l="0" t="0" r="0" b="0"/>
              <a:pathLst>
                <a:path w="54416" h="116604">
                  <a:moveTo>
                    <a:pt x="0" y="0"/>
                  </a:moveTo>
                  <a:lnTo>
                    <a:pt x="17755" y="56014"/>
                  </a:lnTo>
                  <a:lnTo>
                    <a:pt x="38792" y="95998"/>
                  </a:lnTo>
                  <a:lnTo>
                    <a:pt x="54415" y="1166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C6B5294-06A3-4128-B8D8-B7829003B102}"/>
                </a:ext>
              </a:extLst>
            </p:cNvPr>
            <p:cNvSpPr/>
            <p:nvPr/>
          </p:nvSpPr>
          <p:spPr>
            <a:xfrm>
              <a:off x="4500872" y="1985755"/>
              <a:ext cx="77737" cy="82154"/>
            </a:xfrm>
            <a:custGeom>
              <a:avLst/>
              <a:gdLst/>
              <a:ahLst/>
              <a:cxnLst/>
              <a:rect l="0" t="0" r="0" b="0"/>
              <a:pathLst>
                <a:path w="77737" h="82154">
                  <a:moveTo>
                    <a:pt x="0" y="66456"/>
                  </a:moveTo>
                  <a:lnTo>
                    <a:pt x="35348" y="32654"/>
                  </a:lnTo>
                  <a:lnTo>
                    <a:pt x="39113" y="25783"/>
                  </a:lnTo>
                  <a:lnTo>
                    <a:pt x="40992" y="11239"/>
                  </a:lnTo>
                  <a:lnTo>
                    <a:pt x="40284" y="3733"/>
                  </a:lnTo>
                  <a:lnTo>
                    <a:pt x="38085" y="457"/>
                  </a:lnTo>
                  <a:lnTo>
                    <a:pt x="34891" y="0"/>
                  </a:lnTo>
                  <a:lnTo>
                    <a:pt x="31034" y="1423"/>
                  </a:lnTo>
                  <a:lnTo>
                    <a:pt x="24445" y="9913"/>
                  </a:lnTo>
                  <a:lnTo>
                    <a:pt x="13178" y="36477"/>
                  </a:lnTo>
                  <a:lnTo>
                    <a:pt x="12479" y="51405"/>
                  </a:lnTo>
                  <a:lnTo>
                    <a:pt x="15911" y="65813"/>
                  </a:lnTo>
                  <a:lnTo>
                    <a:pt x="23195" y="77975"/>
                  </a:lnTo>
                  <a:lnTo>
                    <a:pt x="30147" y="81045"/>
                  </a:lnTo>
                  <a:lnTo>
                    <a:pt x="49387" y="82153"/>
                  </a:lnTo>
                  <a:lnTo>
                    <a:pt x="63121" y="79767"/>
                  </a:lnTo>
                  <a:lnTo>
                    <a:pt x="77736" y="7423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106A67-630C-4579-8585-C0F6D6D74C03}"/>
                </a:ext>
              </a:extLst>
            </p:cNvPr>
            <p:cNvSpPr/>
            <p:nvPr/>
          </p:nvSpPr>
          <p:spPr>
            <a:xfrm>
              <a:off x="4599936" y="1935608"/>
              <a:ext cx="235199" cy="85453"/>
            </a:xfrm>
            <a:custGeom>
              <a:avLst/>
              <a:gdLst/>
              <a:ahLst/>
              <a:cxnLst/>
              <a:rect l="0" t="0" r="0" b="0"/>
              <a:pathLst>
                <a:path w="235199" h="85453">
                  <a:moveTo>
                    <a:pt x="9766" y="15547"/>
                  </a:moveTo>
                  <a:lnTo>
                    <a:pt x="13892" y="58826"/>
                  </a:lnTo>
                  <a:lnTo>
                    <a:pt x="18563" y="65129"/>
                  </a:lnTo>
                  <a:lnTo>
                    <a:pt x="25132" y="69331"/>
                  </a:lnTo>
                  <a:lnTo>
                    <a:pt x="32966" y="72133"/>
                  </a:lnTo>
                  <a:lnTo>
                    <a:pt x="39916" y="72273"/>
                  </a:lnTo>
                  <a:lnTo>
                    <a:pt x="52245" y="67822"/>
                  </a:lnTo>
                  <a:lnTo>
                    <a:pt x="61179" y="57783"/>
                  </a:lnTo>
                  <a:lnTo>
                    <a:pt x="64770" y="51478"/>
                  </a:lnTo>
                  <a:lnTo>
                    <a:pt x="66458" y="35259"/>
                  </a:lnTo>
                  <a:lnTo>
                    <a:pt x="65699" y="26097"/>
                  </a:lnTo>
                  <a:lnTo>
                    <a:pt x="62602" y="19126"/>
                  </a:lnTo>
                  <a:lnTo>
                    <a:pt x="52250" y="9077"/>
                  </a:lnTo>
                  <a:lnTo>
                    <a:pt x="46726" y="7779"/>
                  </a:lnTo>
                  <a:lnTo>
                    <a:pt x="41316" y="8641"/>
                  </a:lnTo>
                  <a:lnTo>
                    <a:pt x="16094" y="22436"/>
                  </a:lnTo>
                  <a:lnTo>
                    <a:pt x="5956" y="34156"/>
                  </a:lnTo>
                  <a:lnTo>
                    <a:pt x="2044" y="40909"/>
                  </a:lnTo>
                  <a:lnTo>
                    <a:pt x="0" y="57625"/>
                  </a:lnTo>
                  <a:lnTo>
                    <a:pt x="664" y="66920"/>
                  </a:lnTo>
                  <a:lnTo>
                    <a:pt x="3698" y="73980"/>
                  </a:lnTo>
                  <a:lnTo>
                    <a:pt x="13978" y="84128"/>
                  </a:lnTo>
                  <a:lnTo>
                    <a:pt x="19484" y="85452"/>
                  </a:lnTo>
                  <a:lnTo>
                    <a:pt x="24882" y="84607"/>
                  </a:lnTo>
                  <a:lnTo>
                    <a:pt x="35486" y="79062"/>
                  </a:lnTo>
                  <a:lnTo>
                    <a:pt x="45957" y="70839"/>
                  </a:lnTo>
                  <a:lnTo>
                    <a:pt x="51763" y="56820"/>
                  </a:lnTo>
                  <a:lnTo>
                    <a:pt x="53310" y="48245"/>
                  </a:lnTo>
                  <a:lnTo>
                    <a:pt x="56071" y="44256"/>
                  </a:lnTo>
                  <a:lnTo>
                    <a:pt x="59637" y="43323"/>
                  </a:lnTo>
                  <a:lnTo>
                    <a:pt x="81901" y="50113"/>
                  </a:lnTo>
                  <a:lnTo>
                    <a:pt x="96241" y="47896"/>
                  </a:lnTo>
                  <a:lnTo>
                    <a:pt x="110387" y="40289"/>
                  </a:lnTo>
                  <a:lnTo>
                    <a:pt x="127199" y="21439"/>
                  </a:lnTo>
                  <a:lnTo>
                    <a:pt x="134799" y="6937"/>
                  </a:lnTo>
                  <a:lnTo>
                    <a:pt x="166392" y="1068"/>
                  </a:lnTo>
                  <a:lnTo>
                    <a:pt x="214811" y="317"/>
                  </a:lnTo>
                  <a:lnTo>
                    <a:pt x="235198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A36A9D9-1CBA-418C-9D8C-7251084EFDA6}"/>
                </a:ext>
              </a:extLst>
            </p:cNvPr>
            <p:cNvSpPr/>
            <p:nvPr/>
          </p:nvSpPr>
          <p:spPr>
            <a:xfrm>
              <a:off x="4902634" y="1752852"/>
              <a:ext cx="72425" cy="152616"/>
            </a:xfrm>
            <a:custGeom>
              <a:avLst/>
              <a:gdLst/>
              <a:ahLst/>
              <a:cxnLst/>
              <a:rect l="0" t="0" r="0" b="0"/>
              <a:pathLst>
                <a:path w="72425" h="152616">
                  <a:moveTo>
                    <a:pt x="41329" y="89474"/>
                  </a:moveTo>
                  <a:lnTo>
                    <a:pt x="28949" y="85347"/>
                  </a:lnTo>
                  <a:lnTo>
                    <a:pt x="23575" y="85859"/>
                  </a:lnTo>
                  <a:lnTo>
                    <a:pt x="12997" y="91034"/>
                  </a:lnTo>
                  <a:lnTo>
                    <a:pt x="4841" y="101396"/>
                  </a:lnTo>
                  <a:lnTo>
                    <a:pt x="1457" y="107787"/>
                  </a:lnTo>
                  <a:lnTo>
                    <a:pt x="0" y="124101"/>
                  </a:lnTo>
                  <a:lnTo>
                    <a:pt x="821" y="133288"/>
                  </a:lnTo>
                  <a:lnTo>
                    <a:pt x="3959" y="140276"/>
                  </a:lnTo>
                  <a:lnTo>
                    <a:pt x="14355" y="150345"/>
                  </a:lnTo>
                  <a:lnTo>
                    <a:pt x="20755" y="152512"/>
                  </a:lnTo>
                  <a:lnTo>
                    <a:pt x="34777" y="152615"/>
                  </a:lnTo>
                  <a:lnTo>
                    <a:pt x="41280" y="148843"/>
                  </a:lnTo>
                  <a:lnTo>
                    <a:pt x="53112" y="135438"/>
                  </a:lnTo>
                  <a:lnTo>
                    <a:pt x="57219" y="117964"/>
                  </a:lnTo>
                  <a:lnTo>
                    <a:pt x="55301" y="98681"/>
                  </a:lnTo>
                  <a:lnTo>
                    <a:pt x="35257" y="43736"/>
                  </a:lnTo>
                  <a:lnTo>
                    <a:pt x="15242" y="11885"/>
                  </a:lnTo>
                  <a:lnTo>
                    <a:pt x="4975" y="0"/>
                  </a:lnTo>
                  <a:lnTo>
                    <a:pt x="2410" y="458"/>
                  </a:lnTo>
                  <a:lnTo>
                    <a:pt x="1863" y="12483"/>
                  </a:lnTo>
                  <a:lnTo>
                    <a:pt x="6411" y="35280"/>
                  </a:lnTo>
                  <a:lnTo>
                    <a:pt x="35432" y="87659"/>
                  </a:lnTo>
                  <a:lnTo>
                    <a:pt x="72424" y="14388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4EA6D8-35F6-4560-96E8-F1B1D9D736E9}"/>
                </a:ext>
              </a:extLst>
            </p:cNvPr>
            <p:cNvSpPr/>
            <p:nvPr/>
          </p:nvSpPr>
          <p:spPr>
            <a:xfrm>
              <a:off x="4721826" y="1909507"/>
              <a:ext cx="55563" cy="113770"/>
            </a:xfrm>
            <a:custGeom>
              <a:avLst/>
              <a:gdLst/>
              <a:ahLst/>
              <a:cxnLst/>
              <a:rect l="0" t="0" r="0" b="0"/>
              <a:pathLst>
                <a:path w="55563" h="113770">
                  <a:moveTo>
                    <a:pt x="4479" y="41648"/>
                  </a:moveTo>
                  <a:lnTo>
                    <a:pt x="2175" y="10128"/>
                  </a:lnTo>
                  <a:lnTo>
                    <a:pt x="0" y="0"/>
                  </a:lnTo>
                  <a:lnTo>
                    <a:pt x="11971" y="16906"/>
                  </a:lnTo>
                  <a:lnTo>
                    <a:pt x="47651" y="51060"/>
                  </a:lnTo>
                  <a:lnTo>
                    <a:pt x="53896" y="68001"/>
                  </a:lnTo>
                  <a:lnTo>
                    <a:pt x="55562" y="77355"/>
                  </a:lnTo>
                  <a:lnTo>
                    <a:pt x="52807" y="92355"/>
                  </a:lnTo>
                  <a:lnTo>
                    <a:pt x="49653" y="98773"/>
                  </a:lnTo>
                  <a:lnTo>
                    <a:pt x="39239" y="108208"/>
                  </a:lnTo>
                  <a:lnTo>
                    <a:pt x="27702" y="113553"/>
                  </a:lnTo>
                  <a:lnTo>
                    <a:pt x="23415" y="113769"/>
                  </a:lnTo>
                  <a:lnTo>
                    <a:pt x="12252" y="11161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225E93A-0800-4D66-8231-8EB6004FA293}"/>
                </a:ext>
              </a:extLst>
            </p:cNvPr>
            <p:cNvSpPr/>
            <p:nvPr/>
          </p:nvSpPr>
          <p:spPr>
            <a:xfrm>
              <a:off x="4790879" y="1899877"/>
              <a:ext cx="83124" cy="69251"/>
            </a:xfrm>
            <a:custGeom>
              <a:avLst/>
              <a:gdLst/>
              <a:ahLst/>
              <a:cxnLst/>
              <a:rect l="0" t="0" r="0" b="0"/>
              <a:pathLst>
                <a:path w="83124" h="69251">
                  <a:moveTo>
                    <a:pt x="13161" y="35731"/>
                  </a:moveTo>
                  <a:lnTo>
                    <a:pt x="17287" y="23351"/>
                  </a:lnTo>
                  <a:lnTo>
                    <a:pt x="17010" y="10364"/>
                  </a:lnTo>
                  <a:lnTo>
                    <a:pt x="15727" y="3272"/>
                  </a:lnTo>
                  <a:lnTo>
                    <a:pt x="13144" y="272"/>
                  </a:lnTo>
                  <a:lnTo>
                    <a:pt x="9695" y="0"/>
                  </a:lnTo>
                  <a:lnTo>
                    <a:pt x="5668" y="1546"/>
                  </a:lnTo>
                  <a:lnTo>
                    <a:pt x="2983" y="6031"/>
                  </a:lnTo>
                  <a:lnTo>
                    <a:pt x="0" y="20228"/>
                  </a:lnTo>
                  <a:lnTo>
                    <a:pt x="3281" y="33448"/>
                  </a:lnTo>
                  <a:lnTo>
                    <a:pt x="19463" y="56009"/>
                  </a:lnTo>
                  <a:lnTo>
                    <a:pt x="38349" y="67747"/>
                  </a:lnTo>
                  <a:lnTo>
                    <a:pt x="52858" y="69250"/>
                  </a:lnTo>
                  <a:lnTo>
                    <a:pt x="83123" y="6682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37A3A0D-F636-4971-83C6-467D9AE66983}"/>
                </a:ext>
              </a:extLst>
            </p:cNvPr>
            <p:cNvSpPr/>
            <p:nvPr/>
          </p:nvSpPr>
          <p:spPr>
            <a:xfrm>
              <a:off x="5187328" y="1609120"/>
              <a:ext cx="67782" cy="201962"/>
            </a:xfrm>
            <a:custGeom>
              <a:avLst/>
              <a:gdLst/>
              <a:ahLst/>
              <a:cxnLst/>
              <a:rect l="0" t="0" r="0" b="0"/>
              <a:pathLst>
                <a:path w="67782" h="201962">
                  <a:moveTo>
                    <a:pt x="28709" y="0"/>
                  </a:moveTo>
                  <a:lnTo>
                    <a:pt x="20455" y="8254"/>
                  </a:lnTo>
                  <a:lnTo>
                    <a:pt x="11196" y="29893"/>
                  </a:lnTo>
                  <a:lnTo>
                    <a:pt x="0" y="92868"/>
                  </a:lnTo>
                  <a:lnTo>
                    <a:pt x="2213" y="145024"/>
                  </a:lnTo>
                  <a:lnTo>
                    <a:pt x="8574" y="175696"/>
                  </a:lnTo>
                  <a:lnTo>
                    <a:pt x="18033" y="190659"/>
                  </a:lnTo>
                  <a:lnTo>
                    <a:pt x="24182" y="197068"/>
                  </a:lnTo>
                  <a:lnTo>
                    <a:pt x="30873" y="200477"/>
                  </a:lnTo>
                  <a:lnTo>
                    <a:pt x="45218" y="201961"/>
                  </a:lnTo>
                  <a:lnTo>
                    <a:pt x="51807" y="199420"/>
                  </a:lnTo>
                  <a:lnTo>
                    <a:pt x="63735" y="189687"/>
                  </a:lnTo>
                  <a:lnTo>
                    <a:pt x="66743" y="183464"/>
                  </a:lnTo>
                  <a:lnTo>
                    <a:pt x="67781" y="169639"/>
                  </a:lnTo>
                  <a:lnTo>
                    <a:pt x="59384" y="147289"/>
                  </a:lnTo>
                  <a:lnTo>
                    <a:pt x="50692" y="136575"/>
                  </a:lnTo>
                  <a:lnTo>
                    <a:pt x="36482" y="1243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5FF0452-E887-4E80-B166-451BE7A112D0}"/>
                </a:ext>
              </a:extLst>
            </p:cNvPr>
            <p:cNvSpPr/>
            <p:nvPr/>
          </p:nvSpPr>
          <p:spPr>
            <a:xfrm>
              <a:off x="5301546" y="1688327"/>
              <a:ext cx="93283" cy="138453"/>
            </a:xfrm>
            <a:custGeom>
              <a:avLst/>
              <a:gdLst/>
              <a:ahLst/>
              <a:cxnLst/>
              <a:rect l="0" t="0" r="0" b="0"/>
              <a:pathLst>
                <a:path w="93283" h="138453">
                  <a:moveTo>
                    <a:pt x="0" y="21849"/>
                  </a:moveTo>
                  <a:lnTo>
                    <a:pt x="4126" y="34229"/>
                  </a:lnTo>
                  <a:lnTo>
                    <a:pt x="13062" y="42610"/>
                  </a:lnTo>
                  <a:lnTo>
                    <a:pt x="19073" y="46055"/>
                  </a:lnTo>
                  <a:lnTo>
                    <a:pt x="32661" y="47578"/>
                  </a:lnTo>
                  <a:lnTo>
                    <a:pt x="39912" y="46775"/>
                  </a:lnTo>
                  <a:lnTo>
                    <a:pt x="45610" y="42785"/>
                  </a:lnTo>
                  <a:lnTo>
                    <a:pt x="54244" y="29139"/>
                  </a:lnTo>
                  <a:lnTo>
                    <a:pt x="63961" y="2032"/>
                  </a:lnTo>
                  <a:lnTo>
                    <a:pt x="65960" y="0"/>
                  </a:lnTo>
                  <a:lnTo>
                    <a:pt x="67295" y="2965"/>
                  </a:lnTo>
                  <a:lnTo>
                    <a:pt x="80625" y="61456"/>
                  </a:lnTo>
                  <a:lnTo>
                    <a:pt x="91018" y="124133"/>
                  </a:lnTo>
                  <a:lnTo>
                    <a:pt x="93282" y="13845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C85D55-9723-4B7F-8A95-B316150E8E4E}"/>
                </a:ext>
              </a:extLst>
            </p:cNvPr>
            <p:cNvSpPr/>
            <p:nvPr/>
          </p:nvSpPr>
          <p:spPr>
            <a:xfrm>
              <a:off x="4835134" y="2122173"/>
              <a:ext cx="62189" cy="139924"/>
            </a:xfrm>
            <a:custGeom>
              <a:avLst/>
              <a:gdLst/>
              <a:ahLst/>
              <a:cxnLst/>
              <a:rect l="0" t="0" r="0" b="0"/>
              <a:pathLst>
                <a:path w="62189" h="139924">
                  <a:moveTo>
                    <a:pt x="0" y="0"/>
                  </a:moveTo>
                  <a:lnTo>
                    <a:pt x="12381" y="12380"/>
                  </a:lnTo>
                  <a:lnTo>
                    <a:pt x="33180" y="68205"/>
                  </a:lnTo>
                  <a:lnTo>
                    <a:pt x="57984" y="128736"/>
                  </a:lnTo>
                  <a:lnTo>
                    <a:pt x="62188" y="13992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ADAB3E8-748B-40E6-97B7-5276D1F0EAB2}"/>
                </a:ext>
              </a:extLst>
            </p:cNvPr>
            <p:cNvSpPr/>
            <p:nvPr/>
          </p:nvSpPr>
          <p:spPr>
            <a:xfrm>
              <a:off x="4767273" y="2051603"/>
              <a:ext cx="137819" cy="156080"/>
            </a:xfrm>
            <a:custGeom>
              <a:avLst/>
              <a:gdLst/>
              <a:ahLst/>
              <a:cxnLst/>
              <a:rect l="0" t="0" r="0" b="0"/>
              <a:pathLst>
                <a:path w="137819" h="156080">
                  <a:moveTo>
                    <a:pt x="52314" y="156079"/>
                  </a:moveTo>
                  <a:lnTo>
                    <a:pt x="23097" y="130711"/>
                  </a:lnTo>
                  <a:lnTo>
                    <a:pt x="12553" y="115438"/>
                  </a:lnTo>
                  <a:lnTo>
                    <a:pt x="2625" y="87415"/>
                  </a:lnTo>
                  <a:lnTo>
                    <a:pt x="0" y="67404"/>
                  </a:lnTo>
                  <a:lnTo>
                    <a:pt x="3439" y="49297"/>
                  </a:lnTo>
                  <a:lnTo>
                    <a:pt x="6775" y="40841"/>
                  </a:lnTo>
                  <a:lnTo>
                    <a:pt x="19694" y="26839"/>
                  </a:lnTo>
                  <a:lnTo>
                    <a:pt x="56139" y="3774"/>
                  </a:lnTo>
                  <a:lnTo>
                    <a:pt x="76183" y="0"/>
                  </a:lnTo>
                  <a:lnTo>
                    <a:pt x="95744" y="2065"/>
                  </a:lnTo>
                  <a:lnTo>
                    <a:pt x="113075" y="8741"/>
                  </a:lnTo>
                  <a:lnTo>
                    <a:pt x="133273" y="26339"/>
                  </a:lnTo>
                  <a:lnTo>
                    <a:pt x="136517" y="35036"/>
                  </a:lnTo>
                  <a:lnTo>
                    <a:pt x="137818" y="56217"/>
                  </a:lnTo>
                  <a:lnTo>
                    <a:pt x="129568" y="84167"/>
                  </a:lnTo>
                  <a:lnTo>
                    <a:pt x="114502" y="10943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539EDCF-6E4E-437D-987F-6BAD9D37A1F1}"/>
                </a:ext>
              </a:extLst>
            </p:cNvPr>
            <p:cNvSpPr/>
            <p:nvPr/>
          </p:nvSpPr>
          <p:spPr>
            <a:xfrm>
              <a:off x="4963534" y="2107979"/>
              <a:ext cx="140158" cy="110031"/>
            </a:xfrm>
            <a:custGeom>
              <a:avLst/>
              <a:gdLst/>
              <a:ahLst/>
              <a:cxnLst/>
              <a:rect l="0" t="0" r="0" b="0"/>
              <a:pathLst>
                <a:path w="140158" h="110031">
                  <a:moveTo>
                    <a:pt x="11524" y="60835"/>
                  </a:moveTo>
                  <a:lnTo>
                    <a:pt x="23904" y="56708"/>
                  </a:lnTo>
                  <a:lnTo>
                    <a:pt x="32285" y="47772"/>
                  </a:lnTo>
                  <a:lnTo>
                    <a:pt x="35729" y="41762"/>
                  </a:lnTo>
                  <a:lnTo>
                    <a:pt x="35434" y="36891"/>
                  </a:lnTo>
                  <a:lnTo>
                    <a:pt x="32646" y="32780"/>
                  </a:lnTo>
                  <a:lnTo>
                    <a:pt x="28196" y="29176"/>
                  </a:lnTo>
                  <a:lnTo>
                    <a:pt x="22639" y="28501"/>
                  </a:lnTo>
                  <a:lnTo>
                    <a:pt x="9554" y="32357"/>
                  </a:lnTo>
                  <a:lnTo>
                    <a:pt x="5028" y="38395"/>
                  </a:lnTo>
                  <a:lnTo>
                    <a:pt x="0" y="56620"/>
                  </a:lnTo>
                  <a:lnTo>
                    <a:pt x="2371" y="74509"/>
                  </a:lnTo>
                  <a:lnTo>
                    <a:pt x="5422" y="82907"/>
                  </a:lnTo>
                  <a:lnTo>
                    <a:pt x="15721" y="94541"/>
                  </a:lnTo>
                  <a:lnTo>
                    <a:pt x="22096" y="98853"/>
                  </a:lnTo>
                  <a:lnTo>
                    <a:pt x="29800" y="100000"/>
                  </a:lnTo>
                  <a:lnTo>
                    <a:pt x="47573" y="96668"/>
                  </a:lnTo>
                  <a:lnTo>
                    <a:pt x="68750" y="85080"/>
                  </a:lnTo>
                  <a:lnTo>
                    <a:pt x="78128" y="73338"/>
                  </a:lnTo>
                  <a:lnTo>
                    <a:pt x="84312" y="58618"/>
                  </a:lnTo>
                  <a:lnTo>
                    <a:pt x="87060" y="40560"/>
                  </a:lnTo>
                  <a:lnTo>
                    <a:pt x="88656" y="36954"/>
                  </a:lnTo>
                  <a:lnTo>
                    <a:pt x="90585" y="37140"/>
                  </a:lnTo>
                  <a:lnTo>
                    <a:pt x="104012" y="60185"/>
                  </a:lnTo>
                  <a:lnTo>
                    <a:pt x="122647" y="107419"/>
                  </a:lnTo>
                  <a:lnTo>
                    <a:pt x="122746" y="110030"/>
                  </a:lnTo>
                  <a:lnTo>
                    <a:pt x="121085" y="109178"/>
                  </a:lnTo>
                  <a:lnTo>
                    <a:pt x="115496" y="101323"/>
                  </a:lnTo>
                  <a:lnTo>
                    <a:pt x="95173" y="54089"/>
                  </a:lnTo>
                  <a:lnTo>
                    <a:pt x="91875" y="24959"/>
                  </a:lnTo>
                  <a:lnTo>
                    <a:pt x="94164" y="7750"/>
                  </a:lnTo>
                  <a:lnTo>
                    <a:pt x="98575" y="2988"/>
                  </a:lnTo>
                  <a:lnTo>
                    <a:pt x="104971" y="677"/>
                  </a:lnTo>
                  <a:lnTo>
                    <a:pt x="112689" y="0"/>
                  </a:lnTo>
                  <a:lnTo>
                    <a:pt x="119563" y="2141"/>
                  </a:lnTo>
                  <a:lnTo>
                    <a:pt x="131806" y="11428"/>
                  </a:lnTo>
                  <a:lnTo>
                    <a:pt x="138399" y="26496"/>
                  </a:lnTo>
                  <a:lnTo>
                    <a:pt x="140157" y="35351"/>
                  </a:lnTo>
                  <a:lnTo>
                    <a:pt x="139602" y="41255"/>
                  </a:lnTo>
                  <a:lnTo>
                    <a:pt x="137505" y="45190"/>
                  </a:lnTo>
                  <a:lnTo>
                    <a:pt x="128127" y="5306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62EA13-CB00-4DC1-990C-3F40A25D61FB}"/>
                </a:ext>
              </a:extLst>
            </p:cNvPr>
            <p:cNvSpPr/>
            <p:nvPr/>
          </p:nvSpPr>
          <p:spPr>
            <a:xfrm>
              <a:off x="5068340" y="1988839"/>
              <a:ext cx="85510" cy="125561"/>
            </a:xfrm>
            <a:custGeom>
              <a:avLst/>
              <a:gdLst/>
              <a:ahLst/>
              <a:cxnLst/>
              <a:rect l="0" t="0" r="0" b="0"/>
              <a:pathLst>
                <a:path w="85510" h="125561">
                  <a:moveTo>
                    <a:pt x="0" y="8957"/>
                  </a:moveTo>
                  <a:lnTo>
                    <a:pt x="8253" y="704"/>
                  </a:lnTo>
                  <a:lnTo>
                    <a:pt x="12412" y="0"/>
                  </a:lnTo>
                  <a:lnTo>
                    <a:pt x="16912" y="1259"/>
                  </a:lnTo>
                  <a:lnTo>
                    <a:pt x="21639" y="3825"/>
                  </a:lnTo>
                  <a:lnTo>
                    <a:pt x="29195" y="13586"/>
                  </a:lnTo>
                  <a:lnTo>
                    <a:pt x="57955" y="76669"/>
                  </a:lnTo>
                  <a:lnTo>
                    <a:pt x="85509" y="12556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A222931-708C-4D3A-ABB7-A893EB4F4F31}"/>
                </a:ext>
              </a:extLst>
            </p:cNvPr>
            <p:cNvSpPr/>
            <p:nvPr/>
          </p:nvSpPr>
          <p:spPr>
            <a:xfrm>
              <a:off x="5146075" y="2046269"/>
              <a:ext cx="69963" cy="60358"/>
            </a:xfrm>
            <a:custGeom>
              <a:avLst/>
              <a:gdLst/>
              <a:ahLst/>
              <a:cxnLst/>
              <a:rect l="0" t="0" r="0" b="0"/>
              <a:pathLst>
                <a:path w="69963" h="60358">
                  <a:moveTo>
                    <a:pt x="0" y="60357"/>
                  </a:moveTo>
                  <a:lnTo>
                    <a:pt x="2303" y="28836"/>
                  </a:lnTo>
                  <a:lnTo>
                    <a:pt x="7069" y="14390"/>
                  </a:lnTo>
                  <a:lnTo>
                    <a:pt x="14947" y="2211"/>
                  </a:lnTo>
                  <a:lnTo>
                    <a:pt x="19465" y="0"/>
                  </a:lnTo>
                  <a:lnTo>
                    <a:pt x="24205" y="253"/>
                  </a:lnTo>
                  <a:lnTo>
                    <a:pt x="29093" y="2150"/>
                  </a:lnTo>
                  <a:lnTo>
                    <a:pt x="44224" y="17198"/>
                  </a:lnTo>
                  <a:lnTo>
                    <a:pt x="69962" y="6035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10B2E80-E728-4C58-A3E7-E447922A16E5}"/>
                </a:ext>
              </a:extLst>
            </p:cNvPr>
            <p:cNvSpPr/>
            <p:nvPr/>
          </p:nvSpPr>
          <p:spPr>
            <a:xfrm>
              <a:off x="5164917" y="1975724"/>
              <a:ext cx="4480" cy="14300"/>
            </a:xfrm>
            <a:custGeom>
              <a:avLst/>
              <a:gdLst/>
              <a:ahLst/>
              <a:cxnLst/>
              <a:rect l="0" t="0" r="0" b="0"/>
              <a:pathLst>
                <a:path w="4480" h="14300">
                  <a:moveTo>
                    <a:pt x="4479" y="14299"/>
                  </a:moveTo>
                  <a:lnTo>
                    <a:pt x="0" y="0"/>
                  </a:lnTo>
                  <a:lnTo>
                    <a:pt x="629" y="447"/>
                  </a:lnTo>
                  <a:lnTo>
                    <a:pt x="4479" y="652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84EBEB-3D9A-46F6-A7FC-F94DD8F1CE16}"/>
                </a:ext>
              </a:extLst>
            </p:cNvPr>
            <p:cNvSpPr/>
            <p:nvPr/>
          </p:nvSpPr>
          <p:spPr>
            <a:xfrm>
              <a:off x="5254499" y="2013344"/>
              <a:ext cx="54821" cy="65565"/>
            </a:xfrm>
            <a:custGeom>
              <a:avLst/>
              <a:gdLst/>
              <a:ahLst/>
              <a:cxnLst/>
              <a:rect l="0" t="0" r="0" b="0"/>
              <a:pathLst>
                <a:path w="54821" h="65565">
                  <a:moveTo>
                    <a:pt x="15953" y="0"/>
                  </a:moveTo>
                  <a:lnTo>
                    <a:pt x="3572" y="8253"/>
                  </a:lnTo>
                  <a:lnTo>
                    <a:pt x="789" y="14139"/>
                  </a:lnTo>
                  <a:lnTo>
                    <a:pt x="0" y="29892"/>
                  </a:lnTo>
                  <a:lnTo>
                    <a:pt x="8539" y="54058"/>
                  </a:lnTo>
                  <a:lnTo>
                    <a:pt x="14465" y="59359"/>
                  </a:lnTo>
                  <a:lnTo>
                    <a:pt x="30263" y="65249"/>
                  </a:lnTo>
                  <a:lnTo>
                    <a:pt x="41891" y="65564"/>
                  </a:lnTo>
                  <a:lnTo>
                    <a:pt x="54820" y="6218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49EB65-0A4D-407A-B123-015F53AE65A5}"/>
                </a:ext>
              </a:extLst>
            </p:cNvPr>
            <p:cNvSpPr/>
            <p:nvPr/>
          </p:nvSpPr>
          <p:spPr>
            <a:xfrm>
              <a:off x="5472563" y="1837527"/>
              <a:ext cx="22557" cy="269100"/>
            </a:xfrm>
            <a:custGeom>
              <a:avLst/>
              <a:gdLst/>
              <a:ahLst/>
              <a:cxnLst/>
              <a:rect l="0" t="0" r="0" b="0"/>
              <a:pathLst>
                <a:path w="22557" h="269100">
                  <a:moveTo>
                    <a:pt x="0" y="12572"/>
                  </a:moveTo>
                  <a:lnTo>
                    <a:pt x="8254" y="192"/>
                  </a:lnTo>
                  <a:lnTo>
                    <a:pt x="11549" y="0"/>
                  </a:lnTo>
                  <a:lnTo>
                    <a:pt x="14609" y="3327"/>
                  </a:lnTo>
                  <a:lnTo>
                    <a:pt x="17513" y="9000"/>
                  </a:lnTo>
                  <a:lnTo>
                    <a:pt x="22556" y="64981"/>
                  </a:lnTo>
                  <a:lnTo>
                    <a:pt x="17878" y="119410"/>
                  </a:lnTo>
                  <a:lnTo>
                    <a:pt x="15854" y="177292"/>
                  </a:lnTo>
                  <a:lnTo>
                    <a:pt x="9435" y="232388"/>
                  </a:lnTo>
                  <a:lnTo>
                    <a:pt x="7774" y="26909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760DBD6-FC4D-4874-9793-1A69E3332B6E}"/>
                </a:ext>
              </a:extLst>
            </p:cNvPr>
            <p:cNvSpPr/>
            <p:nvPr/>
          </p:nvSpPr>
          <p:spPr>
            <a:xfrm>
              <a:off x="5582279" y="1819005"/>
              <a:ext cx="53529" cy="147698"/>
            </a:xfrm>
            <a:custGeom>
              <a:avLst/>
              <a:gdLst/>
              <a:ahLst/>
              <a:cxnLst/>
              <a:rect l="0" t="0" r="0" b="0"/>
              <a:pathLst>
                <a:path w="53529" h="147698">
                  <a:moveTo>
                    <a:pt x="45755" y="0"/>
                  </a:moveTo>
                  <a:lnTo>
                    <a:pt x="24116" y="25766"/>
                  </a:lnTo>
                  <a:lnTo>
                    <a:pt x="5843" y="61104"/>
                  </a:lnTo>
                  <a:lnTo>
                    <a:pt x="0" y="111619"/>
                  </a:lnTo>
                  <a:lnTo>
                    <a:pt x="2296" y="120191"/>
                  </a:lnTo>
                  <a:lnTo>
                    <a:pt x="11756" y="134321"/>
                  </a:lnTo>
                  <a:lnTo>
                    <a:pt x="26901" y="141752"/>
                  </a:lnTo>
                  <a:lnTo>
                    <a:pt x="53528" y="14769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C6305C7-732B-4CB1-ACDA-08A8F7AEA4B2}"/>
                </a:ext>
              </a:extLst>
            </p:cNvPr>
            <p:cNvSpPr/>
            <p:nvPr/>
          </p:nvSpPr>
          <p:spPr>
            <a:xfrm>
              <a:off x="5666901" y="1780138"/>
              <a:ext cx="178729" cy="127455"/>
            </a:xfrm>
            <a:custGeom>
              <a:avLst/>
              <a:gdLst/>
              <a:ahLst/>
              <a:cxnLst/>
              <a:rect l="0" t="0" r="0" b="0"/>
              <a:pathLst>
                <a:path w="178729" h="127455">
                  <a:moveTo>
                    <a:pt x="0" y="0"/>
                  </a:moveTo>
                  <a:lnTo>
                    <a:pt x="8253" y="8253"/>
                  </a:lnTo>
                  <a:lnTo>
                    <a:pt x="32420" y="71571"/>
                  </a:lnTo>
                  <a:lnTo>
                    <a:pt x="44664" y="112090"/>
                  </a:lnTo>
                  <a:lnTo>
                    <a:pt x="53248" y="126401"/>
                  </a:lnTo>
                  <a:lnTo>
                    <a:pt x="57092" y="127454"/>
                  </a:lnTo>
                  <a:lnTo>
                    <a:pt x="60518" y="124701"/>
                  </a:lnTo>
                  <a:lnTo>
                    <a:pt x="66628" y="111564"/>
                  </a:lnTo>
                  <a:lnTo>
                    <a:pt x="79892" y="74852"/>
                  </a:lnTo>
                  <a:lnTo>
                    <a:pt x="84356" y="68040"/>
                  </a:lnTo>
                  <a:lnTo>
                    <a:pt x="89059" y="65225"/>
                  </a:lnTo>
                  <a:lnTo>
                    <a:pt x="93922" y="65077"/>
                  </a:lnTo>
                  <a:lnTo>
                    <a:pt x="103932" y="69518"/>
                  </a:lnTo>
                  <a:lnTo>
                    <a:pt x="136494" y="94562"/>
                  </a:lnTo>
                  <a:lnTo>
                    <a:pt x="153371" y="98170"/>
                  </a:lnTo>
                  <a:lnTo>
                    <a:pt x="160980" y="96540"/>
                  </a:lnTo>
                  <a:lnTo>
                    <a:pt x="174042" y="87821"/>
                  </a:lnTo>
                  <a:lnTo>
                    <a:pt x="177353" y="81868"/>
                  </a:lnTo>
                  <a:lnTo>
                    <a:pt x="178728" y="68343"/>
                  </a:lnTo>
                  <a:lnTo>
                    <a:pt x="174646" y="46162"/>
                  </a:lnTo>
                  <a:lnTo>
                    <a:pt x="161115" y="33184"/>
                  </a:lnTo>
                  <a:lnTo>
                    <a:pt x="151460" y="27305"/>
                  </a:lnTo>
                  <a:lnTo>
                    <a:pt x="145023" y="26840"/>
                  </a:lnTo>
                  <a:lnTo>
                    <a:pt x="140733" y="29986"/>
                  </a:lnTo>
                  <a:lnTo>
                    <a:pt x="137872" y="35537"/>
                  </a:lnTo>
                  <a:lnTo>
                    <a:pt x="136996" y="48616"/>
                  </a:lnTo>
                  <a:lnTo>
                    <a:pt x="137972" y="55731"/>
                  </a:lnTo>
                  <a:lnTo>
                    <a:pt x="145967" y="70547"/>
                  </a:lnTo>
                  <a:lnTo>
                    <a:pt x="171018" y="1010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5F87FB6-D69B-40F5-BC6D-62E076CBD649}"/>
                </a:ext>
              </a:extLst>
            </p:cNvPr>
            <p:cNvSpPr/>
            <p:nvPr/>
          </p:nvSpPr>
          <p:spPr>
            <a:xfrm>
              <a:off x="5884560" y="1764591"/>
              <a:ext cx="31095" cy="54415"/>
            </a:xfrm>
            <a:custGeom>
              <a:avLst/>
              <a:gdLst/>
              <a:ahLst/>
              <a:cxnLst/>
              <a:rect l="0" t="0" r="0" b="0"/>
              <a:pathLst>
                <a:path w="31095" h="54415">
                  <a:moveTo>
                    <a:pt x="0" y="0"/>
                  </a:moveTo>
                  <a:lnTo>
                    <a:pt x="11548" y="13275"/>
                  </a:lnTo>
                  <a:lnTo>
                    <a:pt x="31094" y="5441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DF17F2A-870C-49E8-BFB6-5E7B5AC0A353}"/>
                </a:ext>
              </a:extLst>
            </p:cNvPr>
            <p:cNvSpPr/>
            <p:nvPr/>
          </p:nvSpPr>
          <p:spPr>
            <a:xfrm>
              <a:off x="5806825" y="1669380"/>
              <a:ext cx="46642" cy="33023"/>
            </a:xfrm>
            <a:custGeom>
              <a:avLst/>
              <a:gdLst/>
              <a:ahLst/>
              <a:cxnLst/>
              <a:rect l="0" t="0" r="0" b="0"/>
              <a:pathLst>
                <a:path w="46642" h="33023">
                  <a:moveTo>
                    <a:pt x="46641" y="33022"/>
                  </a:moveTo>
                  <a:lnTo>
                    <a:pt x="28023" y="10790"/>
                  </a:lnTo>
                  <a:lnTo>
                    <a:pt x="14182" y="2124"/>
                  </a:lnTo>
                  <a:lnTo>
                    <a:pt x="9455" y="331"/>
                  </a:lnTo>
                  <a:lnTo>
                    <a:pt x="6303" y="0"/>
                  </a:lnTo>
                  <a:lnTo>
                    <a:pt x="0" y="192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5DB219-99BB-4BA0-B9EF-95786F9D05D7}"/>
                </a:ext>
              </a:extLst>
            </p:cNvPr>
            <p:cNvSpPr/>
            <p:nvPr/>
          </p:nvSpPr>
          <p:spPr>
            <a:xfrm>
              <a:off x="5954522" y="1601582"/>
              <a:ext cx="69963" cy="287386"/>
            </a:xfrm>
            <a:custGeom>
              <a:avLst/>
              <a:gdLst/>
              <a:ahLst/>
              <a:cxnLst/>
              <a:rect l="0" t="0" r="0" b="0"/>
              <a:pathLst>
                <a:path w="69963" h="287386">
                  <a:moveTo>
                    <a:pt x="0" y="30859"/>
                  </a:moveTo>
                  <a:lnTo>
                    <a:pt x="12380" y="22605"/>
                  </a:lnTo>
                  <a:lnTo>
                    <a:pt x="20761" y="11643"/>
                  </a:lnTo>
                  <a:lnTo>
                    <a:pt x="24206" y="5093"/>
                  </a:lnTo>
                  <a:lnTo>
                    <a:pt x="23911" y="1589"/>
                  </a:lnTo>
                  <a:lnTo>
                    <a:pt x="21123" y="117"/>
                  </a:lnTo>
                  <a:lnTo>
                    <a:pt x="16673" y="0"/>
                  </a:lnTo>
                  <a:lnTo>
                    <a:pt x="12842" y="3376"/>
                  </a:lnTo>
                  <a:lnTo>
                    <a:pt x="6283" y="16341"/>
                  </a:lnTo>
                  <a:lnTo>
                    <a:pt x="1862" y="43064"/>
                  </a:lnTo>
                  <a:lnTo>
                    <a:pt x="6573" y="76840"/>
                  </a:lnTo>
                  <a:lnTo>
                    <a:pt x="23402" y="134179"/>
                  </a:lnTo>
                  <a:lnTo>
                    <a:pt x="33422" y="161376"/>
                  </a:lnTo>
                  <a:lnTo>
                    <a:pt x="53937" y="221812"/>
                  </a:lnTo>
                  <a:lnTo>
                    <a:pt x="67617" y="276936"/>
                  </a:lnTo>
                  <a:lnTo>
                    <a:pt x="69962" y="28738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AC3D75-B55D-4A6D-B181-F2A7AC3194B9}"/>
                </a:ext>
              </a:extLst>
            </p:cNvPr>
            <p:cNvSpPr/>
            <p:nvPr/>
          </p:nvSpPr>
          <p:spPr>
            <a:xfrm>
              <a:off x="5965942" y="1717950"/>
              <a:ext cx="105184" cy="85509"/>
            </a:xfrm>
            <a:custGeom>
              <a:avLst/>
              <a:gdLst/>
              <a:ahLst/>
              <a:cxnLst/>
              <a:rect l="0" t="0" r="0" b="0"/>
              <a:pathLst>
                <a:path w="105184" h="85509">
                  <a:moveTo>
                    <a:pt x="4127" y="85508"/>
                  </a:moveTo>
                  <a:lnTo>
                    <a:pt x="0" y="73128"/>
                  </a:lnTo>
                  <a:lnTo>
                    <a:pt x="511" y="67754"/>
                  </a:lnTo>
                  <a:lnTo>
                    <a:pt x="5687" y="57176"/>
                  </a:lnTo>
                  <a:lnTo>
                    <a:pt x="65824" y="25625"/>
                  </a:lnTo>
                  <a:lnTo>
                    <a:pt x="105183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A2741F-2E21-47F8-AF62-2A1D72FFC293}"/>
                </a:ext>
              </a:extLst>
            </p:cNvPr>
            <p:cNvSpPr/>
            <p:nvPr/>
          </p:nvSpPr>
          <p:spPr>
            <a:xfrm>
              <a:off x="6218296" y="1411677"/>
              <a:ext cx="433311" cy="269106"/>
            </a:xfrm>
            <a:custGeom>
              <a:avLst/>
              <a:gdLst/>
              <a:ahLst/>
              <a:cxnLst/>
              <a:rect l="0" t="0" r="0" b="0"/>
              <a:pathLst>
                <a:path w="433311" h="269106">
                  <a:moveTo>
                    <a:pt x="31620" y="181896"/>
                  </a:moveTo>
                  <a:lnTo>
                    <a:pt x="19240" y="186023"/>
                  </a:lnTo>
                  <a:lnTo>
                    <a:pt x="8555" y="194959"/>
                  </a:lnTo>
                  <a:lnTo>
                    <a:pt x="3287" y="200969"/>
                  </a:lnTo>
                  <a:lnTo>
                    <a:pt x="640" y="208431"/>
                  </a:lnTo>
                  <a:lnTo>
                    <a:pt x="0" y="225935"/>
                  </a:lnTo>
                  <a:lnTo>
                    <a:pt x="4497" y="251087"/>
                  </a:lnTo>
                  <a:lnTo>
                    <a:pt x="8355" y="257390"/>
                  </a:lnTo>
                  <a:lnTo>
                    <a:pt x="19553" y="266697"/>
                  </a:lnTo>
                  <a:lnTo>
                    <a:pt x="35470" y="269105"/>
                  </a:lnTo>
                  <a:lnTo>
                    <a:pt x="69712" y="263614"/>
                  </a:lnTo>
                  <a:lnTo>
                    <a:pt x="83387" y="254492"/>
                  </a:lnTo>
                  <a:lnTo>
                    <a:pt x="106242" y="227522"/>
                  </a:lnTo>
                  <a:lnTo>
                    <a:pt x="112291" y="207932"/>
                  </a:lnTo>
                  <a:lnTo>
                    <a:pt x="113251" y="187422"/>
                  </a:lnTo>
                  <a:lnTo>
                    <a:pt x="107920" y="172548"/>
                  </a:lnTo>
                  <a:lnTo>
                    <a:pt x="106671" y="171345"/>
                  </a:lnTo>
                  <a:lnTo>
                    <a:pt x="107586" y="179222"/>
                  </a:lnTo>
                  <a:lnTo>
                    <a:pt x="113176" y="189633"/>
                  </a:lnTo>
                  <a:lnTo>
                    <a:pt x="117085" y="194828"/>
                  </a:lnTo>
                  <a:lnTo>
                    <a:pt x="130641" y="202903"/>
                  </a:lnTo>
                  <a:lnTo>
                    <a:pt x="139093" y="206265"/>
                  </a:lnTo>
                  <a:lnTo>
                    <a:pt x="147318" y="206779"/>
                  </a:lnTo>
                  <a:lnTo>
                    <a:pt x="163368" y="202744"/>
                  </a:lnTo>
                  <a:lnTo>
                    <a:pt x="168684" y="197522"/>
                  </a:lnTo>
                  <a:lnTo>
                    <a:pt x="174591" y="182507"/>
                  </a:lnTo>
                  <a:lnTo>
                    <a:pt x="173790" y="150503"/>
                  </a:lnTo>
                  <a:lnTo>
                    <a:pt x="154927" y="96689"/>
                  </a:lnTo>
                  <a:lnTo>
                    <a:pt x="139182" y="59115"/>
                  </a:lnTo>
                  <a:lnTo>
                    <a:pt x="137876" y="57719"/>
                  </a:lnTo>
                  <a:lnTo>
                    <a:pt x="138731" y="67685"/>
                  </a:lnTo>
                  <a:lnTo>
                    <a:pt x="161938" y="122964"/>
                  </a:lnTo>
                  <a:lnTo>
                    <a:pt x="181077" y="153590"/>
                  </a:lnTo>
                  <a:lnTo>
                    <a:pt x="195646" y="167300"/>
                  </a:lnTo>
                  <a:lnTo>
                    <a:pt x="203159" y="172166"/>
                  </a:lnTo>
                  <a:lnTo>
                    <a:pt x="220720" y="175268"/>
                  </a:lnTo>
                  <a:lnTo>
                    <a:pt x="230239" y="174886"/>
                  </a:lnTo>
                  <a:lnTo>
                    <a:pt x="237449" y="172041"/>
                  </a:lnTo>
                  <a:lnTo>
                    <a:pt x="247764" y="161969"/>
                  </a:lnTo>
                  <a:lnTo>
                    <a:pt x="252925" y="141946"/>
                  </a:lnTo>
                  <a:lnTo>
                    <a:pt x="253526" y="108447"/>
                  </a:lnTo>
                  <a:lnTo>
                    <a:pt x="241864" y="65660"/>
                  </a:lnTo>
                  <a:lnTo>
                    <a:pt x="211738" y="9722"/>
                  </a:lnTo>
                  <a:lnTo>
                    <a:pt x="206113" y="2334"/>
                  </a:lnTo>
                  <a:lnTo>
                    <a:pt x="203228" y="0"/>
                  </a:lnTo>
                  <a:lnTo>
                    <a:pt x="202166" y="1035"/>
                  </a:lnTo>
                  <a:lnTo>
                    <a:pt x="202324" y="4316"/>
                  </a:lnTo>
                  <a:lnTo>
                    <a:pt x="223178" y="54328"/>
                  </a:lnTo>
                  <a:lnTo>
                    <a:pt x="256503" y="112040"/>
                  </a:lnTo>
                  <a:lnTo>
                    <a:pt x="280210" y="139029"/>
                  </a:lnTo>
                  <a:lnTo>
                    <a:pt x="295847" y="149312"/>
                  </a:lnTo>
                  <a:lnTo>
                    <a:pt x="303645" y="149809"/>
                  </a:lnTo>
                  <a:lnTo>
                    <a:pt x="319219" y="143451"/>
                  </a:lnTo>
                  <a:lnTo>
                    <a:pt x="324409" y="137264"/>
                  </a:lnTo>
                  <a:lnTo>
                    <a:pt x="330175" y="121177"/>
                  </a:lnTo>
                  <a:lnTo>
                    <a:pt x="333013" y="78219"/>
                  </a:lnTo>
                  <a:lnTo>
                    <a:pt x="321448" y="21536"/>
                  </a:lnTo>
                  <a:lnTo>
                    <a:pt x="315672" y="2232"/>
                  </a:lnTo>
                  <a:lnTo>
                    <a:pt x="317079" y="9051"/>
                  </a:lnTo>
                  <a:lnTo>
                    <a:pt x="326853" y="28187"/>
                  </a:lnTo>
                  <a:lnTo>
                    <a:pt x="362423" y="69095"/>
                  </a:lnTo>
                  <a:lnTo>
                    <a:pt x="424315" y="104587"/>
                  </a:lnTo>
                  <a:lnTo>
                    <a:pt x="430749" y="109627"/>
                  </a:lnTo>
                  <a:lnTo>
                    <a:pt x="433310" y="115579"/>
                  </a:lnTo>
                  <a:lnTo>
                    <a:pt x="433291" y="122138"/>
                  </a:lnTo>
                  <a:lnTo>
                    <a:pt x="431550" y="129101"/>
                  </a:lnTo>
                  <a:lnTo>
                    <a:pt x="422707" y="141445"/>
                  </a:lnTo>
                  <a:lnTo>
                    <a:pt x="410139" y="151826"/>
                  </a:lnTo>
                  <a:lnTo>
                    <a:pt x="381429" y="16634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6DF9E8B-F2E5-4C12-B18F-6E824A8C5D83}"/>
              </a:ext>
            </a:extLst>
          </p:cNvPr>
          <p:cNvGrpSpPr/>
          <p:nvPr/>
        </p:nvGrpSpPr>
        <p:grpSpPr>
          <a:xfrm>
            <a:off x="1773445" y="2716195"/>
            <a:ext cx="4636234" cy="677594"/>
            <a:chOff x="1773445" y="2716195"/>
            <a:chExt cx="4636234" cy="67759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C190C8-3565-439D-AB7B-4C35AD1DF369}"/>
                </a:ext>
              </a:extLst>
            </p:cNvPr>
            <p:cNvSpPr/>
            <p:nvPr/>
          </p:nvSpPr>
          <p:spPr>
            <a:xfrm>
              <a:off x="1904514" y="3031676"/>
              <a:ext cx="7775" cy="248753"/>
            </a:xfrm>
            <a:custGeom>
              <a:avLst/>
              <a:gdLst/>
              <a:ahLst/>
              <a:cxnLst/>
              <a:rect l="0" t="0" r="0" b="0"/>
              <a:pathLst>
                <a:path w="7775" h="248753">
                  <a:moveTo>
                    <a:pt x="0" y="0"/>
                  </a:moveTo>
                  <a:lnTo>
                    <a:pt x="2304" y="50736"/>
                  </a:lnTo>
                  <a:lnTo>
                    <a:pt x="6693" y="113765"/>
                  </a:lnTo>
                  <a:lnTo>
                    <a:pt x="3782" y="174749"/>
                  </a:lnTo>
                  <a:lnTo>
                    <a:pt x="7423" y="236625"/>
                  </a:lnTo>
                  <a:lnTo>
                    <a:pt x="7774" y="2487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75B0EA2-BA66-47EC-A89B-D9592B294FAB}"/>
                </a:ext>
              </a:extLst>
            </p:cNvPr>
            <p:cNvSpPr/>
            <p:nvPr/>
          </p:nvSpPr>
          <p:spPr>
            <a:xfrm>
              <a:off x="1773445" y="2955866"/>
              <a:ext cx="251701" cy="176866"/>
            </a:xfrm>
            <a:custGeom>
              <a:avLst/>
              <a:gdLst/>
              <a:ahLst/>
              <a:cxnLst/>
              <a:rect l="0" t="0" r="0" b="0"/>
              <a:pathLst>
                <a:path w="251701" h="176866">
                  <a:moveTo>
                    <a:pt x="6693" y="145771"/>
                  </a:moveTo>
                  <a:lnTo>
                    <a:pt x="0" y="102493"/>
                  </a:lnTo>
                  <a:lnTo>
                    <a:pt x="4006" y="87381"/>
                  </a:lnTo>
                  <a:lnTo>
                    <a:pt x="20653" y="63604"/>
                  </a:lnTo>
                  <a:lnTo>
                    <a:pt x="46782" y="37794"/>
                  </a:lnTo>
                  <a:lnTo>
                    <a:pt x="108503" y="7822"/>
                  </a:lnTo>
                  <a:lnTo>
                    <a:pt x="149356" y="0"/>
                  </a:lnTo>
                  <a:lnTo>
                    <a:pt x="180346" y="2772"/>
                  </a:lnTo>
                  <a:lnTo>
                    <a:pt x="207282" y="13190"/>
                  </a:lnTo>
                  <a:lnTo>
                    <a:pt x="244492" y="42314"/>
                  </a:lnTo>
                  <a:lnTo>
                    <a:pt x="250578" y="61786"/>
                  </a:lnTo>
                  <a:lnTo>
                    <a:pt x="251700" y="94975"/>
                  </a:lnTo>
                  <a:lnTo>
                    <a:pt x="246871" y="113695"/>
                  </a:lnTo>
                  <a:lnTo>
                    <a:pt x="222658" y="151559"/>
                  </a:lnTo>
                  <a:lnTo>
                    <a:pt x="205136" y="169367"/>
                  </a:lnTo>
                  <a:lnTo>
                    <a:pt x="193257" y="1768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C9AD2A-A5E8-42FE-94E3-4295CAD079A9}"/>
                </a:ext>
              </a:extLst>
            </p:cNvPr>
            <p:cNvSpPr/>
            <p:nvPr/>
          </p:nvSpPr>
          <p:spPr>
            <a:xfrm>
              <a:off x="2057640" y="3145798"/>
              <a:ext cx="87854" cy="105176"/>
            </a:xfrm>
            <a:custGeom>
              <a:avLst/>
              <a:gdLst/>
              <a:ahLst/>
              <a:cxnLst/>
              <a:rect l="0" t="0" r="0" b="0"/>
              <a:pathLst>
                <a:path w="87854" h="105176">
                  <a:moveTo>
                    <a:pt x="10118" y="33575"/>
                  </a:moveTo>
                  <a:lnTo>
                    <a:pt x="14245" y="45955"/>
                  </a:lnTo>
                  <a:lnTo>
                    <a:pt x="18052" y="48738"/>
                  </a:lnTo>
                  <a:lnTo>
                    <a:pt x="23181" y="49729"/>
                  </a:lnTo>
                  <a:lnTo>
                    <a:pt x="29191" y="49527"/>
                  </a:lnTo>
                  <a:lnTo>
                    <a:pt x="34062" y="46801"/>
                  </a:lnTo>
                  <a:lnTo>
                    <a:pt x="41777" y="36862"/>
                  </a:lnTo>
                  <a:lnTo>
                    <a:pt x="46850" y="12572"/>
                  </a:lnTo>
                  <a:lnTo>
                    <a:pt x="44107" y="6617"/>
                  </a:lnTo>
                  <a:lnTo>
                    <a:pt x="38824" y="2647"/>
                  </a:lnTo>
                  <a:lnTo>
                    <a:pt x="31846" y="0"/>
                  </a:lnTo>
                  <a:lnTo>
                    <a:pt x="25468" y="827"/>
                  </a:lnTo>
                  <a:lnTo>
                    <a:pt x="13773" y="8655"/>
                  </a:lnTo>
                  <a:lnTo>
                    <a:pt x="5121" y="23075"/>
                  </a:lnTo>
                  <a:lnTo>
                    <a:pt x="1604" y="31757"/>
                  </a:lnTo>
                  <a:lnTo>
                    <a:pt x="0" y="50617"/>
                  </a:lnTo>
                  <a:lnTo>
                    <a:pt x="3030" y="69652"/>
                  </a:lnTo>
                  <a:lnTo>
                    <a:pt x="10135" y="86749"/>
                  </a:lnTo>
                  <a:lnTo>
                    <a:pt x="21354" y="98378"/>
                  </a:lnTo>
                  <a:lnTo>
                    <a:pt x="27974" y="102689"/>
                  </a:lnTo>
                  <a:lnTo>
                    <a:pt x="44542" y="105175"/>
                  </a:lnTo>
                  <a:lnTo>
                    <a:pt x="87853" y="1035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A4DFCA0-329B-49EC-9B84-E7AD13FB8620}"/>
                </a:ext>
              </a:extLst>
            </p:cNvPr>
            <p:cNvSpPr/>
            <p:nvPr/>
          </p:nvSpPr>
          <p:spPr>
            <a:xfrm>
              <a:off x="2215498" y="3148279"/>
              <a:ext cx="7732" cy="233206"/>
            </a:xfrm>
            <a:custGeom>
              <a:avLst/>
              <a:gdLst/>
              <a:ahLst/>
              <a:cxnLst/>
              <a:rect l="0" t="0" r="0" b="0"/>
              <a:pathLst>
                <a:path w="7732" h="233206">
                  <a:moveTo>
                    <a:pt x="7731" y="0"/>
                  </a:moveTo>
                  <a:lnTo>
                    <a:pt x="1578" y="27671"/>
                  </a:lnTo>
                  <a:lnTo>
                    <a:pt x="171" y="82786"/>
                  </a:lnTo>
                  <a:lnTo>
                    <a:pt x="0" y="140921"/>
                  </a:lnTo>
                  <a:lnTo>
                    <a:pt x="4092" y="198181"/>
                  </a:lnTo>
                  <a:lnTo>
                    <a:pt x="7731" y="2332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A3DF90-B5EE-4570-89C7-667E0D85B2A5}"/>
                </a:ext>
              </a:extLst>
            </p:cNvPr>
            <p:cNvSpPr/>
            <p:nvPr/>
          </p:nvSpPr>
          <p:spPr>
            <a:xfrm>
              <a:off x="2195430" y="3110924"/>
              <a:ext cx="95652" cy="130638"/>
            </a:xfrm>
            <a:custGeom>
              <a:avLst/>
              <a:gdLst/>
              <a:ahLst/>
              <a:cxnLst/>
              <a:rect l="0" t="0" r="0" b="0"/>
              <a:pathLst>
                <a:path w="95652" h="130638">
                  <a:moveTo>
                    <a:pt x="4478" y="107316"/>
                  </a:moveTo>
                  <a:lnTo>
                    <a:pt x="0" y="72671"/>
                  </a:lnTo>
                  <a:lnTo>
                    <a:pt x="7845" y="30137"/>
                  </a:lnTo>
                  <a:lnTo>
                    <a:pt x="19199" y="6425"/>
                  </a:lnTo>
                  <a:lnTo>
                    <a:pt x="24657" y="2051"/>
                  </a:lnTo>
                  <a:lnTo>
                    <a:pt x="30886" y="0"/>
                  </a:lnTo>
                  <a:lnTo>
                    <a:pt x="44718" y="23"/>
                  </a:lnTo>
                  <a:lnTo>
                    <a:pt x="59503" y="2912"/>
                  </a:lnTo>
                  <a:lnTo>
                    <a:pt x="72408" y="11682"/>
                  </a:lnTo>
                  <a:lnTo>
                    <a:pt x="83038" y="25081"/>
                  </a:lnTo>
                  <a:lnTo>
                    <a:pt x="93014" y="52048"/>
                  </a:lnTo>
                  <a:lnTo>
                    <a:pt x="95651" y="71812"/>
                  </a:lnTo>
                  <a:lnTo>
                    <a:pt x="88882" y="102363"/>
                  </a:lnTo>
                  <a:lnTo>
                    <a:pt x="78268" y="118358"/>
                  </a:lnTo>
                  <a:lnTo>
                    <a:pt x="71809" y="125042"/>
                  </a:lnTo>
                  <a:lnTo>
                    <a:pt x="65777" y="128635"/>
                  </a:lnTo>
                  <a:lnTo>
                    <a:pt x="60027" y="130166"/>
                  </a:lnTo>
                  <a:lnTo>
                    <a:pt x="43346" y="1306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30A9036-18B0-447A-BEB9-9DBEA3764187}"/>
                </a:ext>
              </a:extLst>
            </p:cNvPr>
            <p:cNvSpPr/>
            <p:nvPr/>
          </p:nvSpPr>
          <p:spPr>
            <a:xfrm>
              <a:off x="2361224" y="3117185"/>
              <a:ext cx="49362" cy="116603"/>
            </a:xfrm>
            <a:custGeom>
              <a:avLst/>
              <a:gdLst/>
              <a:ahLst/>
              <a:cxnLst/>
              <a:rect l="0" t="0" r="0" b="0"/>
              <a:pathLst>
                <a:path w="49362" h="116603">
                  <a:moveTo>
                    <a:pt x="33022" y="0"/>
                  </a:moveTo>
                  <a:lnTo>
                    <a:pt x="16516" y="4126"/>
                  </a:lnTo>
                  <a:lnTo>
                    <a:pt x="10790" y="7933"/>
                  </a:lnTo>
                  <a:lnTo>
                    <a:pt x="2124" y="19073"/>
                  </a:lnTo>
                  <a:lnTo>
                    <a:pt x="0" y="32661"/>
                  </a:lnTo>
                  <a:lnTo>
                    <a:pt x="642" y="39912"/>
                  </a:lnTo>
                  <a:lnTo>
                    <a:pt x="3662" y="45610"/>
                  </a:lnTo>
                  <a:lnTo>
                    <a:pt x="44519" y="80357"/>
                  </a:lnTo>
                  <a:lnTo>
                    <a:pt x="48461" y="87256"/>
                  </a:lnTo>
                  <a:lnTo>
                    <a:pt x="49361" y="93583"/>
                  </a:lnTo>
                  <a:lnTo>
                    <a:pt x="45754" y="105220"/>
                  </a:lnTo>
                  <a:lnTo>
                    <a:pt x="41510" y="109014"/>
                  </a:lnTo>
                  <a:lnTo>
                    <a:pt x="17475" y="1166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6C4E8CF-9955-4C78-95E1-DD5B2A3EDBA3}"/>
                </a:ext>
              </a:extLst>
            </p:cNvPr>
            <p:cNvSpPr/>
            <p:nvPr/>
          </p:nvSpPr>
          <p:spPr>
            <a:xfrm>
              <a:off x="2440888" y="3117185"/>
              <a:ext cx="62189" cy="108830"/>
            </a:xfrm>
            <a:custGeom>
              <a:avLst/>
              <a:gdLst/>
              <a:ahLst/>
              <a:cxnLst/>
              <a:rect l="0" t="0" r="0" b="0"/>
              <a:pathLst>
                <a:path w="62189" h="108830">
                  <a:moveTo>
                    <a:pt x="0" y="0"/>
                  </a:moveTo>
                  <a:lnTo>
                    <a:pt x="12380" y="4126"/>
                  </a:lnTo>
                  <a:lnTo>
                    <a:pt x="23064" y="13062"/>
                  </a:lnTo>
                  <a:lnTo>
                    <a:pt x="36488" y="32661"/>
                  </a:lnTo>
                  <a:lnTo>
                    <a:pt x="54205" y="91724"/>
                  </a:lnTo>
                  <a:lnTo>
                    <a:pt x="62188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C2D376B-2BDB-4E92-8DA7-F40825F5F37E}"/>
                </a:ext>
              </a:extLst>
            </p:cNvPr>
            <p:cNvSpPr/>
            <p:nvPr/>
          </p:nvSpPr>
          <p:spPr>
            <a:xfrm>
              <a:off x="2433114" y="3031676"/>
              <a:ext cx="23322" cy="31095"/>
            </a:xfrm>
            <a:custGeom>
              <a:avLst/>
              <a:gdLst/>
              <a:ahLst/>
              <a:cxnLst/>
              <a:rect l="0" t="0" r="0" b="0"/>
              <a:pathLst>
                <a:path w="23322" h="31095">
                  <a:moveTo>
                    <a:pt x="23321" y="31094"/>
                  </a:moveTo>
                  <a:lnTo>
                    <a:pt x="19194" y="18714"/>
                  </a:lnTo>
                  <a:lnTo>
                    <a:pt x="12561" y="1033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7DBA901-4EB5-4A56-88E4-5AC588B02597}"/>
                </a:ext>
              </a:extLst>
            </p:cNvPr>
            <p:cNvSpPr/>
            <p:nvPr/>
          </p:nvSpPr>
          <p:spPr>
            <a:xfrm>
              <a:off x="2580811" y="3109411"/>
              <a:ext cx="116604" cy="110442"/>
            </a:xfrm>
            <a:custGeom>
              <a:avLst/>
              <a:gdLst/>
              <a:ahLst/>
              <a:cxnLst/>
              <a:rect l="0" t="0" r="0" b="0"/>
              <a:pathLst>
                <a:path w="116604" h="110442">
                  <a:moveTo>
                    <a:pt x="0" y="0"/>
                  </a:moveTo>
                  <a:lnTo>
                    <a:pt x="5343" y="60090"/>
                  </a:lnTo>
                  <a:lnTo>
                    <a:pt x="11580" y="107359"/>
                  </a:lnTo>
                  <a:lnTo>
                    <a:pt x="13766" y="110441"/>
                  </a:lnTo>
                  <a:lnTo>
                    <a:pt x="16087" y="109904"/>
                  </a:lnTo>
                  <a:lnTo>
                    <a:pt x="18499" y="106954"/>
                  </a:lnTo>
                  <a:lnTo>
                    <a:pt x="41185" y="46745"/>
                  </a:lnTo>
                  <a:lnTo>
                    <a:pt x="45595" y="38937"/>
                  </a:lnTo>
                  <a:lnTo>
                    <a:pt x="57405" y="27958"/>
                  </a:lnTo>
                  <a:lnTo>
                    <a:pt x="64181" y="23821"/>
                  </a:lnTo>
                  <a:lnTo>
                    <a:pt x="71290" y="22790"/>
                  </a:lnTo>
                  <a:lnTo>
                    <a:pt x="86099" y="26252"/>
                  </a:lnTo>
                  <a:lnTo>
                    <a:pt x="99015" y="35852"/>
                  </a:lnTo>
                  <a:lnTo>
                    <a:pt x="111392" y="51218"/>
                  </a:lnTo>
                  <a:lnTo>
                    <a:pt x="116603" y="621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A6126C7-967E-40C8-B5DC-FD4255E23C49}"/>
                </a:ext>
              </a:extLst>
            </p:cNvPr>
            <p:cNvSpPr/>
            <p:nvPr/>
          </p:nvSpPr>
          <p:spPr>
            <a:xfrm>
              <a:off x="2730229" y="3086090"/>
              <a:ext cx="79843" cy="104761"/>
            </a:xfrm>
            <a:custGeom>
              <a:avLst/>
              <a:gdLst/>
              <a:ahLst/>
              <a:cxnLst/>
              <a:rect l="0" t="0" r="0" b="0"/>
              <a:pathLst>
                <a:path w="79843" h="104761">
                  <a:moveTo>
                    <a:pt x="21600" y="46641"/>
                  </a:moveTo>
                  <a:lnTo>
                    <a:pt x="21600" y="30135"/>
                  </a:lnTo>
                  <a:lnTo>
                    <a:pt x="19872" y="26999"/>
                  </a:lnTo>
                  <a:lnTo>
                    <a:pt x="16993" y="26637"/>
                  </a:lnTo>
                  <a:lnTo>
                    <a:pt x="13346" y="28123"/>
                  </a:lnTo>
                  <a:lnTo>
                    <a:pt x="6991" y="36683"/>
                  </a:lnTo>
                  <a:lnTo>
                    <a:pt x="4087" y="42594"/>
                  </a:lnTo>
                  <a:lnTo>
                    <a:pt x="0" y="71546"/>
                  </a:lnTo>
                  <a:lnTo>
                    <a:pt x="3651" y="88228"/>
                  </a:lnTo>
                  <a:lnTo>
                    <a:pt x="7042" y="95095"/>
                  </a:lnTo>
                  <a:lnTo>
                    <a:pt x="13622" y="99673"/>
                  </a:lnTo>
                  <a:lnTo>
                    <a:pt x="32450" y="104760"/>
                  </a:lnTo>
                  <a:lnTo>
                    <a:pt x="48303" y="102414"/>
                  </a:lnTo>
                  <a:lnTo>
                    <a:pt x="61107" y="94750"/>
                  </a:lnTo>
                  <a:lnTo>
                    <a:pt x="72556" y="82706"/>
                  </a:lnTo>
                  <a:lnTo>
                    <a:pt x="78796" y="64110"/>
                  </a:lnTo>
                  <a:lnTo>
                    <a:pt x="79842" y="43177"/>
                  </a:lnTo>
                  <a:lnTo>
                    <a:pt x="74548" y="25236"/>
                  </a:lnTo>
                  <a:lnTo>
                    <a:pt x="64135" y="13231"/>
                  </a:lnTo>
                  <a:lnTo>
                    <a:pt x="48310" y="3921"/>
                  </a:lnTo>
                  <a:lnTo>
                    <a:pt x="371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AE62F4A-B829-4A37-8C9D-1C4B9720D075}"/>
                </a:ext>
              </a:extLst>
            </p:cNvPr>
            <p:cNvSpPr/>
            <p:nvPr/>
          </p:nvSpPr>
          <p:spPr>
            <a:xfrm>
              <a:off x="2851387" y="3071547"/>
              <a:ext cx="125278" cy="322242"/>
            </a:xfrm>
            <a:custGeom>
              <a:avLst/>
              <a:gdLst/>
              <a:ahLst/>
              <a:cxnLst/>
              <a:rect l="0" t="0" r="0" b="0"/>
              <a:pathLst>
                <a:path w="125278" h="322242">
                  <a:moveTo>
                    <a:pt x="55912" y="100052"/>
                  </a:moveTo>
                  <a:lnTo>
                    <a:pt x="73667" y="92982"/>
                  </a:lnTo>
                  <a:lnTo>
                    <a:pt x="89484" y="79723"/>
                  </a:lnTo>
                  <a:lnTo>
                    <a:pt x="104247" y="59768"/>
                  </a:lnTo>
                  <a:lnTo>
                    <a:pt x="111368" y="45008"/>
                  </a:lnTo>
                  <a:lnTo>
                    <a:pt x="112805" y="27507"/>
                  </a:lnTo>
                  <a:lnTo>
                    <a:pt x="111979" y="18004"/>
                  </a:lnTo>
                  <a:lnTo>
                    <a:pt x="107973" y="10804"/>
                  </a:lnTo>
                  <a:lnTo>
                    <a:pt x="94310" y="501"/>
                  </a:lnTo>
                  <a:lnTo>
                    <a:pt x="86693" y="0"/>
                  </a:lnTo>
                  <a:lnTo>
                    <a:pt x="71320" y="6352"/>
                  </a:lnTo>
                  <a:lnTo>
                    <a:pt x="52224" y="24496"/>
                  </a:lnTo>
                  <a:lnTo>
                    <a:pt x="45636" y="41136"/>
                  </a:lnTo>
                  <a:lnTo>
                    <a:pt x="43571" y="60047"/>
                  </a:lnTo>
                  <a:lnTo>
                    <a:pt x="48129" y="89255"/>
                  </a:lnTo>
                  <a:lnTo>
                    <a:pt x="55620" y="106481"/>
                  </a:lnTo>
                  <a:lnTo>
                    <a:pt x="107476" y="166173"/>
                  </a:lnTo>
                  <a:lnTo>
                    <a:pt x="119079" y="190853"/>
                  </a:lnTo>
                  <a:lnTo>
                    <a:pt x="125277" y="250578"/>
                  </a:lnTo>
                  <a:lnTo>
                    <a:pt x="121002" y="268872"/>
                  </a:lnTo>
                  <a:lnTo>
                    <a:pt x="108883" y="291436"/>
                  </a:lnTo>
                  <a:lnTo>
                    <a:pt x="92049" y="309062"/>
                  </a:lnTo>
                  <a:lnTo>
                    <a:pt x="85186" y="314536"/>
                  </a:lnTo>
                  <a:lnTo>
                    <a:pt x="68347" y="320619"/>
                  </a:lnTo>
                  <a:lnTo>
                    <a:pt x="59020" y="322241"/>
                  </a:lnTo>
                  <a:lnTo>
                    <a:pt x="41746" y="319436"/>
                  </a:lnTo>
                  <a:lnTo>
                    <a:pt x="19757" y="308146"/>
                  </a:lnTo>
                  <a:lnTo>
                    <a:pt x="13671" y="303560"/>
                  </a:lnTo>
                  <a:lnTo>
                    <a:pt x="4605" y="289253"/>
                  </a:lnTo>
                  <a:lnTo>
                    <a:pt x="978" y="280601"/>
                  </a:lnTo>
                  <a:lnTo>
                    <a:pt x="0" y="243663"/>
                  </a:lnTo>
                  <a:lnTo>
                    <a:pt x="8272" y="203372"/>
                  </a:lnTo>
                  <a:lnTo>
                    <a:pt x="32592" y="14669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556A577-E67E-4EA9-8D87-390DA73C9424}"/>
                </a:ext>
              </a:extLst>
            </p:cNvPr>
            <p:cNvSpPr/>
            <p:nvPr/>
          </p:nvSpPr>
          <p:spPr>
            <a:xfrm>
              <a:off x="3011643" y="3086835"/>
              <a:ext cx="69084" cy="115859"/>
            </a:xfrm>
            <a:custGeom>
              <a:avLst/>
              <a:gdLst/>
              <a:ahLst/>
              <a:cxnLst/>
              <a:rect l="0" t="0" r="0" b="0"/>
              <a:pathLst>
                <a:path w="69084" h="115859">
                  <a:moveTo>
                    <a:pt x="43353" y="53670"/>
                  </a:moveTo>
                  <a:lnTo>
                    <a:pt x="55733" y="45417"/>
                  </a:lnTo>
                  <a:lnTo>
                    <a:pt x="64114" y="34455"/>
                  </a:lnTo>
                  <a:lnTo>
                    <a:pt x="67559" y="27904"/>
                  </a:lnTo>
                  <a:lnTo>
                    <a:pt x="69083" y="13715"/>
                  </a:lnTo>
                  <a:lnTo>
                    <a:pt x="68280" y="6304"/>
                  </a:lnTo>
                  <a:lnTo>
                    <a:pt x="63426" y="2227"/>
                  </a:lnTo>
                  <a:lnTo>
                    <a:pt x="46516" y="0"/>
                  </a:lnTo>
                  <a:lnTo>
                    <a:pt x="38552" y="2343"/>
                  </a:lnTo>
                  <a:lnTo>
                    <a:pt x="25097" y="11856"/>
                  </a:lnTo>
                  <a:lnTo>
                    <a:pt x="7809" y="35906"/>
                  </a:lnTo>
                  <a:lnTo>
                    <a:pt x="0" y="64913"/>
                  </a:lnTo>
                  <a:lnTo>
                    <a:pt x="2780" y="80548"/>
                  </a:lnTo>
                  <a:lnTo>
                    <a:pt x="10637" y="93255"/>
                  </a:lnTo>
                  <a:lnTo>
                    <a:pt x="22767" y="104661"/>
                  </a:lnTo>
                  <a:lnTo>
                    <a:pt x="34491" y="110882"/>
                  </a:lnTo>
                  <a:lnTo>
                    <a:pt x="51127" y="1158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E0EF5C4-E67C-4A88-A610-9AD444F440B5}"/>
                </a:ext>
              </a:extLst>
            </p:cNvPr>
            <p:cNvSpPr/>
            <p:nvPr/>
          </p:nvSpPr>
          <p:spPr>
            <a:xfrm>
              <a:off x="3153006" y="3051232"/>
              <a:ext cx="158518" cy="102272"/>
            </a:xfrm>
            <a:custGeom>
              <a:avLst/>
              <a:gdLst/>
              <a:ahLst/>
              <a:cxnLst/>
              <a:rect l="0" t="0" r="0" b="0"/>
              <a:pathLst>
                <a:path w="158518" h="102272">
                  <a:moveTo>
                    <a:pt x="10820" y="50405"/>
                  </a:moveTo>
                  <a:lnTo>
                    <a:pt x="6693" y="38025"/>
                  </a:lnTo>
                  <a:lnTo>
                    <a:pt x="4614" y="36970"/>
                  </a:lnTo>
                  <a:lnTo>
                    <a:pt x="2364" y="38857"/>
                  </a:lnTo>
                  <a:lnTo>
                    <a:pt x="0" y="42706"/>
                  </a:lnTo>
                  <a:lnTo>
                    <a:pt x="2603" y="102271"/>
                  </a:lnTo>
                  <a:lnTo>
                    <a:pt x="7114" y="64455"/>
                  </a:lnTo>
                  <a:lnTo>
                    <a:pt x="22102" y="32591"/>
                  </a:lnTo>
                  <a:lnTo>
                    <a:pt x="47080" y="9522"/>
                  </a:lnTo>
                  <a:lnTo>
                    <a:pt x="68682" y="2005"/>
                  </a:lnTo>
                  <a:lnTo>
                    <a:pt x="80488" y="0"/>
                  </a:lnTo>
                  <a:lnTo>
                    <a:pt x="92678" y="2982"/>
                  </a:lnTo>
                  <a:lnTo>
                    <a:pt x="117739" y="17812"/>
                  </a:lnTo>
                  <a:lnTo>
                    <a:pt x="134059" y="36495"/>
                  </a:lnTo>
                  <a:lnTo>
                    <a:pt x="158517" y="814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7ABA5C7-00A1-4846-8C15-E573B64EE3B8}"/>
                </a:ext>
              </a:extLst>
            </p:cNvPr>
            <p:cNvSpPr/>
            <p:nvPr/>
          </p:nvSpPr>
          <p:spPr>
            <a:xfrm>
              <a:off x="3451446" y="2938393"/>
              <a:ext cx="1920062" cy="177712"/>
            </a:xfrm>
            <a:custGeom>
              <a:avLst/>
              <a:gdLst/>
              <a:ahLst/>
              <a:cxnLst/>
              <a:rect l="0" t="0" r="0" b="0"/>
              <a:pathLst>
                <a:path w="1920062" h="177712">
                  <a:moveTo>
                    <a:pt x="0" y="171018"/>
                  </a:moveTo>
                  <a:lnTo>
                    <a:pt x="55659" y="177711"/>
                  </a:lnTo>
                  <a:lnTo>
                    <a:pt x="112370" y="172372"/>
                  </a:lnTo>
                  <a:lnTo>
                    <a:pt x="163334" y="165469"/>
                  </a:lnTo>
                  <a:lnTo>
                    <a:pt x="224403" y="157953"/>
                  </a:lnTo>
                  <a:lnTo>
                    <a:pt x="274783" y="152832"/>
                  </a:lnTo>
                  <a:lnTo>
                    <a:pt x="333451" y="145373"/>
                  </a:lnTo>
                  <a:lnTo>
                    <a:pt x="364815" y="140965"/>
                  </a:lnTo>
                  <a:lnTo>
                    <a:pt x="398681" y="136299"/>
                  </a:lnTo>
                  <a:lnTo>
                    <a:pt x="434213" y="131461"/>
                  </a:lnTo>
                  <a:lnTo>
                    <a:pt x="470858" y="126509"/>
                  </a:lnTo>
                  <a:lnTo>
                    <a:pt x="509108" y="121480"/>
                  </a:lnTo>
                  <a:lnTo>
                    <a:pt x="548426" y="116399"/>
                  </a:lnTo>
                  <a:lnTo>
                    <a:pt x="588459" y="111285"/>
                  </a:lnTo>
                  <a:lnTo>
                    <a:pt x="631557" y="106148"/>
                  </a:lnTo>
                  <a:lnTo>
                    <a:pt x="676701" y="100996"/>
                  </a:lnTo>
                  <a:lnTo>
                    <a:pt x="723208" y="95833"/>
                  </a:lnTo>
                  <a:lnTo>
                    <a:pt x="770623" y="90665"/>
                  </a:lnTo>
                  <a:lnTo>
                    <a:pt x="818644" y="85491"/>
                  </a:lnTo>
                  <a:lnTo>
                    <a:pt x="867068" y="80315"/>
                  </a:lnTo>
                  <a:lnTo>
                    <a:pt x="916626" y="75136"/>
                  </a:lnTo>
                  <a:lnTo>
                    <a:pt x="966939" y="69957"/>
                  </a:lnTo>
                  <a:lnTo>
                    <a:pt x="1017755" y="64776"/>
                  </a:lnTo>
                  <a:lnTo>
                    <a:pt x="1068907" y="60459"/>
                  </a:lnTo>
                  <a:lnTo>
                    <a:pt x="1120283" y="56717"/>
                  </a:lnTo>
                  <a:lnTo>
                    <a:pt x="1171808" y="53358"/>
                  </a:lnTo>
                  <a:lnTo>
                    <a:pt x="1221705" y="49392"/>
                  </a:lnTo>
                  <a:lnTo>
                    <a:pt x="1270517" y="45020"/>
                  </a:lnTo>
                  <a:lnTo>
                    <a:pt x="1318605" y="40378"/>
                  </a:lnTo>
                  <a:lnTo>
                    <a:pt x="1365348" y="36420"/>
                  </a:lnTo>
                  <a:lnTo>
                    <a:pt x="1411192" y="32917"/>
                  </a:lnTo>
                  <a:lnTo>
                    <a:pt x="1456439" y="29718"/>
                  </a:lnTo>
                  <a:lnTo>
                    <a:pt x="1510788" y="25858"/>
                  </a:lnTo>
                  <a:lnTo>
                    <a:pt x="1571204" y="21558"/>
                  </a:lnTo>
                  <a:lnTo>
                    <a:pt x="1635666" y="16963"/>
                  </a:lnTo>
                  <a:lnTo>
                    <a:pt x="1692461" y="13036"/>
                  </a:lnTo>
                  <a:lnTo>
                    <a:pt x="1744143" y="9555"/>
                  </a:lnTo>
                  <a:lnTo>
                    <a:pt x="1792418" y="6370"/>
                  </a:lnTo>
                  <a:lnTo>
                    <a:pt x="1855270" y="2831"/>
                  </a:lnTo>
                  <a:lnTo>
                    <a:pt x="1900864" y="839"/>
                  </a:lnTo>
                  <a:lnTo>
                    <a:pt x="192006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D99866-3F28-4FB2-BDB2-66A5ACD58305}"/>
                </a:ext>
              </a:extLst>
            </p:cNvPr>
            <p:cNvSpPr/>
            <p:nvPr/>
          </p:nvSpPr>
          <p:spPr>
            <a:xfrm>
              <a:off x="5285999" y="2876205"/>
              <a:ext cx="106497" cy="171019"/>
            </a:xfrm>
            <a:custGeom>
              <a:avLst/>
              <a:gdLst/>
              <a:ahLst/>
              <a:cxnLst/>
              <a:rect l="0" t="0" r="0" b="0"/>
              <a:pathLst>
                <a:path w="106497" h="171019">
                  <a:moveTo>
                    <a:pt x="0" y="0"/>
                  </a:moveTo>
                  <a:lnTo>
                    <a:pt x="4127" y="12380"/>
                  </a:lnTo>
                  <a:lnTo>
                    <a:pt x="13062" y="23065"/>
                  </a:lnTo>
                  <a:lnTo>
                    <a:pt x="32661" y="36489"/>
                  </a:lnTo>
                  <a:lnTo>
                    <a:pt x="86329" y="54206"/>
                  </a:lnTo>
                  <a:lnTo>
                    <a:pt x="96420" y="56867"/>
                  </a:lnTo>
                  <a:lnTo>
                    <a:pt x="102283" y="61232"/>
                  </a:lnTo>
                  <a:lnTo>
                    <a:pt x="105329" y="66733"/>
                  </a:lnTo>
                  <a:lnTo>
                    <a:pt x="106496" y="72992"/>
                  </a:lnTo>
                  <a:lnTo>
                    <a:pt x="104682" y="78892"/>
                  </a:lnTo>
                  <a:lnTo>
                    <a:pt x="49229" y="137316"/>
                  </a:lnTo>
                  <a:lnTo>
                    <a:pt x="31094" y="1710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577780-F4AF-4CF6-9C44-A592E434E9E6}"/>
                </a:ext>
              </a:extLst>
            </p:cNvPr>
            <p:cNvSpPr/>
            <p:nvPr/>
          </p:nvSpPr>
          <p:spPr>
            <a:xfrm>
              <a:off x="5612487" y="2935162"/>
              <a:ext cx="62189" cy="158703"/>
            </a:xfrm>
            <a:custGeom>
              <a:avLst/>
              <a:gdLst/>
              <a:ahLst/>
              <a:cxnLst/>
              <a:rect l="0" t="0" r="0" b="0"/>
              <a:pathLst>
                <a:path w="62189" h="158703">
                  <a:moveTo>
                    <a:pt x="0" y="18778"/>
                  </a:moveTo>
                  <a:lnTo>
                    <a:pt x="4127" y="2271"/>
                  </a:lnTo>
                  <a:lnTo>
                    <a:pt x="7070" y="0"/>
                  </a:lnTo>
                  <a:lnTo>
                    <a:pt x="10759" y="1077"/>
                  </a:lnTo>
                  <a:lnTo>
                    <a:pt x="14946" y="4386"/>
                  </a:lnTo>
                  <a:lnTo>
                    <a:pt x="32977" y="60869"/>
                  </a:lnTo>
                  <a:lnTo>
                    <a:pt x="51047" y="118052"/>
                  </a:lnTo>
                  <a:lnTo>
                    <a:pt x="62188" y="1587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173149F-918F-4A72-87A7-F0188D330731}"/>
                </a:ext>
              </a:extLst>
            </p:cNvPr>
            <p:cNvSpPr/>
            <p:nvPr/>
          </p:nvSpPr>
          <p:spPr>
            <a:xfrm>
              <a:off x="5511431" y="2716195"/>
              <a:ext cx="322891" cy="268840"/>
            </a:xfrm>
            <a:custGeom>
              <a:avLst/>
              <a:gdLst/>
              <a:ahLst/>
              <a:cxnLst/>
              <a:rect l="0" t="0" r="0" b="0"/>
              <a:pathLst>
                <a:path w="322891" h="268840">
                  <a:moveTo>
                    <a:pt x="0" y="237745"/>
                  </a:moveTo>
                  <a:lnTo>
                    <a:pt x="2303" y="200893"/>
                  </a:lnTo>
                  <a:lnTo>
                    <a:pt x="7070" y="146223"/>
                  </a:lnTo>
                  <a:lnTo>
                    <a:pt x="19465" y="84907"/>
                  </a:lnTo>
                  <a:lnTo>
                    <a:pt x="34942" y="49657"/>
                  </a:lnTo>
                  <a:lnTo>
                    <a:pt x="62948" y="21833"/>
                  </a:lnTo>
                  <a:lnTo>
                    <a:pt x="78937" y="11362"/>
                  </a:lnTo>
                  <a:lnTo>
                    <a:pt x="108225" y="1475"/>
                  </a:lnTo>
                  <a:lnTo>
                    <a:pt x="156375" y="0"/>
                  </a:lnTo>
                  <a:lnTo>
                    <a:pt x="215027" y="11875"/>
                  </a:lnTo>
                  <a:lnTo>
                    <a:pt x="269338" y="40247"/>
                  </a:lnTo>
                  <a:lnTo>
                    <a:pt x="308277" y="81261"/>
                  </a:lnTo>
                  <a:lnTo>
                    <a:pt x="314348" y="89373"/>
                  </a:lnTo>
                  <a:lnTo>
                    <a:pt x="322890" y="129675"/>
                  </a:lnTo>
                  <a:lnTo>
                    <a:pt x="320283" y="153438"/>
                  </a:lnTo>
                  <a:lnTo>
                    <a:pt x="299758" y="198012"/>
                  </a:lnTo>
                  <a:lnTo>
                    <a:pt x="283923" y="221078"/>
                  </a:lnTo>
                  <a:lnTo>
                    <a:pt x="253493" y="244786"/>
                  </a:lnTo>
                  <a:lnTo>
                    <a:pt x="194338" y="2688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DA4B943-9D6C-432C-A467-8E6B8A903DC5}"/>
                </a:ext>
              </a:extLst>
            </p:cNvPr>
            <p:cNvSpPr/>
            <p:nvPr/>
          </p:nvSpPr>
          <p:spPr>
            <a:xfrm>
              <a:off x="5814599" y="2955551"/>
              <a:ext cx="116604" cy="103954"/>
            </a:xfrm>
            <a:custGeom>
              <a:avLst/>
              <a:gdLst/>
              <a:ahLst/>
              <a:cxnLst/>
              <a:rect l="0" t="0" r="0" b="0"/>
              <a:pathLst>
                <a:path w="116604" h="103954">
                  <a:moveTo>
                    <a:pt x="0" y="45031"/>
                  </a:moveTo>
                  <a:lnTo>
                    <a:pt x="31520" y="42727"/>
                  </a:lnTo>
                  <a:lnTo>
                    <a:pt x="45967" y="37961"/>
                  </a:lnTo>
                  <a:lnTo>
                    <a:pt x="74714" y="15938"/>
                  </a:lnTo>
                  <a:lnTo>
                    <a:pt x="76584" y="10952"/>
                  </a:lnTo>
                  <a:lnTo>
                    <a:pt x="76103" y="5901"/>
                  </a:lnTo>
                  <a:lnTo>
                    <a:pt x="74056" y="806"/>
                  </a:lnTo>
                  <a:lnTo>
                    <a:pt x="70099" y="0"/>
                  </a:lnTo>
                  <a:lnTo>
                    <a:pt x="58794" y="6015"/>
                  </a:lnTo>
                  <a:lnTo>
                    <a:pt x="41988" y="23969"/>
                  </a:lnTo>
                  <a:lnTo>
                    <a:pt x="35935" y="40565"/>
                  </a:lnTo>
                  <a:lnTo>
                    <a:pt x="34322" y="49827"/>
                  </a:lnTo>
                  <a:lnTo>
                    <a:pt x="37134" y="67028"/>
                  </a:lnTo>
                  <a:lnTo>
                    <a:pt x="45006" y="82446"/>
                  </a:lnTo>
                  <a:lnTo>
                    <a:pt x="57143" y="95057"/>
                  </a:lnTo>
                  <a:lnTo>
                    <a:pt x="73477" y="101814"/>
                  </a:lnTo>
                  <a:lnTo>
                    <a:pt x="90526" y="103953"/>
                  </a:lnTo>
                  <a:lnTo>
                    <a:pt x="116603" y="994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92223DB-8FB1-433B-84AF-37F509D78E92}"/>
                </a:ext>
              </a:extLst>
            </p:cNvPr>
            <p:cNvSpPr/>
            <p:nvPr/>
          </p:nvSpPr>
          <p:spPr>
            <a:xfrm>
              <a:off x="5985616" y="2928028"/>
              <a:ext cx="74734" cy="172913"/>
            </a:xfrm>
            <a:custGeom>
              <a:avLst/>
              <a:gdLst/>
              <a:ahLst/>
              <a:cxnLst/>
              <a:rect l="0" t="0" r="0" b="0"/>
              <a:pathLst>
                <a:path w="74734" h="172913">
                  <a:moveTo>
                    <a:pt x="0" y="25912"/>
                  </a:moveTo>
                  <a:lnTo>
                    <a:pt x="7917" y="79813"/>
                  </a:lnTo>
                  <a:lnTo>
                    <a:pt x="14372" y="136412"/>
                  </a:lnTo>
                  <a:lnTo>
                    <a:pt x="19794" y="172564"/>
                  </a:lnTo>
                  <a:lnTo>
                    <a:pt x="19242" y="172912"/>
                  </a:lnTo>
                  <a:lnTo>
                    <a:pt x="18011" y="170554"/>
                  </a:lnTo>
                  <a:lnTo>
                    <a:pt x="11637" y="112152"/>
                  </a:lnTo>
                  <a:lnTo>
                    <a:pt x="8282" y="51291"/>
                  </a:lnTo>
                  <a:lnTo>
                    <a:pt x="12001" y="12307"/>
                  </a:lnTo>
                  <a:lnTo>
                    <a:pt x="16638" y="6477"/>
                  </a:lnTo>
                  <a:lnTo>
                    <a:pt x="31004" y="0"/>
                  </a:lnTo>
                  <a:lnTo>
                    <a:pt x="37943" y="0"/>
                  </a:lnTo>
                  <a:lnTo>
                    <a:pt x="50261" y="4607"/>
                  </a:lnTo>
                  <a:lnTo>
                    <a:pt x="66908" y="21039"/>
                  </a:lnTo>
                  <a:lnTo>
                    <a:pt x="72923" y="37278"/>
                  </a:lnTo>
                  <a:lnTo>
                    <a:pt x="74733" y="56012"/>
                  </a:lnTo>
                  <a:lnTo>
                    <a:pt x="70032" y="85119"/>
                  </a:lnTo>
                  <a:lnTo>
                    <a:pt x="62508" y="102322"/>
                  </a:lnTo>
                  <a:lnTo>
                    <a:pt x="57219" y="107083"/>
                  </a:lnTo>
                  <a:lnTo>
                    <a:pt x="51102" y="109392"/>
                  </a:lnTo>
                  <a:lnTo>
                    <a:pt x="39986" y="109656"/>
                  </a:lnTo>
                  <a:lnTo>
                    <a:pt x="37022" y="108517"/>
                  </a:lnTo>
                  <a:lnTo>
                    <a:pt x="31094" y="1036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D762B9C-A7E3-40F5-A0BE-2BA69B1CB14D}"/>
                </a:ext>
              </a:extLst>
            </p:cNvPr>
            <p:cNvSpPr/>
            <p:nvPr/>
          </p:nvSpPr>
          <p:spPr>
            <a:xfrm>
              <a:off x="6112114" y="2898342"/>
              <a:ext cx="36129" cy="133335"/>
            </a:xfrm>
            <a:custGeom>
              <a:avLst/>
              <a:gdLst/>
              <a:ahLst/>
              <a:cxnLst/>
              <a:rect l="0" t="0" r="0" b="0"/>
              <a:pathLst>
                <a:path w="36129" h="133335">
                  <a:moveTo>
                    <a:pt x="13426" y="8957"/>
                  </a:moveTo>
                  <a:lnTo>
                    <a:pt x="21679" y="704"/>
                  </a:lnTo>
                  <a:lnTo>
                    <a:pt x="21519" y="0"/>
                  </a:lnTo>
                  <a:lnTo>
                    <a:pt x="9777" y="7263"/>
                  </a:lnTo>
                  <a:lnTo>
                    <a:pt x="0" y="15690"/>
                  </a:lnTo>
                  <a:lnTo>
                    <a:pt x="156" y="22947"/>
                  </a:lnTo>
                  <a:lnTo>
                    <a:pt x="9544" y="42526"/>
                  </a:lnTo>
                  <a:lnTo>
                    <a:pt x="34060" y="73394"/>
                  </a:lnTo>
                  <a:lnTo>
                    <a:pt x="36128" y="91434"/>
                  </a:lnTo>
                  <a:lnTo>
                    <a:pt x="31864" y="108666"/>
                  </a:lnTo>
                  <a:lnTo>
                    <a:pt x="28309" y="116888"/>
                  </a:lnTo>
                  <a:lnTo>
                    <a:pt x="24212" y="122370"/>
                  </a:lnTo>
                  <a:lnTo>
                    <a:pt x="5652" y="1333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01F2A58-465B-48D1-8DD3-54552CE8163E}"/>
                </a:ext>
              </a:extLst>
            </p:cNvPr>
            <p:cNvSpPr/>
            <p:nvPr/>
          </p:nvSpPr>
          <p:spPr>
            <a:xfrm>
              <a:off x="6203275" y="2899526"/>
              <a:ext cx="46642" cy="85509"/>
            </a:xfrm>
            <a:custGeom>
              <a:avLst/>
              <a:gdLst/>
              <a:ahLst/>
              <a:cxnLst/>
              <a:rect l="0" t="0" r="0" b="0"/>
              <a:pathLst>
                <a:path w="46642" h="85509">
                  <a:moveTo>
                    <a:pt x="0" y="0"/>
                  </a:moveTo>
                  <a:lnTo>
                    <a:pt x="16506" y="0"/>
                  </a:lnTo>
                  <a:lnTo>
                    <a:pt x="22233" y="2591"/>
                  </a:lnTo>
                  <a:lnTo>
                    <a:pt x="30898" y="12380"/>
                  </a:lnTo>
                  <a:lnTo>
                    <a:pt x="35326" y="27671"/>
                  </a:lnTo>
                  <a:lnTo>
                    <a:pt x="46641" y="85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87D9751-8957-4B99-9D44-89D9E3E18073}"/>
                </a:ext>
              </a:extLst>
            </p:cNvPr>
            <p:cNvSpPr/>
            <p:nvPr/>
          </p:nvSpPr>
          <p:spPr>
            <a:xfrm>
              <a:off x="6218822" y="2806243"/>
              <a:ext cx="7775" cy="23322"/>
            </a:xfrm>
            <a:custGeom>
              <a:avLst/>
              <a:gdLst/>
              <a:ahLst/>
              <a:cxnLst/>
              <a:rect l="0" t="0" r="0" b="0"/>
              <a:pathLst>
                <a:path w="7775" h="23322">
                  <a:moveTo>
                    <a:pt x="7774" y="23321"/>
                  </a:moveTo>
                  <a:lnTo>
                    <a:pt x="6910" y="2816"/>
                  </a:lnTo>
                  <a:lnTo>
                    <a:pt x="5470" y="101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0088431-ECF0-42AD-AD8D-E3846444B49C}"/>
                </a:ext>
              </a:extLst>
            </p:cNvPr>
            <p:cNvSpPr/>
            <p:nvPr/>
          </p:nvSpPr>
          <p:spPr>
            <a:xfrm>
              <a:off x="6304331" y="2860354"/>
              <a:ext cx="105348" cy="116908"/>
            </a:xfrm>
            <a:custGeom>
              <a:avLst/>
              <a:gdLst/>
              <a:ahLst/>
              <a:cxnLst/>
              <a:rect l="0" t="0" r="0" b="0"/>
              <a:pathLst>
                <a:path w="105348" h="116908">
                  <a:moveTo>
                    <a:pt x="0" y="23625"/>
                  </a:moveTo>
                  <a:lnTo>
                    <a:pt x="4126" y="36005"/>
                  </a:lnTo>
                  <a:lnTo>
                    <a:pt x="1370" y="99485"/>
                  </a:lnTo>
                  <a:lnTo>
                    <a:pt x="2641" y="98382"/>
                  </a:lnTo>
                  <a:lnTo>
                    <a:pt x="22420" y="43270"/>
                  </a:lnTo>
                  <a:lnTo>
                    <a:pt x="36777" y="17066"/>
                  </a:lnTo>
                  <a:lnTo>
                    <a:pt x="49166" y="5450"/>
                  </a:lnTo>
                  <a:lnTo>
                    <a:pt x="56098" y="1144"/>
                  </a:lnTo>
                  <a:lnTo>
                    <a:pt x="63310" y="0"/>
                  </a:lnTo>
                  <a:lnTo>
                    <a:pt x="78234" y="3336"/>
                  </a:lnTo>
                  <a:lnTo>
                    <a:pt x="91201" y="17487"/>
                  </a:lnTo>
                  <a:lnTo>
                    <a:pt x="100994" y="37307"/>
                  </a:lnTo>
                  <a:lnTo>
                    <a:pt x="105347" y="57633"/>
                  </a:lnTo>
                  <a:lnTo>
                    <a:pt x="101056" y="1169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94341CE-5CBC-4F2F-9C7A-ED4183482FC5}"/>
              </a:ext>
            </a:extLst>
          </p:cNvPr>
          <p:cNvGrpSpPr/>
          <p:nvPr/>
        </p:nvGrpSpPr>
        <p:grpSpPr>
          <a:xfrm>
            <a:off x="3770161" y="2776225"/>
            <a:ext cx="528600" cy="232131"/>
            <a:chOff x="3770161" y="2776225"/>
            <a:chExt cx="528600" cy="232131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DF2C086-BB36-47CA-A88E-04300CA48560}"/>
                </a:ext>
              </a:extLst>
            </p:cNvPr>
            <p:cNvSpPr/>
            <p:nvPr/>
          </p:nvSpPr>
          <p:spPr>
            <a:xfrm>
              <a:off x="3770161" y="2782443"/>
              <a:ext cx="31095" cy="225913"/>
            </a:xfrm>
            <a:custGeom>
              <a:avLst/>
              <a:gdLst/>
              <a:ahLst/>
              <a:cxnLst/>
              <a:rect l="0" t="0" r="0" b="0"/>
              <a:pathLst>
                <a:path w="31095" h="225913">
                  <a:moveTo>
                    <a:pt x="0" y="8253"/>
                  </a:moveTo>
                  <a:lnTo>
                    <a:pt x="8253" y="0"/>
                  </a:lnTo>
                  <a:lnTo>
                    <a:pt x="12412" y="3615"/>
                  </a:lnTo>
                  <a:lnTo>
                    <a:pt x="21639" y="23754"/>
                  </a:lnTo>
                  <a:lnTo>
                    <a:pt x="29226" y="74399"/>
                  </a:lnTo>
                  <a:lnTo>
                    <a:pt x="30725" y="131108"/>
                  </a:lnTo>
                  <a:lnTo>
                    <a:pt x="31045" y="190139"/>
                  </a:lnTo>
                  <a:lnTo>
                    <a:pt x="31094" y="2259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137A2EF-0B96-4452-A8D6-F470A5D9D187}"/>
                </a:ext>
              </a:extLst>
            </p:cNvPr>
            <p:cNvSpPr/>
            <p:nvPr/>
          </p:nvSpPr>
          <p:spPr>
            <a:xfrm>
              <a:off x="3785708" y="2876205"/>
              <a:ext cx="155471" cy="46642"/>
            </a:xfrm>
            <a:custGeom>
              <a:avLst/>
              <a:gdLst/>
              <a:ahLst/>
              <a:cxnLst/>
              <a:rect l="0" t="0" r="0" b="0"/>
              <a:pathLst>
                <a:path w="155471" h="46642">
                  <a:moveTo>
                    <a:pt x="0" y="46641"/>
                  </a:moveTo>
                  <a:lnTo>
                    <a:pt x="58946" y="28368"/>
                  </a:lnTo>
                  <a:lnTo>
                    <a:pt x="115238" y="12944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99F5CB2-3274-4BB8-9821-310B4C0E1831}"/>
                </a:ext>
              </a:extLst>
            </p:cNvPr>
            <p:cNvSpPr/>
            <p:nvPr/>
          </p:nvSpPr>
          <p:spPr>
            <a:xfrm>
              <a:off x="3921153" y="2814017"/>
              <a:ext cx="27800" cy="163245"/>
            </a:xfrm>
            <a:custGeom>
              <a:avLst/>
              <a:gdLst/>
              <a:ahLst/>
              <a:cxnLst/>
              <a:rect l="0" t="0" r="0" b="0"/>
              <a:pathLst>
                <a:path w="27800" h="163245">
                  <a:moveTo>
                    <a:pt x="4478" y="0"/>
                  </a:moveTo>
                  <a:lnTo>
                    <a:pt x="0" y="23960"/>
                  </a:lnTo>
                  <a:lnTo>
                    <a:pt x="10178" y="81566"/>
                  </a:lnTo>
                  <a:lnTo>
                    <a:pt x="24389" y="142396"/>
                  </a:lnTo>
                  <a:lnTo>
                    <a:pt x="27799" y="16324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18C7335-5240-428C-9894-87925BA4CEAB}"/>
                </a:ext>
              </a:extLst>
            </p:cNvPr>
            <p:cNvSpPr/>
            <p:nvPr/>
          </p:nvSpPr>
          <p:spPr>
            <a:xfrm>
              <a:off x="4023766" y="2776225"/>
              <a:ext cx="274995" cy="175204"/>
            </a:xfrm>
            <a:custGeom>
              <a:avLst/>
              <a:gdLst/>
              <a:ahLst/>
              <a:cxnLst/>
              <a:rect l="0" t="0" r="0" b="0"/>
              <a:pathLst>
                <a:path w="274995" h="175204">
                  <a:moveTo>
                    <a:pt x="72883" y="22245"/>
                  </a:moveTo>
                  <a:lnTo>
                    <a:pt x="60503" y="18118"/>
                  </a:lnTo>
                  <a:lnTo>
                    <a:pt x="47515" y="20699"/>
                  </a:lnTo>
                  <a:lnTo>
                    <a:pt x="27938" y="31864"/>
                  </a:lnTo>
                  <a:lnTo>
                    <a:pt x="17495" y="42067"/>
                  </a:lnTo>
                  <a:lnTo>
                    <a:pt x="884" y="77222"/>
                  </a:lnTo>
                  <a:lnTo>
                    <a:pt x="0" y="94760"/>
                  </a:lnTo>
                  <a:lnTo>
                    <a:pt x="6471" y="130043"/>
                  </a:lnTo>
                  <a:lnTo>
                    <a:pt x="21823" y="154089"/>
                  </a:lnTo>
                  <a:lnTo>
                    <a:pt x="37809" y="165199"/>
                  </a:lnTo>
                  <a:lnTo>
                    <a:pt x="57295" y="172153"/>
                  </a:lnTo>
                  <a:lnTo>
                    <a:pt x="90817" y="175203"/>
                  </a:lnTo>
                  <a:lnTo>
                    <a:pt x="137750" y="164327"/>
                  </a:lnTo>
                  <a:lnTo>
                    <a:pt x="169947" y="151036"/>
                  </a:lnTo>
                  <a:lnTo>
                    <a:pt x="221484" y="112632"/>
                  </a:lnTo>
                  <a:lnTo>
                    <a:pt x="231922" y="96390"/>
                  </a:lnTo>
                  <a:lnTo>
                    <a:pt x="238577" y="77655"/>
                  </a:lnTo>
                  <a:lnTo>
                    <a:pt x="241459" y="48548"/>
                  </a:lnTo>
                  <a:lnTo>
                    <a:pt x="236364" y="23129"/>
                  </a:lnTo>
                  <a:lnTo>
                    <a:pt x="228746" y="7090"/>
                  </a:lnTo>
                  <a:lnTo>
                    <a:pt x="223433" y="2641"/>
                  </a:lnTo>
                  <a:lnTo>
                    <a:pt x="217300" y="538"/>
                  </a:lnTo>
                  <a:lnTo>
                    <a:pt x="210620" y="0"/>
                  </a:lnTo>
                  <a:lnTo>
                    <a:pt x="196288" y="4009"/>
                  </a:lnTo>
                  <a:lnTo>
                    <a:pt x="188838" y="7496"/>
                  </a:lnTo>
                  <a:lnTo>
                    <a:pt x="178257" y="20584"/>
                  </a:lnTo>
                  <a:lnTo>
                    <a:pt x="171539" y="38781"/>
                  </a:lnTo>
                  <a:lnTo>
                    <a:pt x="168621" y="72442"/>
                  </a:lnTo>
                  <a:lnTo>
                    <a:pt x="170999" y="94075"/>
                  </a:lnTo>
                  <a:lnTo>
                    <a:pt x="184148" y="115206"/>
                  </a:lnTo>
                  <a:lnTo>
                    <a:pt x="203524" y="133523"/>
                  </a:lnTo>
                  <a:lnTo>
                    <a:pt x="223652" y="144543"/>
                  </a:lnTo>
                  <a:lnTo>
                    <a:pt x="274994" y="15439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2013EF0-D6FF-44CE-B15B-D13A4D8A08EF}"/>
              </a:ext>
            </a:extLst>
          </p:cNvPr>
          <p:cNvGrpSpPr/>
          <p:nvPr/>
        </p:nvGrpSpPr>
        <p:grpSpPr>
          <a:xfrm>
            <a:off x="4252120" y="2153267"/>
            <a:ext cx="1654236" cy="699619"/>
            <a:chOff x="4252120" y="2153267"/>
            <a:chExt cx="1654236" cy="699619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4171B25-CE1A-485A-AEC5-04D67B64254C}"/>
                </a:ext>
              </a:extLst>
            </p:cNvPr>
            <p:cNvSpPr/>
            <p:nvPr/>
          </p:nvSpPr>
          <p:spPr>
            <a:xfrm>
              <a:off x="4252120" y="2658546"/>
              <a:ext cx="396450" cy="194340"/>
            </a:xfrm>
            <a:custGeom>
              <a:avLst/>
              <a:gdLst/>
              <a:ahLst/>
              <a:cxnLst/>
              <a:rect l="0" t="0" r="0" b="0"/>
              <a:pathLst>
                <a:path w="396450" h="194340">
                  <a:moveTo>
                    <a:pt x="0" y="194339"/>
                  </a:moveTo>
                  <a:lnTo>
                    <a:pt x="63357" y="166006"/>
                  </a:lnTo>
                  <a:lnTo>
                    <a:pt x="125836" y="130630"/>
                  </a:lnTo>
                  <a:lnTo>
                    <a:pt x="183830" y="100126"/>
                  </a:lnTo>
                  <a:lnTo>
                    <a:pt x="245493" y="68019"/>
                  </a:lnTo>
                  <a:lnTo>
                    <a:pt x="297403" y="42707"/>
                  </a:lnTo>
                  <a:lnTo>
                    <a:pt x="354605" y="17791"/>
                  </a:lnTo>
                  <a:lnTo>
                    <a:pt x="396449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161CE43-5A88-4B02-ADBA-F36C6B727499}"/>
                </a:ext>
              </a:extLst>
            </p:cNvPr>
            <p:cNvSpPr/>
            <p:nvPr/>
          </p:nvSpPr>
          <p:spPr>
            <a:xfrm>
              <a:off x="4609702" y="2604132"/>
              <a:ext cx="80490" cy="139924"/>
            </a:xfrm>
            <a:custGeom>
              <a:avLst/>
              <a:gdLst/>
              <a:ahLst/>
              <a:cxnLst/>
              <a:rect l="0" t="0" r="0" b="0"/>
              <a:pathLst>
                <a:path w="80490" h="139924">
                  <a:moveTo>
                    <a:pt x="0" y="0"/>
                  </a:moveTo>
                  <a:lnTo>
                    <a:pt x="8253" y="12380"/>
                  </a:lnTo>
                  <a:lnTo>
                    <a:pt x="23822" y="20761"/>
                  </a:lnTo>
                  <a:lnTo>
                    <a:pt x="64878" y="33180"/>
                  </a:lnTo>
                  <a:lnTo>
                    <a:pt x="71755" y="38530"/>
                  </a:lnTo>
                  <a:lnTo>
                    <a:pt x="79396" y="53689"/>
                  </a:lnTo>
                  <a:lnTo>
                    <a:pt x="80489" y="71942"/>
                  </a:lnTo>
                  <a:lnTo>
                    <a:pt x="74152" y="107685"/>
                  </a:lnTo>
                  <a:lnTo>
                    <a:pt x="54414" y="13992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3B750C0-67BC-421B-889C-7E5E5C9C43B6}"/>
                </a:ext>
              </a:extLst>
            </p:cNvPr>
            <p:cNvSpPr/>
            <p:nvPr/>
          </p:nvSpPr>
          <p:spPr>
            <a:xfrm>
              <a:off x="4782831" y="2537242"/>
              <a:ext cx="161133" cy="102414"/>
            </a:xfrm>
            <a:custGeom>
              <a:avLst/>
              <a:gdLst/>
              <a:ahLst/>
              <a:cxnLst/>
              <a:rect l="0" t="0" r="0" b="0"/>
              <a:pathLst>
                <a:path w="161133" h="102414">
                  <a:moveTo>
                    <a:pt x="13436" y="51343"/>
                  </a:moveTo>
                  <a:lnTo>
                    <a:pt x="1056" y="47216"/>
                  </a:lnTo>
                  <a:lnTo>
                    <a:pt x="0" y="45137"/>
                  </a:lnTo>
                  <a:lnTo>
                    <a:pt x="1887" y="42887"/>
                  </a:lnTo>
                  <a:lnTo>
                    <a:pt x="5737" y="40523"/>
                  </a:lnTo>
                  <a:lnTo>
                    <a:pt x="19227" y="40200"/>
                  </a:lnTo>
                  <a:lnTo>
                    <a:pt x="51912" y="47030"/>
                  </a:lnTo>
                  <a:lnTo>
                    <a:pt x="71381" y="58318"/>
                  </a:lnTo>
                  <a:lnTo>
                    <a:pt x="88090" y="76730"/>
                  </a:lnTo>
                  <a:lnTo>
                    <a:pt x="89980" y="82951"/>
                  </a:lnTo>
                  <a:lnTo>
                    <a:pt x="89513" y="88826"/>
                  </a:lnTo>
                  <a:lnTo>
                    <a:pt x="87475" y="94470"/>
                  </a:lnTo>
                  <a:lnTo>
                    <a:pt x="82660" y="98232"/>
                  </a:lnTo>
                  <a:lnTo>
                    <a:pt x="68098" y="102413"/>
                  </a:lnTo>
                  <a:lnTo>
                    <a:pt x="61970" y="100937"/>
                  </a:lnTo>
                  <a:lnTo>
                    <a:pt x="57020" y="97361"/>
                  </a:lnTo>
                  <a:lnTo>
                    <a:pt x="52857" y="92386"/>
                  </a:lnTo>
                  <a:lnTo>
                    <a:pt x="51808" y="86479"/>
                  </a:lnTo>
                  <a:lnTo>
                    <a:pt x="55250" y="73005"/>
                  </a:lnTo>
                  <a:lnTo>
                    <a:pt x="71535" y="49447"/>
                  </a:lnTo>
                  <a:lnTo>
                    <a:pt x="114509" y="3193"/>
                  </a:lnTo>
                  <a:lnTo>
                    <a:pt x="115367" y="241"/>
                  </a:lnTo>
                  <a:lnTo>
                    <a:pt x="114211" y="0"/>
                  </a:lnTo>
                  <a:lnTo>
                    <a:pt x="111714" y="1567"/>
                  </a:lnTo>
                  <a:lnTo>
                    <a:pt x="110912" y="6067"/>
                  </a:lnTo>
                  <a:lnTo>
                    <a:pt x="112325" y="20279"/>
                  </a:lnTo>
                  <a:lnTo>
                    <a:pt x="120438" y="33506"/>
                  </a:lnTo>
                  <a:lnTo>
                    <a:pt x="126229" y="39451"/>
                  </a:lnTo>
                  <a:lnTo>
                    <a:pt x="132681" y="42552"/>
                  </a:lnTo>
                  <a:lnTo>
                    <a:pt x="161132" y="4356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C05C92A-BFB1-4662-9AFD-5B04D66BC99F}"/>
                </a:ext>
              </a:extLst>
            </p:cNvPr>
            <p:cNvSpPr/>
            <p:nvPr/>
          </p:nvSpPr>
          <p:spPr>
            <a:xfrm>
              <a:off x="4947259" y="2450773"/>
              <a:ext cx="58894" cy="98945"/>
            </a:xfrm>
            <a:custGeom>
              <a:avLst/>
              <a:gdLst/>
              <a:ahLst/>
              <a:cxnLst/>
              <a:rect l="0" t="0" r="0" b="0"/>
              <a:pathLst>
                <a:path w="58894" h="98945">
                  <a:moveTo>
                    <a:pt x="4478" y="13435"/>
                  </a:moveTo>
                  <a:lnTo>
                    <a:pt x="0" y="0"/>
                  </a:lnTo>
                  <a:lnTo>
                    <a:pt x="19199" y="45218"/>
                  </a:lnTo>
                  <a:lnTo>
                    <a:pt x="58893" y="9894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10548D3-F357-4A89-A789-6598A84FBEAC}"/>
                </a:ext>
              </a:extLst>
            </p:cNvPr>
            <p:cNvSpPr/>
            <p:nvPr/>
          </p:nvSpPr>
          <p:spPr>
            <a:xfrm>
              <a:off x="5037246" y="2464538"/>
              <a:ext cx="54416" cy="61859"/>
            </a:xfrm>
            <a:custGeom>
              <a:avLst/>
              <a:gdLst/>
              <a:ahLst/>
              <a:cxnLst/>
              <a:rect l="0" t="0" r="0" b="0"/>
              <a:pathLst>
                <a:path w="54416" h="61859">
                  <a:moveTo>
                    <a:pt x="0" y="38538"/>
                  </a:moveTo>
                  <a:lnTo>
                    <a:pt x="32459" y="23592"/>
                  </a:lnTo>
                  <a:lnTo>
                    <a:pt x="36323" y="18209"/>
                  </a:lnTo>
                  <a:lnTo>
                    <a:pt x="38034" y="12029"/>
                  </a:lnTo>
                  <a:lnTo>
                    <a:pt x="38312" y="5318"/>
                  </a:lnTo>
                  <a:lnTo>
                    <a:pt x="35906" y="1708"/>
                  </a:lnTo>
                  <a:lnTo>
                    <a:pt x="31711" y="165"/>
                  </a:lnTo>
                  <a:lnTo>
                    <a:pt x="26323" y="0"/>
                  </a:lnTo>
                  <a:lnTo>
                    <a:pt x="21867" y="2481"/>
                  </a:lnTo>
                  <a:lnTo>
                    <a:pt x="14613" y="12148"/>
                  </a:lnTo>
                  <a:lnTo>
                    <a:pt x="15420" y="29688"/>
                  </a:lnTo>
                  <a:lnTo>
                    <a:pt x="18053" y="40412"/>
                  </a:lnTo>
                  <a:lnTo>
                    <a:pt x="23264" y="47560"/>
                  </a:lnTo>
                  <a:lnTo>
                    <a:pt x="30192" y="52326"/>
                  </a:lnTo>
                  <a:lnTo>
                    <a:pt x="54415" y="6185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F01C853-0754-472A-BCEB-1E9892C3219D}"/>
                </a:ext>
              </a:extLst>
            </p:cNvPr>
            <p:cNvSpPr/>
            <p:nvPr/>
          </p:nvSpPr>
          <p:spPr>
            <a:xfrm>
              <a:off x="5149722" y="2336747"/>
              <a:ext cx="249215" cy="138807"/>
            </a:xfrm>
            <a:custGeom>
              <a:avLst/>
              <a:gdLst/>
              <a:ahLst/>
              <a:cxnLst/>
              <a:rect l="0" t="0" r="0" b="0"/>
              <a:pathLst>
                <a:path w="249215" h="138807">
                  <a:moveTo>
                    <a:pt x="4127" y="96367"/>
                  </a:moveTo>
                  <a:lnTo>
                    <a:pt x="0" y="108747"/>
                  </a:lnTo>
                  <a:lnTo>
                    <a:pt x="277" y="121735"/>
                  </a:lnTo>
                  <a:lnTo>
                    <a:pt x="1560" y="128826"/>
                  </a:lnTo>
                  <a:lnTo>
                    <a:pt x="5870" y="133553"/>
                  </a:lnTo>
                  <a:lnTo>
                    <a:pt x="19873" y="138806"/>
                  </a:lnTo>
                  <a:lnTo>
                    <a:pt x="26716" y="138479"/>
                  </a:lnTo>
                  <a:lnTo>
                    <a:pt x="38927" y="133510"/>
                  </a:lnTo>
                  <a:lnTo>
                    <a:pt x="55512" y="112747"/>
                  </a:lnTo>
                  <a:lnTo>
                    <a:pt x="59210" y="96737"/>
                  </a:lnTo>
                  <a:lnTo>
                    <a:pt x="58988" y="88840"/>
                  </a:lnTo>
                  <a:lnTo>
                    <a:pt x="56247" y="82712"/>
                  </a:lnTo>
                  <a:lnTo>
                    <a:pt x="46294" y="73599"/>
                  </a:lnTo>
                  <a:lnTo>
                    <a:pt x="40012" y="72551"/>
                  </a:lnTo>
                  <a:lnTo>
                    <a:pt x="26121" y="75993"/>
                  </a:lnTo>
                  <a:lnTo>
                    <a:pt x="15917" y="85585"/>
                  </a:lnTo>
                  <a:lnTo>
                    <a:pt x="11987" y="91770"/>
                  </a:lnTo>
                  <a:lnTo>
                    <a:pt x="9924" y="105552"/>
                  </a:lnTo>
                  <a:lnTo>
                    <a:pt x="10582" y="112855"/>
                  </a:lnTo>
                  <a:lnTo>
                    <a:pt x="13612" y="118588"/>
                  </a:lnTo>
                  <a:lnTo>
                    <a:pt x="23889" y="127260"/>
                  </a:lnTo>
                  <a:lnTo>
                    <a:pt x="30258" y="128191"/>
                  </a:lnTo>
                  <a:lnTo>
                    <a:pt x="44244" y="124618"/>
                  </a:lnTo>
                  <a:lnTo>
                    <a:pt x="54490" y="114969"/>
                  </a:lnTo>
                  <a:lnTo>
                    <a:pt x="58432" y="108768"/>
                  </a:lnTo>
                  <a:lnTo>
                    <a:pt x="60508" y="94969"/>
                  </a:lnTo>
                  <a:lnTo>
                    <a:pt x="59852" y="87662"/>
                  </a:lnTo>
                  <a:lnTo>
                    <a:pt x="60279" y="85381"/>
                  </a:lnTo>
                  <a:lnTo>
                    <a:pt x="61427" y="86452"/>
                  </a:lnTo>
                  <a:lnTo>
                    <a:pt x="65870" y="93688"/>
                  </a:lnTo>
                  <a:lnTo>
                    <a:pt x="73603" y="102662"/>
                  </a:lnTo>
                  <a:lnTo>
                    <a:pt x="78947" y="104882"/>
                  </a:lnTo>
                  <a:lnTo>
                    <a:pt x="91794" y="105046"/>
                  </a:lnTo>
                  <a:lnTo>
                    <a:pt x="103839" y="99936"/>
                  </a:lnTo>
                  <a:lnTo>
                    <a:pt x="114950" y="91044"/>
                  </a:lnTo>
                  <a:lnTo>
                    <a:pt x="125646" y="78454"/>
                  </a:lnTo>
                  <a:lnTo>
                    <a:pt x="131553" y="59615"/>
                  </a:lnTo>
                  <a:lnTo>
                    <a:pt x="132450" y="39438"/>
                  </a:lnTo>
                  <a:lnTo>
                    <a:pt x="127090" y="24712"/>
                  </a:lnTo>
                  <a:lnTo>
                    <a:pt x="125833" y="22685"/>
                  </a:lnTo>
                  <a:lnTo>
                    <a:pt x="125860" y="23925"/>
                  </a:lnTo>
                  <a:lnTo>
                    <a:pt x="126741" y="27343"/>
                  </a:lnTo>
                  <a:lnTo>
                    <a:pt x="134630" y="33444"/>
                  </a:lnTo>
                  <a:lnTo>
                    <a:pt x="189969" y="63094"/>
                  </a:lnTo>
                  <a:lnTo>
                    <a:pt x="201311" y="75533"/>
                  </a:lnTo>
                  <a:lnTo>
                    <a:pt x="205545" y="82478"/>
                  </a:lnTo>
                  <a:lnTo>
                    <a:pt x="205776" y="87971"/>
                  </a:lnTo>
                  <a:lnTo>
                    <a:pt x="203339" y="92497"/>
                  </a:lnTo>
                  <a:lnTo>
                    <a:pt x="199123" y="96378"/>
                  </a:lnTo>
                  <a:lnTo>
                    <a:pt x="194584" y="97238"/>
                  </a:lnTo>
                  <a:lnTo>
                    <a:pt x="189832" y="96084"/>
                  </a:lnTo>
                  <a:lnTo>
                    <a:pt x="184936" y="93587"/>
                  </a:lnTo>
                  <a:lnTo>
                    <a:pt x="183399" y="89331"/>
                  </a:lnTo>
                  <a:lnTo>
                    <a:pt x="186299" y="77693"/>
                  </a:lnTo>
                  <a:lnTo>
                    <a:pt x="197643" y="60699"/>
                  </a:lnTo>
                  <a:lnTo>
                    <a:pt x="240509" y="29050"/>
                  </a:lnTo>
                  <a:lnTo>
                    <a:pt x="247382" y="14049"/>
                  </a:lnTo>
                  <a:lnTo>
                    <a:pt x="249214" y="5212"/>
                  </a:lnTo>
                  <a:lnTo>
                    <a:pt x="247845" y="1048"/>
                  </a:lnTo>
                  <a:lnTo>
                    <a:pt x="244341" y="0"/>
                  </a:lnTo>
                  <a:lnTo>
                    <a:pt x="239413" y="1028"/>
                  </a:lnTo>
                  <a:lnTo>
                    <a:pt x="236128" y="5168"/>
                  </a:lnTo>
                  <a:lnTo>
                    <a:pt x="232479" y="18982"/>
                  </a:lnTo>
                  <a:lnTo>
                    <a:pt x="233160" y="32031"/>
                  </a:lnTo>
                  <a:lnTo>
                    <a:pt x="237333" y="4972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E057A7E-59F0-4613-9B92-01A315FEEAE2}"/>
                </a:ext>
              </a:extLst>
            </p:cNvPr>
            <p:cNvSpPr/>
            <p:nvPr/>
          </p:nvSpPr>
          <p:spPr>
            <a:xfrm>
              <a:off x="5427852" y="2248161"/>
              <a:ext cx="69537" cy="121225"/>
            </a:xfrm>
            <a:custGeom>
              <a:avLst/>
              <a:gdLst/>
              <a:ahLst/>
              <a:cxnLst/>
              <a:rect l="0" t="0" r="0" b="0"/>
              <a:pathLst>
                <a:path w="69537" h="121225">
                  <a:moveTo>
                    <a:pt x="60258" y="83897"/>
                  </a:moveTo>
                  <a:lnTo>
                    <a:pt x="47878" y="79770"/>
                  </a:lnTo>
                  <a:lnTo>
                    <a:pt x="43368" y="81146"/>
                  </a:lnTo>
                  <a:lnTo>
                    <a:pt x="39496" y="84654"/>
                  </a:lnTo>
                  <a:lnTo>
                    <a:pt x="36052" y="89584"/>
                  </a:lnTo>
                  <a:lnTo>
                    <a:pt x="34529" y="104275"/>
                  </a:lnTo>
                  <a:lnTo>
                    <a:pt x="35332" y="113030"/>
                  </a:lnTo>
                  <a:lnTo>
                    <a:pt x="39322" y="118002"/>
                  </a:lnTo>
                  <a:lnTo>
                    <a:pt x="45437" y="120453"/>
                  </a:lnTo>
                  <a:lnTo>
                    <a:pt x="52969" y="121224"/>
                  </a:lnTo>
                  <a:lnTo>
                    <a:pt x="58854" y="119146"/>
                  </a:lnTo>
                  <a:lnTo>
                    <a:pt x="67696" y="109928"/>
                  </a:lnTo>
                  <a:lnTo>
                    <a:pt x="69536" y="103843"/>
                  </a:lnTo>
                  <a:lnTo>
                    <a:pt x="69276" y="90170"/>
                  </a:lnTo>
                  <a:lnTo>
                    <a:pt x="56020" y="63779"/>
                  </a:lnTo>
                  <a:lnTo>
                    <a:pt x="9118" y="3397"/>
                  </a:lnTo>
                  <a:lnTo>
                    <a:pt x="3708" y="0"/>
                  </a:lnTo>
                  <a:lnTo>
                    <a:pt x="965" y="1190"/>
                  </a:lnTo>
                  <a:lnTo>
                    <a:pt x="0" y="5439"/>
                  </a:lnTo>
                  <a:lnTo>
                    <a:pt x="5838" y="17069"/>
                  </a:lnTo>
                  <a:lnTo>
                    <a:pt x="46438" y="77093"/>
                  </a:lnTo>
                  <a:lnTo>
                    <a:pt x="60258" y="9944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A768939-8DA3-4A50-A601-4B79464987A6}"/>
                </a:ext>
              </a:extLst>
            </p:cNvPr>
            <p:cNvSpPr/>
            <p:nvPr/>
          </p:nvSpPr>
          <p:spPr>
            <a:xfrm>
              <a:off x="5690222" y="2153267"/>
              <a:ext cx="78515" cy="147948"/>
            </a:xfrm>
            <a:custGeom>
              <a:avLst/>
              <a:gdLst/>
              <a:ahLst/>
              <a:cxnLst/>
              <a:rect l="0" t="0" r="0" b="0"/>
              <a:pathLst>
                <a:path w="78515" h="147948">
                  <a:moveTo>
                    <a:pt x="0" y="0"/>
                  </a:moveTo>
                  <a:lnTo>
                    <a:pt x="9597" y="62997"/>
                  </a:lnTo>
                  <a:lnTo>
                    <a:pt x="21833" y="113255"/>
                  </a:lnTo>
                  <a:lnTo>
                    <a:pt x="30145" y="130662"/>
                  </a:lnTo>
                  <a:lnTo>
                    <a:pt x="41901" y="142429"/>
                  </a:lnTo>
                  <a:lnTo>
                    <a:pt x="48663" y="146776"/>
                  </a:lnTo>
                  <a:lnTo>
                    <a:pt x="54899" y="147947"/>
                  </a:lnTo>
                  <a:lnTo>
                    <a:pt x="60784" y="147000"/>
                  </a:lnTo>
                  <a:lnTo>
                    <a:pt x="66434" y="144641"/>
                  </a:lnTo>
                  <a:lnTo>
                    <a:pt x="75016" y="135111"/>
                  </a:lnTo>
                  <a:lnTo>
                    <a:pt x="78514" y="128942"/>
                  </a:lnTo>
                  <a:lnTo>
                    <a:pt x="77391" y="121374"/>
                  </a:lnTo>
                  <a:lnTo>
                    <a:pt x="54415" y="8550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16F99BC-6136-447B-9EAB-78D979B465DA}"/>
                </a:ext>
              </a:extLst>
            </p:cNvPr>
            <p:cNvSpPr/>
            <p:nvPr/>
          </p:nvSpPr>
          <p:spPr>
            <a:xfrm>
              <a:off x="5783504" y="2218772"/>
              <a:ext cx="122852" cy="268758"/>
            </a:xfrm>
            <a:custGeom>
              <a:avLst/>
              <a:gdLst/>
              <a:ahLst/>
              <a:cxnLst/>
              <a:rect l="0" t="0" r="0" b="0"/>
              <a:pathLst>
                <a:path w="122852" h="268758">
                  <a:moveTo>
                    <a:pt x="0" y="20004"/>
                  </a:moveTo>
                  <a:lnTo>
                    <a:pt x="8254" y="3497"/>
                  </a:lnTo>
                  <a:lnTo>
                    <a:pt x="12412" y="362"/>
                  </a:lnTo>
                  <a:lnTo>
                    <a:pt x="16912" y="0"/>
                  </a:lnTo>
                  <a:lnTo>
                    <a:pt x="21640" y="1486"/>
                  </a:lnTo>
                  <a:lnTo>
                    <a:pt x="25655" y="5067"/>
                  </a:lnTo>
                  <a:lnTo>
                    <a:pt x="45211" y="32528"/>
                  </a:lnTo>
                  <a:lnTo>
                    <a:pt x="64068" y="44252"/>
                  </a:lnTo>
                  <a:lnTo>
                    <a:pt x="70351" y="43079"/>
                  </a:lnTo>
                  <a:lnTo>
                    <a:pt x="81939" y="32563"/>
                  </a:lnTo>
                  <a:lnTo>
                    <a:pt x="88241" y="16373"/>
                  </a:lnTo>
                  <a:lnTo>
                    <a:pt x="91042" y="4570"/>
                  </a:lnTo>
                  <a:lnTo>
                    <a:pt x="91789" y="6260"/>
                  </a:lnTo>
                  <a:lnTo>
                    <a:pt x="106484" y="61836"/>
                  </a:lnTo>
                  <a:lnTo>
                    <a:pt x="116652" y="117711"/>
                  </a:lnTo>
                  <a:lnTo>
                    <a:pt x="122851" y="178460"/>
                  </a:lnTo>
                  <a:lnTo>
                    <a:pt x="119798" y="210620"/>
                  </a:lnTo>
                  <a:lnTo>
                    <a:pt x="108810" y="230538"/>
                  </a:lnTo>
                  <a:lnTo>
                    <a:pt x="92411" y="248316"/>
                  </a:lnTo>
                  <a:lnTo>
                    <a:pt x="54415" y="26875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F98288C-4ED1-4440-B77E-F4B37CB432A7}"/>
              </a:ext>
            </a:extLst>
          </p:cNvPr>
          <p:cNvGrpSpPr/>
          <p:nvPr/>
        </p:nvGrpSpPr>
        <p:grpSpPr>
          <a:xfrm>
            <a:off x="6249916" y="1422710"/>
            <a:ext cx="1407009" cy="730767"/>
            <a:chOff x="6249916" y="1422710"/>
            <a:chExt cx="1407009" cy="730767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6EE4F92-A698-4C2D-9512-DA58DE82D540}"/>
                </a:ext>
              </a:extLst>
            </p:cNvPr>
            <p:cNvSpPr/>
            <p:nvPr/>
          </p:nvSpPr>
          <p:spPr>
            <a:xfrm>
              <a:off x="6249916" y="2059985"/>
              <a:ext cx="55942" cy="93492"/>
            </a:xfrm>
            <a:custGeom>
              <a:avLst/>
              <a:gdLst/>
              <a:ahLst/>
              <a:cxnLst/>
              <a:rect l="0" t="0" r="0" b="0"/>
              <a:pathLst>
                <a:path w="55942" h="93492">
                  <a:moveTo>
                    <a:pt x="0" y="0"/>
                  </a:moveTo>
                  <a:lnTo>
                    <a:pt x="12380" y="8253"/>
                  </a:lnTo>
                  <a:lnTo>
                    <a:pt x="20761" y="19215"/>
                  </a:lnTo>
                  <a:lnTo>
                    <a:pt x="44814" y="77014"/>
                  </a:lnTo>
                  <a:lnTo>
                    <a:pt x="55941" y="93491"/>
                  </a:lnTo>
                  <a:lnTo>
                    <a:pt x="54415" y="9328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18EBAB3-E9C3-43F1-97FA-D778597F18B8}"/>
                </a:ext>
              </a:extLst>
            </p:cNvPr>
            <p:cNvSpPr/>
            <p:nvPr/>
          </p:nvSpPr>
          <p:spPr>
            <a:xfrm>
              <a:off x="6259850" y="1999174"/>
              <a:ext cx="157431" cy="133029"/>
            </a:xfrm>
            <a:custGeom>
              <a:avLst/>
              <a:gdLst/>
              <a:ahLst/>
              <a:cxnLst/>
              <a:rect l="0" t="0" r="0" b="0"/>
              <a:pathLst>
                <a:path w="157431" h="133029">
                  <a:moveTo>
                    <a:pt x="13386" y="37490"/>
                  </a:moveTo>
                  <a:lnTo>
                    <a:pt x="5133" y="49870"/>
                  </a:lnTo>
                  <a:lnTo>
                    <a:pt x="0" y="74076"/>
                  </a:lnTo>
                  <a:lnTo>
                    <a:pt x="2607" y="99002"/>
                  </a:lnTo>
                  <a:lnTo>
                    <a:pt x="11186" y="112622"/>
                  </a:lnTo>
                  <a:lnTo>
                    <a:pt x="24501" y="123569"/>
                  </a:lnTo>
                  <a:lnTo>
                    <a:pt x="41935" y="131314"/>
                  </a:lnTo>
                  <a:lnTo>
                    <a:pt x="61199" y="133028"/>
                  </a:lnTo>
                  <a:lnTo>
                    <a:pt x="101718" y="127091"/>
                  </a:lnTo>
                  <a:lnTo>
                    <a:pt x="128523" y="115958"/>
                  </a:lnTo>
                  <a:lnTo>
                    <a:pt x="148749" y="97592"/>
                  </a:lnTo>
                  <a:lnTo>
                    <a:pt x="155602" y="80901"/>
                  </a:lnTo>
                  <a:lnTo>
                    <a:pt x="157430" y="71613"/>
                  </a:lnTo>
                  <a:lnTo>
                    <a:pt x="147943" y="47473"/>
                  </a:lnTo>
                  <a:lnTo>
                    <a:pt x="129332" y="22925"/>
                  </a:lnTo>
                  <a:lnTo>
                    <a:pt x="106664" y="6256"/>
                  </a:lnTo>
                  <a:lnTo>
                    <a:pt x="84498" y="0"/>
                  </a:lnTo>
                  <a:lnTo>
                    <a:pt x="64857" y="962"/>
                  </a:lnTo>
                  <a:lnTo>
                    <a:pt x="50370" y="7148"/>
                  </a:lnTo>
                  <a:lnTo>
                    <a:pt x="32502" y="20343"/>
                  </a:lnTo>
                  <a:lnTo>
                    <a:pt x="26201" y="37067"/>
                  </a:lnTo>
                  <a:lnTo>
                    <a:pt x="24957" y="70762"/>
                  </a:lnTo>
                  <a:lnTo>
                    <a:pt x="28893" y="93736"/>
                  </a:lnTo>
                  <a:lnTo>
                    <a:pt x="44481" y="1307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F0ED8F9-9ACD-4DED-BF47-63964653AA76}"/>
                </a:ext>
              </a:extLst>
            </p:cNvPr>
            <p:cNvSpPr/>
            <p:nvPr/>
          </p:nvSpPr>
          <p:spPr>
            <a:xfrm>
              <a:off x="6498669" y="1935608"/>
              <a:ext cx="38869" cy="132151"/>
            </a:xfrm>
            <a:custGeom>
              <a:avLst/>
              <a:gdLst/>
              <a:ahLst/>
              <a:cxnLst/>
              <a:rect l="0" t="0" r="0" b="0"/>
              <a:pathLst>
                <a:path w="38869" h="132151">
                  <a:moveTo>
                    <a:pt x="38868" y="0"/>
                  </a:moveTo>
                  <a:lnTo>
                    <a:pt x="20814" y="62997"/>
                  </a:lnTo>
                  <a:lnTo>
                    <a:pt x="2766" y="113688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13DC5B-1F86-4098-9C83-66AFBCFFE1B0}"/>
                </a:ext>
              </a:extLst>
            </p:cNvPr>
            <p:cNvSpPr/>
            <p:nvPr/>
          </p:nvSpPr>
          <p:spPr>
            <a:xfrm>
              <a:off x="6427524" y="1983227"/>
              <a:ext cx="110014" cy="37891"/>
            </a:xfrm>
            <a:custGeom>
              <a:avLst/>
              <a:gdLst/>
              <a:ahLst/>
              <a:cxnLst/>
              <a:rect l="0" t="0" r="0" b="0"/>
              <a:pathLst>
                <a:path w="110014" h="37891">
                  <a:moveTo>
                    <a:pt x="8957" y="30117"/>
                  </a:moveTo>
                  <a:lnTo>
                    <a:pt x="703" y="17736"/>
                  </a:lnTo>
                  <a:lnTo>
                    <a:pt x="0" y="12362"/>
                  </a:lnTo>
                  <a:lnTo>
                    <a:pt x="3825" y="1784"/>
                  </a:lnTo>
                  <a:lnTo>
                    <a:pt x="8990" y="0"/>
                  </a:lnTo>
                  <a:lnTo>
                    <a:pt x="23943" y="2624"/>
                  </a:lnTo>
                  <a:lnTo>
                    <a:pt x="86670" y="29676"/>
                  </a:lnTo>
                  <a:lnTo>
                    <a:pt x="110013" y="3789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115CB3A-3C1B-4240-88AE-9DF1D701D011}"/>
                </a:ext>
              </a:extLst>
            </p:cNvPr>
            <p:cNvSpPr/>
            <p:nvPr/>
          </p:nvSpPr>
          <p:spPr>
            <a:xfrm>
              <a:off x="6568631" y="1927835"/>
              <a:ext cx="99513" cy="203028"/>
            </a:xfrm>
            <a:custGeom>
              <a:avLst/>
              <a:gdLst/>
              <a:ahLst/>
              <a:cxnLst/>
              <a:rect l="0" t="0" r="0" b="0"/>
              <a:pathLst>
                <a:path w="99513" h="203028">
                  <a:moveTo>
                    <a:pt x="0" y="0"/>
                  </a:moveTo>
                  <a:lnTo>
                    <a:pt x="21639" y="32459"/>
                  </a:lnTo>
                  <a:lnTo>
                    <a:pt x="28245" y="37186"/>
                  </a:lnTo>
                  <a:lnTo>
                    <a:pt x="44799" y="42439"/>
                  </a:lnTo>
                  <a:lnTo>
                    <a:pt x="51459" y="41248"/>
                  </a:lnTo>
                  <a:lnTo>
                    <a:pt x="56762" y="37864"/>
                  </a:lnTo>
                  <a:lnTo>
                    <a:pt x="61162" y="33016"/>
                  </a:lnTo>
                  <a:lnTo>
                    <a:pt x="64959" y="33239"/>
                  </a:lnTo>
                  <a:lnTo>
                    <a:pt x="68354" y="36843"/>
                  </a:lnTo>
                  <a:lnTo>
                    <a:pt x="77259" y="60724"/>
                  </a:lnTo>
                  <a:lnTo>
                    <a:pt x="93241" y="120398"/>
                  </a:lnTo>
                  <a:lnTo>
                    <a:pt x="99512" y="165049"/>
                  </a:lnTo>
                  <a:lnTo>
                    <a:pt x="95764" y="181609"/>
                  </a:lnTo>
                  <a:lnTo>
                    <a:pt x="92345" y="188443"/>
                  </a:lnTo>
                  <a:lnTo>
                    <a:pt x="81637" y="198340"/>
                  </a:lnTo>
                  <a:lnTo>
                    <a:pt x="75154" y="202188"/>
                  </a:lnTo>
                  <a:lnTo>
                    <a:pt x="68241" y="203027"/>
                  </a:lnTo>
                  <a:lnTo>
                    <a:pt x="53650" y="199351"/>
                  </a:lnTo>
                  <a:lnTo>
                    <a:pt x="34994" y="187570"/>
                  </a:lnTo>
                  <a:lnTo>
                    <a:pt x="14399" y="160759"/>
                  </a:lnTo>
                  <a:lnTo>
                    <a:pt x="6399" y="139971"/>
                  </a:lnTo>
                  <a:lnTo>
                    <a:pt x="0" y="9328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98E1C70-8F5F-4B8E-8198-ED045A8E26DB}"/>
                </a:ext>
              </a:extLst>
            </p:cNvPr>
            <p:cNvSpPr/>
            <p:nvPr/>
          </p:nvSpPr>
          <p:spPr>
            <a:xfrm>
              <a:off x="6677460" y="1890338"/>
              <a:ext cx="69962" cy="64319"/>
            </a:xfrm>
            <a:custGeom>
              <a:avLst/>
              <a:gdLst/>
              <a:ahLst/>
              <a:cxnLst/>
              <a:rect l="0" t="0" r="0" b="0"/>
              <a:pathLst>
                <a:path w="69962" h="64319">
                  <a:moveTo>
                    <a:pt x="0" y="29723"/>
                  </a:moveTo>
                  <a:lnTo>
                    <a:pt x="11532" y="64318"/>
                  </a:lnTo>
                  <a:lnTo>
                    <a:pt x="9271" y="53217"/>
                  </a:lnTo>
                  <a:lnTo>
                    <a:pt x="10373" y="16258"/>
                  </a:lnTo>
                  <a:lnTo>
                    <a:pt x="12098" y="7791"/>
                  </a:lnTo>
                  <a:lnTo>
                    <a:pt x="16702" y="3009"/>
                  </a:lnTo>
                  <a:lnTo>
                    <a:pt x="23227" y="686"/>
                  </a:lnTo>
                  <a:lnTo>
                    <a:pt x="31032" y="0"/>
                  </a:lnTo>
                  <a:lnTo>
                    <a:pt x="44310" y="3845"/>
                  </a:lnTo>
                  <a:lnTo>
                    <a:pt x="55106" y="11312"/>
                  </a:lnTo>
                  <a:lnTo>
                    <a:pt x="69961" y="2972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FCC94B6-FC99-40F2-B816-CA4AE4E45B04}"/>
                </a:ext>
              </a:extLst>
            </p:cNvPr>
            <p:cNvSpPr/>
            <p:nvPr/>
          </p:nvSpPr>
          <p:spPr>
            <a:xfrm>
              <a:off x="6743295" y="1771148"/>
              <a:ext cx="74089" cy="94500"/>
            </a:xfrm>
            <a:custGeom>
              <a:avLst/>
              <a:gdLst/>
              <a:ahLst/>
              <a:cxnLst/>
              <a:rect l="0" t="0" r="0" b="0"/>
              <a:pathLst>
                <a:path w="74089" h="94500">
                  <a:moveTo>
                    <a:pt x="4126" y="32310"/>
                  </a:moveTo>
                  <a:lnTo>
                    <a:pt x="0" y="7550"/>
                  </a:lnTo>
                  <a:lnTo>
                    <a:pt x="1375" y="1984"/>
                  </a:lnTo>
                  <a:lnTo>
                    <a:pt x="4885" y="0"/>
                  </a:lnTo>
                  <a:lnTo>
                    <a:pt x="9815" y="406"/>
                  </a:lnTo>
                  <a:lnTo>
                    <a:pt x="22201" y="10069"/>
                  </a:lnTo>
                  <a:lnTo>
                    <a:pt x="47141" y="44424"/>
                  </a:lnTo>
                  <a:lnTo>
                    <a:pt x="74088" y="9449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B2DF5DE-2FDD-41F5-A029-CC5E61DE21FF}"/>
                </a:ext>
              </a:extLst>
            </p:cNvPr>
            <p:cNvSpPr/>
            <p:nvPr/>
          </p:nvSpPr>
          <p:spPr>
            <a:xfrm>
              <a:off x="6794063" y="1791803"/>
              <a:ext cx="93283" cy="50524"/>
            </a:xfrm>
            <a:custGeom>
              <a:avLst/>
              <a:gdLst/>
              <a:ahLst/>
              <a:cxnLst/>
              <a:rect l="0" t="0" r="0" b="0"/>
              <a:pathLst>
                <a:path w="93283" h="50524">
                  <a:moveTo>
                    <a:pt x="0" y="50523"/>
                  </a:moveTo>
                  <a:lnTo>
                    <a:pt x="13276" y="38975"/>
                  </a:lnTo>
                  <a:lnTo>
                    <a:pt x="43239" y="20670"/>
                  </a:lnTo>
                  <a:lnTo>
                    <a:pt x="55230" y="1946"/>
                  </a:lnTo>
                  <a:lnTo>
                    <a:pt x="59277" y="0"/>
                  </a:lnTo>
                  <a:lnTo>
                    <a:pt x="63702" y="1294"/>
                  </a:lnTo>
                  <a:lnTo>
                    <a:pt x="73226" y="9641"/>
                  </a:lnTo>
                  <a:lnTo>
                    <a:pt x="93282" y="3497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3F9C6E0-6726-4E7D-BC22-44B586107389}"/>
                </a:ext>
              </a:extLst>
            </p:cNvPr>
            <p:cNvSpPr/>
            <p:nvPr/>
          </p:nvSpPr>
          <p:spPr>
            <a:xfrm>
              <a:off x="6840704" y="1694629"/>
              <a:ext cx="7774" cy="46642"/>
            </a:xfrm>
            <a:custGeom>
              <a:avLst/>
              <a:gdLst/>
              <a:ahLst/>
              <a:cxnLst/>
              <a:rect l="0" t="0" r="0" b="0"/>
              <a:pathLst>
                <a:path w="7774" h="46642">
                  <a:moveTo>
                    <a:pt x="7773" y="4664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5187D93-1400-4846-A7B2-65ADAE1A1453}"/>
                </a:ext>
              </a:extLst>
            </p:cNvPr>
            <p:cNvSpPr/>
            <p:nvPr/>
          </p:nvSpPr>
          <p:spPr>
            <a:xfrm>
              <a:off x="6930940" y="1710176"/>
              <a:ext cx="41915" cy="108830"/>
            </a:xfrm>
            <a:custGeom>
              <a:avLst/>
              <a:gdLst/>
              <a:ahLst/>
              <a:cxnLst/>
              <a:rect l="0" t="0" r="0" b="0"/>
              <a:pathLst>
                <a:path w="41915" h="108830">
                  <a:moveTo>
                    <a:pt x="10820" y="0"/>
                  </a:moveTo>
                  <a:lnTo>
                    <a:pt x="0" y="36586"/>
                  </a:lnTo>
                  <a:lnTo>
                    <a:pt x="800" y="61512"/>
                  </a:lnTo>
                  <a:lnTo>
                    <a:pt x="6507" y="85309"/>
                  </a:lnTo>
                  <a:lnTo>
                    <a:pt x="10536" y="91421"/>
                  </a:lnTo>
                  <a:lnTo>
                    <a:pt x="21922" y="100517"/>
                  </a:lnTo>
                  <a:lnTo>
                    <a:pt x="41914" y="10882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197F9F1-CF88-422B-9537-25D611073550}"/>
                </a:ext>
              </a:extLst>
            </p:cNvPr>
            <p:cNvSpPr/>
            <p:nvPr/>
          </p:nvSpPr>
          <p:spPr>
            <a:xfrm>
              <a:off x="7169553" y="1422710"/>
              <a:ext cx="487372" cy="296941"/>
            </a:xfrm>
            <a:custGeom>
              <a:avLst/>
              <a:gdLst/>
              <a:ahLst/>
              <a:cxnLst/>
              <a:rect l="0" t="0" r="0" b="0"/>
              <a:pathLst>
                <a:path w="487372" h="296941">
                  <a:moveTo>
                    <a:pt x="36507" y="209731"/>
                  </a:moveTo>
                  <a:lnTo>
                    <a:pt x="20000" y="213857"/>
                  </a:lnTo>
                  <a:lnTo>
                    <a:pt x="14274" y="217664"/>
                  </a:lnTo>
                  <a:lnTo>
                    <a:pt x="5608" y="228804"/>
                  </a:lnTo>
                  <a:lnTo>
                    <a:pt x="0" y="253770"/>
                  </a:lnTo>
                  <a:lnTo>
                    <a:pt x="3295" y="270762"/>
                  </a:lnTo>
                  <a:lnTo>
                    <a:pt x="6592" y="278921"/>
                  </a:lnTo>
                  <a:lnTo>
                    <a:pt x="13109" y="285225"/>
                  </a:lnTo>
                  <a:lnTo>
                    <a:pt x="31866" y="294531"/>
                  </a:lnTo>
                  <a:lnTo>
                    <a:pt x="49991" y="296940"/>
                  </a:lnTo>
                  <a:lnTo>
                    <a:pt x="65821" y="294268"/>
                  </a:lnTo>
                  <a:lnTo>
                    <a:pt x="78614" y="287322"/>
                  </a:lnTo>
                  <a:lnTo>
                    <a:pt x="95528" y="261320"/>
                  </a:lnTo>
                  <a:lnTo>
                    <a:pt x="104307" y="226959"/>
                  </a:lnTo>
                  <a:lnTo>
                    <a:pt x="105028" y="228126"/>
                  </a:lnTo>
                  <a:lnTo>
                    <a:pt x="105508" y="232359"/>
                  </a:lnTo>
                  <a:lnTo>
                    <a:pt x="108420" y="236045"/>
                  </a:lnTo>
                  <a:lnTo>
                    <a:pt x="118564" y="242443"/>
                  </a:lnTo>
                  <a:lnTo>
                    <a:pt x="134014" y="243560"/>
                  </a:lnTo>
                  <a:lnTo>
                    <a:pt x="142970" y="242648"/>
                  </a:lnTo>
                  <a:lnTo>
                    <a:pt x="149804" y="239449"/>
                  </a:lnTo>
                  <a:lnTo>
                    <a:pt x="159702" y="228985"/>
                  </a:lnTo>
                  <a:lnTo>
                    <a:pt x="166003" y="196146"/>
                  </a:lnTo>
                  <a:lnTo>
                    <a:pt x="161062" y="137757"/>
                  </a:lnTo>
                  <a:lnTo>
                    <a:pt x="144348" y="78111"/>
                  </a:lnTo>
                  <a:lnTo>
                    <a:pt x="139495" y="67570"/>
                  </a:lnTo>
                  <a:lnTo>
                    <a:pt x="136260" y="63997"/>
                  </a:lnTo>
                  <a:lnTo>
                    <a:pt x="134104" y="65070"/>
                  </a:lnTo>
                  <a:lnTo>
                    <a:pt x="132665" y="69240"/>
                  </a:lnTo>
                  <a:lnTo>
                    <a:pt x="134768" y="91616"/>
                  </a:lnTo>
                  <a:lnTo>
                    <a:pt x="151151" y="131857"/>
                  </a:lnTo>
                  <a:lnTo>
                    <a:pt x="175466" y="168807"/>
                  </a:lnTo>
                  <a:lnTo>
                    <a:pt x="191549" y="182329"/>
                  </a:lnTo>
                  <a:lnTo>
                    <a:pt x="198602" y="184553"/>
                  </a:lnTo>
                  <a:lnTo>
                    <a:pt x="205032" y="184309"/>
                  </a:lnTo>
                  <a:lnTo>
                    <a:pt x="211045" y="182418"/>
                  </a:lnTo>
                  <a:lnTo>
                    <a:pt x="215054" y="176839"/>
                  </a:lnTo>
                  <a:lnTo>
                    <a:pt x="219508" y="159123"/>
                  </a:lnTo>
                  <a:lnTo>
                    <a:pt x="212275" y="106912"/>
                  </a:lnTo>
                  <a:lnTo>
                    <a:pt x="200134" y="44840"/>
                  </a:lnTo>
                  <a:lnTo>
                    <a:pt x="189308" y="1373"/>
                  </a:lnTo>
                  <a:lnTo>
                    <a:pt x="187606" y="0"/>
                  </a:lnTo>
                  <a:lnTo>
                    <a:pt x="186472" y="2540"/>
                  </a:lnTo>
                  <a:lnTo>
                    <a:pt x="206042" y="61272"/>
                  </a:lnTo>
                  <a:lnTo>
                    <a:pt x="229433" y="119826"/>
                  </a:lnTo>
                  <a:lnTo>
                    <a:pt x="244150" y="146240"/>
                  </a:lnTo>
                  <a:lnTo>
                    <a:pt x="256624" y="157904"/>
                  </a:lnTo>
                  <a:lnTo>
                    <a:pt x="263578" y="162224"/>
                  </a:lnTo>
                  <a:lnTo>
                    <a:pt x="269941" y="163376"/>
                  </a:lnTo>
                  <a:lnTo>
                    <a:pt x="275911" y="162417"/>
                  </a:lnTo>
                  <a:lnTo>
                    <a:pt x="281619" y="160050"/>
                  </a:lnTo>
                  <a:lnTo>
                    <a:pt x="290263" y="150510"/>
                  </a:lnTo>
                  <a:lnTo>
                    <a:pt x="302851" y="119146"/>
                  </a:lnTo>
                  <a:lnTo>
                    <a:pt x="309177" y="79521"/>
                  </a:lnTo>
                  <a:lnTo>
                    <a:pt x="312432" y="77147"/>
                  </a:lnTo>
                  <a:lnTo>
                    <a:pt x="316331" y="77292"/>
                  </a:lnTo>
                  <a:lnTo>
                    <a:pt x="325269" y="82059"/>
                  </a:lnTo>
                  <a:lnTo>
                    <a:pt x="385385" y="133935"/>
                  </a:lnTo>
                  <a:lnTo>
                    <a:pt x="390877" y="141062"/>
                  </a:lnTo>
                  <a:lnTo>
                    <a:pt x="393675" y="148404"/>
                  </a:lnTo>
                  <a:lnTo>
                    <a:pt x="394481" y="163473"/>
                  </a:lnTo>
                  <a:lnTo>
                    <a:pt x="389656" y="176504"/>
                  </a:lnTo>
                  <a:lnTo>
                    <a:pt x="385952" y="182397"/>
                  </a:lnTo>
                  <a:lnTo>
                    <a:pt x="384346" y="183735"/>
                  </a:lnTo>
                  <a:lnTo>
                    <a:pt x="384139" y="182035"/>
                  </a:lnTo>
                  <a:lnTo>
                    <a:pt x="384864" y="178311"/>
                  </a:lnTo>
                  <a:lnTo>
                    <a:pt x="387939" y="174965"/>
                  </a:lnTo>
                  <a:lnTo>
                    <a:pt x="398265" y="168943"/>
                  </a:lnTo>
                  <a:lnTo>
                    <a:pt x="448115" y="157708"/>
                  </a:lnTo>
                  <a:lnTo>
                    <a:pt x="487371" y="15531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70B3D5F-A611-4C82-8DE5-83734639D6C1}"/>
              </a:ext>
            </a:extLst>
          </p:cNvPr>
          <p:cNvGrpSpPr/>
          <p:nvPr/>
        </p:nvGrpSpPr>
        <p:grpSpPr>
          <a:xfrm>
            <a:off x="5861240" y="3124958"/>
            <a:ext cx="163245" cy="473338"/>
            <a:chOff x="5861240" y="3124958"/>
            <a:chExt cx="163245" cy="473338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DA1CBAA-10BF-4BB1-9D06-D153C6EA8182}"/>
                </a:ext>
              </a:extLst>
            </p:cNvPr>
            <p:cNvSpPr/>
            <p:nvPr/>
          </p:nvSpPr>
          <p:spPr>
            <a:xfrm>
              <a:off x="5876787" y="3124958"/>
              <a:ext cx="76611" cy="450865"/>
            </a:xfrm>
            <a:custGeom>
              <a:avLst/>
              <a:gdLst/>
              <a:ahLst/>
              <a:cxnLst/>
              <a:rect l="0" t="0" r="0" b="0"/>
              <a:pathLst>
                <a:path w="76611" h="450865">
                  <a:moveTo>
                    <a:pt x="0" y="0"/>
                  </a:moveTo>
                  <a:lnTo>
                    <a:pt x="12380" y="8253"/>
                  </a:lnTo>
                  <a:lnTo>
                    <a:pt x="20761" y="23822"/>
                  </a:lnTo>
                  <a:lnTo>
                    <a:pt x="37306" y="77258"/>
                  </a:lnTo>
                  <a:lnTo>
                    <a:pt x="48002" y="136615"/>
                  </a:lnTo>
                  <a:lnTo>
                    <a:pt x="56171" y="183079"/>
                  </a:lnTo>
                  <a:lnTo>
                    <a:pt x="65875" y="246280"/>
                  </a:lnTo>
                  <a:lnTo>
                    <a:pt x="71054" y="301571"/>
                  </a:lnTo>
                  <a:lnTo>
                    <a:pt x="75755" y="355669"/>
                  </a:lnTo>
                  <a:lnTo>
                    <a:pt x="76610" y="415904"/>
                  </a:lnTo>
                  <a:lnTo>
                    <a:pt x="71530" y="446870"/>
                  </a:lnTo>
                  <a:lnTo>
                    <a:pt x="69961" y="4508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A64ED20-1BC2-472A-A96D-AADA910D73E2}"/>
                </a:ext>
              </a:extLst>
            </p:cNvPr>
            <p:cNvSpPr/>
            <p:nvPr/>
          </p:nvSpPr>
          <p:spPr>
            <a:xfrm>
              <a:off x="5861240" y="3505861"/>
              <a:ext cx="163245" cy="92435"/>
            </a:xfrm>
            <a:custGeom>
              <a:avLst/>
              <a:gdLst/>
              <a:ahLst/>
              <a:cxnLst/>
              <a:rect l="0" t="0" r="0" b="0"/>
              <a:pathLst>
                <a:path w="163245" h="92435">
                  <a:moveTo>
                    <a:pt x="0" y="23320"/>
                  </a:moveTo>
                  <a:lnTo>
                    <a:pt x="61685" y="70082"/>
                  </a:lnTo>
                  <a:lnTo>
                    <a:pt x="82817" y="90715"/>
                  </a:lnTo>
                  <a:lnTo>
                    <a:pt x="88897" y="92434"/>
                  </a:lnTo>
                  <a:lnTo>
                    <a:pt x="102561" y="89738"/>
                  </a:lnTo>
                  <a:lnTo>
                    <a:pt x="114968" y="80479"/>
                  </a:lnTo>
                  <a:lnTo>
                    <a:pt x="125378" y="67726"/>
                  </a:lnTo>
                  <a:lnTo>
                    <a:pt x="153604" y="17719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3760F86-814D-45D5-A668-F57F4D182CD6}"/>
              </a:ext>
            </a:extLst>
          </p:cNvPr>
          <p:cNvGrpSpPr/>
          <p:nvPr/>
        </p:nvGrpSpPr>
        <p:grpSpPr>
          <a:xfrm>
            <a:off x="4052169" y="3669105"/>
            <a:ext cx="3356004" cy="358790"/>
            <a:chOff x="4052169" y="3669105"/>
            <a:chExt cx="3356004" cy="358790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4ABD90C-4525-45B6-9AAD-10D942CF6120}"/>
                </a:ext>
              </a:extLst>
            </p:cNvPr>
            <p:cNvSpPr/>
            <p:nvPr/>
          </p:nvSpPr>
          <p:spPr>
            <a:xfrm>
              <a:off x="4143290" y="3793481"/>
              <a:ext cx="46642" cy="217660"/>
            </a:xfrm>
            <a:custGeom>
              <a:avLst/>
              <a:gdLst/>
              <a:ahLst/>
              <a:cxnLst/>
              <a:rect l="0" t="0" r="0" b="0"/>
              <a:pathLst>
                <a:path w="46642" h="217660">
                  <a:moveTo>
                    <a:pt x="0" y="0"/>
                  </a:moveTo>
                  <a:lnTo>
                    <a:pt x="4127" y="51533"/>
                  </a:lnTo>
                  <a:lnTo>
                    <a:pt x="19073" y="111239"/>
                  </a:lnTo>
                  <a:lnTo>
                    <a:pt x="31659" y="167125"/>
                  </a:lnTo>
                  <a:lnTo>
                    <a:pt x="46641" y="2176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D998F8B-E64A-4F69-9CE1-A5CB9C00E6F4}"/>
                </a:ext>
              </a:extLst>
            </p:cNvPr>
            <p:cNvSpPr/>
            <p:nvPr/>
          </p:nvSpPr>
          <p:spPr>
            <a:xfrm>
              <a:off x="4052169" y="3705938"/>
              <a:ext cx="219263" cy="196374"/>
            </a:xfrm>
            <a:custGeom>
              <a:avLst/>
              <a:gdLst/>
              <a:ahLst/>
              <a:cxnLst/>
              <a:rect l="0" t="0" r="0" b="0"/>
              <a:pathLst>
                <a:path w="219263" h="196374">
                  <a:moveTo>
                    <a:pt x="13386" y="149732"/>
                  </a:moveTo>
                  <a:lnTo>
                    <a:pt x="0" y="86374"/>
                  </a:lnTo>
                  <a:lnTo>
                    <a:pt x="10316" y="60248"/>
                  </a:lnTo>
                  <a:lnTo>
                    <a:pt x="30159" y="33953"/>
                  </a:lnTo>
                  <a:lnTo>
                    <a:pt x="56253" y="13630"/>
                  </a:lnTo>
                  <a:lnTo>
                    <a:pt x="116587" y="0"/>
                  </a:lnTo>
                  <a:lnTo>
                    <a:pt x="172659" y="8341"/>
                  </a:lnTo>
                  <a:lnTo>
                    <a:pt x="199049" y="27295"/>
                  </a:lnTo>
                  <a:lnTo>
                    <a:pt x="209715" y="39604"/>
                  </a:lnTo>
                  <a:lnTo>
                    <a:pt x="219262" y="74010"/>
                  </a:lnTo>
                  <a:lnTo>
                    <a:pt x="218898" y="111759"/>
                  </a:lnTo>
                  <a:lnTo>
                    <a:pt x="210098" y="142932"/>
                  </a:lnTo>
                  <a:lnTo>
                    <a:pt x="192944" y="166575"/>
                  </a:lnTo>
                  <a:lnTo>
                    <a:pt x="171789" y="183130"/>
                  </a:lnTo>
                  <a:lnTo>
                    <a:pt x="129989" y="1963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08F1D9E-3FF6-4273-85DA-B21AEEDAAA98}"/>
                </a:ext>
              </a:extLst>
            </p:cNvPr>
            <p:cNvSpPr/>
            <p:nvPr/>
          </p:nvSpPr>
          <p:spPr>
            <a:xfrm>
              <a:off x="4293908" y="3917858"/>
              <a:ext cx="20401" cy="110037"/>
            </a:xfrm>
            <a:custGeom>
              <a:avLst/>
              <a:gdLst/>
              <a:ahLst/>
              <a:cxnLst/>
              <a:rect l="0" t="0" r="0" b="0"/>
              <a:pathLst>
                <a:path w="20401" h="110037">
                  <a:moveTo>
                    <a:pt x="12626" y="31094"/>
                  </a:moveTo>
                  <a:lnTo>
                    <a:pt x="13490" y="88609"/>
                  </a:lnTo>
                  <a:lnTo>
                    <a:pt x="16753" y="106753"/>
                  </a:lnTo>
                  <a:lnTo>
                    <a:pt x="15377" y="110036"/>
                  </a:lnTo>
                  <a:lnTo>
                    <a:pt x="11869" y="109634"/>
                  </a:lnTo>
                  <a:lnTo>
                    <a:pt x="6939" y="106774"/>
                  </a:lnTo>
                  <a:lnTo>
                    <a:pt x="3652" y="101413"/>
                  </a:lnTo>
                  <a:lnTo>
                    <a:pt x="0" y="86243"/>
                  </a:lnTo>
                  <a:lnTo>
                    <a:pt x="12073" y="28279"/>
                  </a:lnTo>
                  <a:lnTo>
                    <a:pt x="2040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4FD2A27-D611-42DD-877C-B90D8AFA2B6A}"/>
                </a:ext>
              </a:extLst>
            </p:cNvPr>
            <p:cNvSpPr/>
            <p:nvPr/>
          </p:nvSpPr>
          <p:spPr>
            <a:xfrm>
              <a:off x="4422438" y="3925631"/>
              <a:ext cx="86044" cy="100818"/>
            </a:xfrm>
            <a:custGeom>
              <a:avLst/>
              <a:gdLst/>
              <a:ahLst/>
              <a:cxnLst/>
              <a:rect l="0" t="0" r="0" b="0"/>
              <a:pathLst>
                <a:path w="86044" h="100818">
                  <a:moveTo>
                    <a:pt x="55114" y="7774"/>
                  </a:moveTo>
                  <a:lnTo>
                    <a:pt x="32017" y="14844"/>
                  </a:lnTo>
                  <a:lnTo>
                    <a:pt x="20089" y="22720"/>
                  </a:lnTo>
                  <a:lnTo>
                    <a:pt x="3661" y="45120"/>
                  </a:lnTo>
                  <a:lnTo>
                    <a:pt x="0" y="63815"/>
                  </a:lnTo>
                  <a:lnTo>
                    <a:pt x="233" y="73638"/>
                  </a:lnTo>
                  <a:lnTo>
                    <a:pt x="2979" y="81914"/>
                  </a:lnTo>
                  <a:lnTo>
                    <a:pt x="12941" y="95715"/>
                  </a:lnTo>
                  <a:lnTo>
                    <a:pt x="19225" y="99223"/>
                  </a:lnTo>
                  <a:lnTo>
                    <a:pt x="33117" y="100817"/>
                  </a:lnTo>
                  <a:lnTo>
                    <a:pt x="59633" y="96858"/>
                  </a:lnTo>
                  <a:lnTo>
                    <a:pt x="74684" y="90265"/>
                  </a:lnTo>
                  <a:lnTo>
                    <a:pt x="81117" y="86089"/>
                  </a:lnTo>
                  <a:lnTo>
                    <a:pt x="84541" y="79850"/>
                  </a:lnTo>
                  <a:lnTo>
                    <a:pt x="86043" y="63704"/>
                  </a:lnTo>
                  <a:lnTo>
                    <a:pt x="82032" y="39317"/>
                  </a:lnTo>
                  <a:lnTo>
                    <a:pt x="73124" y="25824"/>
                  </a:lnTo>
                  <a:lnTo>
                    <a:pt x="59663" y="14932"/>
                  </a:lnTo>
                  <a:lnTo>
                    <a:pt x="2402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053C6C3-15D2-49B2-AFF1-3613729E14B8}"/>
                </a:ext>
              </a:extLst>
            </p:cNvPr>
            <p:cNvSpPr/>
            <p:nvPr/>
          </p:nvSpPr>
          <p:spPr>
            <a:xfrm>
              <a:off x="4539740" y="3795976"/>
              <a:ext cx="54416" cy="207391"/>
            </a:xfrm>
            <a:custGeom>
              <a:avLst/>
              <a:gdLst/>
              <a:ahLst/>
              <a:cxnLst/>
              <a:rect l="0" t="0" r="0" b="0"/>
              <a:pathLst>
                <a:path w="54416" h="207391">
                  <a:moveTo>
                    <a:pt x="0" y="28599"/>
                  </a:moveTo>
                  <a:lnTo>
                    <a:pt x="864" y="0"/>
                  </a:lnTo>
                  <a:lnTo>
                    <a:pt x="2303" y="897"/>
                  </a:lnTo>
                  <a:lnTo>
                    <a:pt x="4127" y="4949"/>
                  </a:lnTo>
                  <a:lnTo>
                    <a:pt x="14123" y="65579"/>
                  </a:lnTo>
                  <a:lnTo>
                    <a:pt x="26162" y="118635"/>
                  </a:lnTo>
                  <a:lnTo>
                    <a:pt x="40708" y="176519"/>
                  </a:lnTo>
                  <a:lnTo>
                    <a:pt x="54415" y="2073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C0944B9-1F84-4425-BBE8-8BF5DB6F32BB}"/>
                </a:ext>
              </a:extLst>
            </p:cNvPr>
            <p:cNvSpPr/>
            <p:nvPr/>
          </p:nvSpPr>
          <p:spPr>
            <a:xfrm>
              <a:off x="4508646" y="3878990"/>
              <a:ext cx="93283" cy="15548"/>
            </a:xfrm>
            <a:custGeom>
              <a:avLst/>
              <a:gdLst/>
              <a:ahLst/>
              <a:cxnLst/>
              <a:rect l="0" t="0" r="0" b="0"/>
              <a:pathLst>
                <a:path w="93283" h="15548">
                  <a:moveTo>
                    <a:pt x="0" y="15547"/>
                  </a:moveTo>
                  <a:lnTo>
                    <a:pt x="31521" y="13244"/>
                  </a:lnTo>
                  <a:lnTo>
                    <a:pt x="9328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026EABB-D767-4F51-BEA5-FCABF9D2C0AE}"/>
                </a:ext>
              </a:extLst>
            </p:cNvPr>
            <p:cNvSpPr/>
            <p:nvPr/>
          </p:nvSpPr>
          <p:spPr>
            <a:xfrm>
              <a:off x="4658538" y="3894811"/>
              <a:ext cx="145503" cy="108799"/>
            </a:xfrm>
            <a:custGeom>
              <a:avLst/>
              <a:gdLst/>
              <a:ahLst/>
              <a:cxnLst/>
              <a:rect l="0" t="0" r="0" b="0"/>
              <a:pathLst>
                <a:path w="145503" h="108799">
                  <a:moveTo>
                    <a:pt x="5578" y="23047"/>
                  </a:moveTo>
                  <a:lnTo>
                    <a:pt x="13832" y="31300"/>
                  </a:lnTo>
                  <a:lnTo>
                    <a:pt x="19718" y="32867"/>
                  </a:lnTo>
                  <a:lnTo>
                    <a:pt x="35472" y="32306"/>
                  </a:lnTo>
                  <a:lnTo>
                    <a:pt x="49383" y="26874"/>
                  </a:lnTo>
                  <a:lnTo>
                    <a:pt x="55511" y="23007"/>
                  </a:lnTo>
                  <a:lnTo>
                    <a:pt x="58732" y="17837"/>
                  </a:lnTo>
                  <a:lnTo>
                    <a:pt x="60008" y="5184"/>
                  </a:lnTo>
                  <a:lnTo>
                    <a:pt x="55685" y="1638"/>
                  </a:lnTo>
                  <a:lnTo>
                    <a:pt x="39364" y="0"/>
                  </a:lnTo>
                  <a:lnTo>
                    <a:pt x="24625" y="4454"/>
                  </a:lnTo>
                  <a:lnTo>
                    <a:pt x="18277" y="8060"/>
                  </a:lnTo>
                  <a:lnTo>
                    <a:pt x="8919" y="21281"/>
                  </a:lnTo>
                  <a:lnTo>
                    <a:pt x="2744" y="39536"/>
                  </a:lnTo>
                  <a:lnTo>
                    <a:pt x="0" y="62046"/>
                  </a:lnTo>
                  <a:lnTo>
                    <a:pt x="3387" y="79535"/>
                  </a:lnTo>
                  <a:lnTo>
                    <a:pt x="6709" y="86617"/>
                  </a:lnTo>
                  <a:lnTo>
                    <a:pt x="28825" y="99093"/>
                  </a:lnTo>
                  <a:lnTo>
                    <a:pt x="58233" y="107805"/>
                  </a:lnTo>
                  <a:lnTo>
                    <a:pt x="82819" y="108798"/>
                  </a:lnTo>
                  <a:lnTo>
                    <a:pt x="116085" y="100374"/>
                  </a:lnTo>
                  <a:lnTo>
                    <a:pt x="145502" y="852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0B10BE2-35E1-49E2-B4BD-0527993DF831}"/>
                </a:ext>
              </a:extLst>
            </p:cNvPr>
            <p:cNvSpPr/>
            <p:nvPr/>
          </p:nvSpPr>
          <p:spPr>
            <a:xfrm>
              <a:off x="4816819" y="3913510"/>
              <a:ext cx="10542" cy="66537"/>
            </a:xfrm>
            <a:custGeom>
              <a:avLst/>
              <a:gdLst/>
              <a:ahLst/>
              <a:cxnLst/>
              <a:rect l="0" t="0" r="0" b="0"/>
              <a:pathLst>
                <a:path w="10542" h="66537">
                  <a:moveTo>
                    <a:pt x="2768" y="35442"/>
                  </a:moveTo>
                  <a:lnTo>
                    <a:pt x="6894" y="18935"/>
                  </a:lnTo>
                  <a:lnTo>
                    <a:pt x="6383" y="12345"/>
                  </a:lnTo>
                  <a:lnTo>
                    <a:pt x="1208" y="416"/>
                  </a:lnTo>
                  <a:lnTo>
                    <a:pt x="0" y="0"/>
                  </a:lnTo>
                  <a:lnTo>
                    <a:pt x="8683" y="55343"/>
                  </a:lnTo>
                  <a:lnTo>
                    <a:pt x="10541" y="665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0099EF5-7028-4767-AE37-13BE5848EFCA}"/>
                </a:ext>
              </a:extLst>
            </p:cNvPr>
            <p:cNvSpPr/>
            <p:nvPr/>
          </p:nvSpPr>
          <p:spPr>
            <a:xfrm>
              <a:off x="4749625" y="3794729"/>
              <a:ext cx="15548" cy="14300"/>
            </a:xfrm>
            <a:custGeom>
              <a:avLst/>
              <a:gdLst/>
              <a:ahLst/>
              <a:cxnLst/>
              <a:rect l="0" t="0" r="0" b="0"/>
              <a:pathLst>
                <a:path w="15548" h="14300">
                  <a:moveTo>
                    <a:pt x="15547" y="14299"/>
                  </a:moveTo>
                  <a:lnTo>
                    <a:pt x="7294" y="1919"/>
                  </a:lnTo>
                  <a:lnTo>
                    <a:pt x="4863" y="0"/>
                  </a:lnTo>
                  <a:lnTo>
                    <a:pt x="3242" y="448"/>
                  </a:lnTo>
                  <a:lnTo>
                    <a:pt x="0" y="65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22F5ECB-C633-48F3-A172-CBBA987E2E24}"/>
                </a:ext>
              </a:extLst>
            </p:cNvPr>
            <p:cNvSpPr/>
            <p:nvPr/>
          </p:nvSpPr>
          <p:spPr>
            <a:xfrm>
              <a:off x="4850681" y="3871075"/>
              <a:ext cx="116604" cy="76794"/>
            </a:xfrm>
            <a:custGeom>
              <a:avLst/>
              <a:gdLst/>
              <a:ahLst/>
              <a:cxnLst/>
              <a:rect l="0" t="0" r="0" b="0"/>
              <a:pathLst>
                <a:path w="116604" h="76794">
                  <a:moveTo>
                    <a:pt x="0" y="23462"/>
                  </a:moveTo>
                  <a:lnTo>
                    <a:pt x="11548" y="36738"/>
                  </a:lnTo>
                  <a:lnTo>
                    <a:pt x="17513" y="49228"/>
                  </a:lnTo>
                  <a:lnTo>
                    <a:pt x="22174" y="76793"/>
                  </a:lnTo>
                  <a:lnTo>
                    <a:pt x="34096" y="23218"/>
                  </a:lnTo>
                  <a:lnTo>
                    <a:pt x="43657" y="10110"/>
                  </a:lnTo>
                  <a:lnTo>
                    <a:pt x="49834" y="4196"/>
                  </a:lnTo>
                  <a:lnTo>
                    <a:pt x="56543" y="1117"/>
                  </a:lnTo>
                  <a:lnTo>
                    <a:pt x="70908" y="0"/>
                  </a:lnTo>
                  <a:lnTo>
                    <a:pt x="93563" y="8353"/>
                  </a:lnTo>
                  <a:lnTo>
                    <a:pt x="104348" y="19338"/>
                  </a:lnTo>
                  <a:lnTo>
                    <a:pt x="112971" y="35484"/>
                  </a:lnTo>
                  <a:lnTo>
                    <a:pt x="116603" y="467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56D8614-CE14-45EC-A133-300AB83F9E61}"/>
                </a:ext>
              </a:extLst>
            </p:cNvPr>
            <p:cNvSpPr/>
            <p:nvPr/>
          </p:nvSpPr>
          <p:spPr>
            <a:xfrm>
              <a:off x="4314308" y="3925631"/>
              <a:ext cx="85509" cy="38869"/>
            </a:xfrm>
            <a:custGeom>
              <a:avLst/>
              <a:gdLst/>
              <a:ahLst/>
              <a:cxnLst/>
              <a:rect l="0" t="0" r="0" b="0"/>
              <a:pathLst>
                <a:path w="85509" h="38869">
                  <a:moveTo>
                    <a:pt x="0" y="38868"/>
                  </a:moveTo>
                  <a:lnTo>
                    <a:pt x="4126" y="26488"/>
                  </a:lnTo>
                  <a:lnTo>
                    <a:pt x="13062" y="15803"/>
                  </a:lnTo>
                  <a:lnTo>
                    <a:pt x="19073" y="10536"/>
                  </a:lnTo>
                  <a:lnTo>
                    <a:pt x="34964" y="4683"/>
                  </a:lnTo>
                  <a:lnTo>
                    <a:pt x="8550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9459B62-3519-4FD8-ABC5-2B712A314FA4}"/>
                </a:ext>
              </a:extLst>
            </p:cNvPr>
            <p:cNvSpPr/>
            <p:nvPr/>
          </p:nvSpPr>
          <p:spPr>
            <a:xfrm>
              <a:off x="5247131" y="3707973"/>
              <a:ext cx="2161042" cy="201792"/>
            </a:xfrm>
            <a:custGeom>
              <a:avLst/>
              <a:gdLst/>
              <a:ahLst/>
              <a:cxnLst/>
              <a:rect l="0" t="0" r="0" b="0"/>
              <a:pathLst>
                <a:path w="2161042" h="201792">
                  <a:moveTo>
                    <a:pt x="0" y="194338"/>
                  </a:moveTo>
                  <a:lnTo>
                    <a:pt x="21209" y="199680"/>
                  </a:lnTo>
                  <a:lnTo>
                    <a:pt x="84132" y="201631"/>
                  </a:lnTo>
                  <a:lnTo>
                    <a:pt x="107912" y="201791"/>
                  </a:lnTo>
                  <a:lnTo>
                    <a:pt x="150540" y="200171"/>
                  </a:lnTo>
                  <a:lnTo>
                    <a:pt x="205735" y="197363"/>
                  </a:lnTo>
                  <a:lnTo>
                    <a:pt x="269306" y="193763"/>
                  </a:lnTo>
                  <a:lnTo>
                    <a:pt x="353147" y="187045"/>
                  </a:lnTo>
                  <a:lnTo>
                    <a:pt x="450498" y="178247"/>
                  </a:lnTo>
                  <a:lnTo>
                    <a:pt x="556859" y="168064"/>
                  </a:lnTo>
                  <a:lnTo>
                    <a:pt x="661451" y="156956"/>
                  </a:lnTo>
                  <a:lnTo>
                    <a:pt x="764864" y="145233"/>
                  </a:lnTo>
                  <a:lnTo>
                    <a:pt x="867492" y="133098"/>
                  </a:lnTo>
                  <a:lnTo>
                    <a:pt x="988598" y="118962"/>
                  </a:lnTo>
                  <a:lnTo>
                    <a:pt x="1122022" y="103492"/>
                  </a:lnTo>
                  <a:lnTo>
                    <a:pt x="1263658" y="87133"/>
                  </a:lnTo>
                  <a:lnTo>
                    <a:pt x="1389178" y="73636"/>
                  </a:lnTo>
                  <a:lnTo>
                    <a:pt x="1503951" y="62046"/>
                  </a:lnTo>
                  <a:lnTo>
                    <a:pt x="1611560" y="51729"/>
                  </a:lnTo>
                  <a:lnTo>
                    <a:pt x="1705756" y="43123"/>
                  </a:lnTo>
                  <a:lnTo>
                    <a:pt x="1791011" y="35658"/>
                  </a:lnTo>
                  <a:lnTo>
                    <a:pt x="1870304" y="28954"/>
                  </a:lnTo>
                  <a:lnTo>
                    <a:pt x="1937850" y="22758"/>
                  </a:lnTo>
                  <a:lnTo>
                    <a:pt x="1997563" y="16899"/>
                  </a:lnTo>
                  <a:lnTo>
                    <a:pt x="2052056" y="11266"/>
                  </a:lnTo>
                  <a:lnTo>
                    <a:pt x="2112603" y="5007"/>
                  </a:lnTo>
                  <a:lnTo>
                    <a:pt x="216104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12F8017-0A6A-4FCA-9FCC-6D607689571E}"/>
                </a:ext>
              </a:extLst>
            </p:cNvPr>
            <p:cNvSpPr/>
            <p:nvPr/>
          </p:nvSpPr>
          <p:spPr>
            <a:xfrm>
              <a:off x="7143872" y="3669105"/>
              <a:ext cx="188926" cy="171019"/>
            </a:xfrm>
            <a:custGeom>
              <a:avLst/>
              <a:gdLst/>
              <a:ahLst/>
              <a:cxnLst/>
              <a:rect l="0" t="0" r="0" b="0"/>
              <a:pathLst>
                <a:path w="188926" h="171019">
                  <a:moveTo>
                    <a:pt x="0" y="0"/>
                  </a:moveTo>
                  <a:lnTo>
                    <a:pt x="13276" y="11548"/>
                  </a:lnTo>
                  <a:lnTo>
                    <a:pt x="51492" y="25726"/>
                  </a:lnTo>
                  <a:lnTo>
                    <a:pt x="111355" y="41146"/>
                  </a:lnTo>
                  <a:lnTo>
                    <a:pt x="154913" y="68301"/>
                  </a:lnTo>
                  <a:lnTo>
                    <a:pt x="170482" y="84771"/>
                  </a:lnTo>
                  <a:lnTo>
                    <a:pt x="184102" y="110914"/>
                  </a:lnTo>
                  <a:lnTo>
                    <a:pt x="188925" y="130485"/>
                  </a:lnTo>
                  <a:lnTo>
                    <a:pt x="186784" y="157473"/>
                  </a:lnTo>
                  <a:lnTo>
                    <a:pt x="178791" y="1710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9C61605C-FDB0-43FD-B666-E274939FC46A}"/>
              </a:ext>
            </a:extLst>
          </p:cNvPr>
          <p:cNvSpPr/>
          <p:nvPr/>
        </p:nvSpPr>
        <p:spPr>
          <a:xfrm>
            <a:off x="7159419" y="3653558"/>
            <a:ext cx="303530" cy="206102"/>
          </a:xfrm>
          <a:custGeom>
            <a:avLst/>
            <a:gdLst/>
            <a:ahLst/>
            <a:cxnLst/>
            <a:rect l="0" t="0" r="0" b="0"/>
            <a:pathLst>
              <a:path w="303530" h="206102">
                <a:moveTo>
                  <a:pt x="0" y="0"/>
                </a:moveTo>
                <a:lnTo>
                  <a:pt x="56492" y="13259"/>
                </a:lnTo>
                <a:lnTo>
                  <a:pt x="107237" y="20819"/>
                </a:lnTo>
                <a:lnTo>
                  <a:pt x="162675" y="28529"/>
                </a:lnTo>
                <a:lnTo>
                  <a:pt x="224112" y="36284"/>
                </a:lnTo>
                <a:lnTo>
                  <a:pt x="283009" y="46643"/>
                </a:lnTo>
                <a:lnTo>
                  <a:pt x="294911" y="49233"/>
                </a:lnTo>
                <a:lnTo>
                  <a:pt x="301118" y="52687"/>
                </a:lnTo>
                <a:lnTo>
                  <a:pt x="303529" y="56718"/>
                </a:lnTo>
                <a:lnTo>
                  <a:pt x="303408" y="61133"/>
                </a:lnTo>
                <a:lnTo>
                  <a:pt x="298668" y="70644"/>
                </a:lnTo>
                <a:lnTo>
                  <a:pt x="250849" y="129201"/>
                </a:lnTo>
                <a:lnTo>
                  <a:pt x="204794" y="189988"/>
                </a:lnTo>
                <a:lnTo>
                  <a:pt x="191499" y="204209"/>
                </a:lnTo>
                <a:lnTo>
                  <a:pt x="188127" y="206101"/>
                </a:lnTo>
                <a:lnTo>
                  <a:pt x="186742" y="204771"/>
                </a:lnTo>
                <a:lnTo>
                  <a:pt x="186564" y="194338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8ADD797-AEB1-4200-BA9C-85B73951E8F3}"/>
              </a:ext>
            </a:extLst>
          </p:cNvPr>
          <p:cNvGrpSpPr/>
          <p:nvPr/>
        </p:nvGrpSpPr>
        <p:grpSpPr>
          <a:xfrm>
            <a:off x="7556846" y="3481586"/>
            <a:ext cx="1942561" cy="446224"/>
            <a:chOff x="7556846" y="3481586"/>
            <a:chExt cx="1942561" cy="44622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2414755-A26A-4927-AC78-4680C217368E}"/>
                </a:ext>
              </a:extLst>
            </p:cNvPr>
            <p:cNvSpPr/>
            <p:nvPr/>
          </p:nvSpPr>
          <p:spPr>
            <a:xfrm>
              <a:off x="7633604" y="3591370"/>
              <a:ext cx="15548" cy="264301"/>
            </a:xfrm>
            <a:custGeom>
              <a:avLst/>
              <a:gdLst/>
              <a:ahLst/>
              <a:cxnLst/>
              <a:rect l="0" t="0" r="0" b="0"/>
              <a:pathLst>
                <a:path w="15548" h="264301">
                  <a:moveTo>
                    <a:pt x="0" y="0"/>
                  </a:moveTo>
                  <a:lnTo>
                    <a:pt x="5342" y="20345"/>
                  </a:lnTo>
                  <a:lnTo>
                    <a:pt x="9596" y="73372"/>
                  </a:lnTo>
                  <a:lnTo>
                    <a:pt x="13783" y="130857"/>
                  </a:lnTo>
                  <a:lnTo>
                    <a:pt x="15024" y="183878"/>
                  </a:lnTo>
                  <a:lnTo>
                    <a:pt x="15444" y="239969"/>
                  </a:lnTo>
                  <a:lnTo>
                    <a:pt x="15547" y="2643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F8629E3-C75A-406F-BFC6-2BD5FDE96BE9}"/>
                </a:ext>
              </a:extLst>
            </p:cNvPr>
            <p:cNvSpPr/>
            <p:nvPr/>
          </p:nvSpPr>
          <p:spPr>
            <a:xfrm>
              <a:off x="7556846" y="3531936"/>
              <a:ext cx="206291" cy="176038"/>
            </a:xfrm>
            <a:custGeom>
              <a:avLst/>
              <a:gdLst/>
              <a:ahLst/>
              <a:cxnLst/>
              <a:rect l="0" t="0" r="0" b="0"/>
              <a:pathLst>
                <a:path w="206291" h="176038">
                  <a:moveTo>
                    <a:pt x="30116" y="106075"/>
                  </a:moveTo>
                  <a:lnTo>
                    <a:pt x="1784" y="73616"/>
                  </a:lnTo>
                  <a:lnTo>
                    <a:pt x="0" y="66297"/>
                  </a:lnTo>
                  <a:lnTo>
                    <a:pt x="2624" y="51255"/>
                  </a:lnTo>
                  <a:lnTo>
                    <a:pt x="26193" y="24093"/>
                  </a:lnTo>
                  <a:lnTo>
                    <a:pt x="50829" y="11193"/>
                  </a:lnTo>
                  <a:lnTo>
                    <a:pt x="93836" y="1378"/>
                  </a:lnTo>
                  <a:lnTo>
                    <a:pt x="108873" y="0"/>
                  </a:lnTo>
                  <a:lnTo>
                    <a:pt x="141703" y="9986"/>
                  </a:lnTo>
                  <a:lnTo>
                    <a:pt x="184964" y="37584"/>
                  </a:lnTo>
                  <a:lnTo>
                    <a:pt x="195537" y="47459"/>
                  </a:lnTo>
                  <a:lnTo>
                    <a:pt x="201721" y="60951"/>
                  </a:lnTo>
                  <a:lnTo>
                    <a:pt x="206290" y="94369"/>
                  </a:lnTo>
                  <a:lnTo>
                    <a:pt x="203137" y="120738"/>
                  </a:lnTo>
                  <a:lnTo>
                    <a:pt x="199878" y="131397"/>
                  </a:lnTo>
                  <a:lnTo>
                    <a:pt x="184742" y="150151"/>
                  </a:lnTo>
                  <a:lnTo>
                    <a:pt x="164482" y="164532"/>
                  </a:lnTo>
                  <a:lnTo>
                    <a:pt x="123399" y="1760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9D842AE-1973-4F16-8F03-DB975D70F3B1}"/>
                </a:ext>
              </a:extLst>
            </p:cNvPr>
            <p:cNvSpPr/>
            <p:nvPr/>
          </p:nvSpPr>
          <p:spPr>
            <a:xfrm>
              <a:off x="7740878" y="3693046"/>
              <a:ext cx="71518" cy="141985"/>
            </a:xfrm>
            <a:custGeom>
              <a:avLst/>
              <a:gdLst/>
              <a:ahLst/>
              <a:cxnLst/>
              <a:rect l="0" t="0" r="0" b="0"/>
              <a:pathLst>
                <a:path w="71518" h="141985">
                  <a:moveTo>
                    <a:pt x="32649" y="53794"/>
                  </a:moveTo>
                  <a:lnTo>
                    <a:pt x="50405" y="46725"/>
                  </a:lnTo>
                  <a:lnTo>
                    <a:pt x="60981" y="38848"/>
                  </a:lnTo>
                  <a:lnTo>
                    <a:pt x="63629" y="32601"/>
                  </a:lnTo>
                  <a:lnTo>
                    <a:pt x="64270" y="16448"/>
                  </a:lnTo>
                  <a:lnTo>
                    <a:pt x="61502" y="9895"/>
                  </a:lnTo>
                  <a:lnTo>
                    <a:pt x="51519" y="310"/>
                  </a:lnTo>
                  <a:lnTo>
                    <a:pt x="45229" y="0"/>
                  </a:lnTo>
                  <a:lnTo>
                    <a:pt x="31331" y="6565"/>
                  </a:lnTo>
                  <a:lnTo>
                    <a:pt x="13064" y="24829"/>
                  </a:lnTo>
                  <a:lnTo>
                    <a:pt x="839" y="59032"/>
                  </a:lnTo>
                  <a:lnTo>
                    <a:pt x="0" y="93734"/>
                  </a:lnTo>
                  <a:lnTo>
                    <a:pt x="13475" y="125897"/>
                  </a:lnTo>
                  <a:lnTo>
                    <a:pt x="20730" y="132957"/>
                  </a:lnTo>
                  <a:lnTo>
                    <a:pt x="38005" y="140801"/>
                  </a:lnTo>
                  <a:lnTo>
                    <a:pt x="52592" y="141984"/>
                  </a:lnTo>
                  <a:lnTo>
                    <a:pt x="71517" y="1393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21FCA2F-17C6-40F9-8CDF-63C1363E034F}"/>
                </a:ext>
              </a:extLst>
            </p:cNvPr>
            <p:cNvSpPr/>
            <p:nvPr/>
          </p:nvSpPr>
          <p:spPr>
            <a:xfrm>
              <a:off x="7874600" y="3718384"/>
              <a:ext cx="83300" cy="209426"/>
            </a:xfrm>
            <a:custGeom>
              <a:avLst/>
              <a:gdLst/>
              <a:ahLst/>
              <a:cxnLst/>
              <a:rect l="0" t="0" r="0" b="0"/>
              <a:pathLst>
                <a:path w="83300" h="209426">
                  <a:moveTo>
                    <a:pt x="23304" y="5136"/>
                  </a:moveTo>
                  <a:lnTo>
                    <a:pt x="12484" y="65927"/>
                  </a:lnTo>
                  <a:lnTo>
                    <a:pt x="5031" y="116334"/>
                  </a:lnTo>
                  <a:lnTo>
                    <a:pt x="981" y="176653"/>
                  </a:lnTo>
                  <a:lnTo>
                    <a:pt x="278" y="209219"/>
                  </a:lnTo>
                  <a:lnTo>
                    <a:pt x="180" y="209425"/>
                  </a:lnTo>
                  <a:lnTo>
                    <a:pt x="0" y="148854"/>
                  </a:lnTo>
                  <a:lnTo>
                    <a:pt x="2292" y="94072"/>
                  </a:lnTo>
                  <a:lnTo>
                    <a:pt x="13047" y="45019"/>
                  </a:lnTo>
                  <a:lnTo>
                    <a:pt x="26518" y="17679"/>
                  </a:lnTo>
                  <a:lnTo>
                    <a:pt x="44022" y="2649"/>
                  </a:lnTo>
                  <a:lnTo>
                    <a:pt x="51798" y="23"/>
                  </a:lnTo>
                  <a:lnTo>
                    <a:pt x="58711" y="0"/>
                  </a:lnTo>
                  <a:lnTo>
                    <a:pt x="65047" y="1712"/>
                  </a:lnTo>
                  <a:lnTo>
                    <a:pt x="70134" y="7172"/>
                  </a:lnTo>
                  <a:lnTo>
                    <a:pt x="78091" y="24755"/>
                  </a:lnTo>
                  <a:lnTo>
                    <a:pt x="83299" y="54807"/>
                  </a:lnTo>
                  <a:lnTo>
                    <a:pt x="77607" y="77596"/>
                  </a:lnTo>
                  <a:lnTo>
                    <a:pt x="66441" y="99528"/>
                  </a:lnTo>
                  <a:lnTo>
                    <a:pt x="52840" y="115034"/>
                  </a:lnTo>
                  <a:lnTo>
                    <a:pt x="46450" y="118997"/>
                  </a:lnTo>
                  <a:lnTo>
                    <a:pt x="40462" y="120774"/>
                  </a:lnTo>
                  <a:lnTo>
                    <a:pt x="23304" y="1217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064EAE6-8C42-4708-A9E6-0185976415D4}"/>
                </a:ext>
              </a:extLst>
            </p:cNvPr>
            <p:cNvSpPr/>
            <p:nvPr/>
          </p:nvSpPr>
          <p:spPr>
            <a:xfrm>
              <a:off x="7975639" y="3606512"/>
              <a:ext cx="62189" cy="210291"/>
            </a:xfrm>
            <a:custGeom>
              <a:avLst/>
              <a:gdLst/>
              <a:ahLst/>
              <a:cxnLst/>
              <a:rect l="0" t="0" r="0" b="0"/>
              <a:pathLst>
                <a:path w="62189" h="210291">
                  <a:moveTo>
                    <a:pt x="0" y="15952"/>
                  </a:moveTo>
                  <a:lnTo>
                    <a:pt x="12380" y="3572"/>
                  </a:lnTo>
                  <a:lnTo>
                    <a:pt x="18619" y="788"/>
                  </a:lnTo>
                  <a:lnTo>
                    <a:pt x="32460" y="0"/>
                  </a:lnTo>
                  <a:lnTo>
                    <a:pt x="38051" y="4453"/>
                  </a:lnTo>
                  <a:lnTo>
                    <a:pt x="46566" y="20918"/>
                  </a:lnTo>
                  <a:lnTo>
                    <a:pt x="53728" y="70132"/>
                  </a:lnTo>
                  <a:lnTo>
                    <a:pt x="59298" y="124999"/>
                  </a:lnTo>
                  <a:lnTo>
                    <a:pt x="61808" y="187883"/>
                  </a:lnTo>
                  <a:lnTo>
                    <a:pt x="62188" y="2102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82BAD4E-F411-4AF5-B5BD-9D33406ADE6B}"/>
                </a:ext>
              </a:extLst>
            </p:cNvPr>
            <p:cNvSpPr/>
            <p:nvPr/>
          </p:nvSpPr>
          <p:spPr>
            <a:xfrm>
              <a:off x="7991186" y="3684652"/>
              <a:ext cx="149641" cy="124003"/>
            </a:xfrm>
            <a:custGeom>
              <a:avLst/>
              <a:gdLst/>
              <a:ahLst/>
              <a:cxnLst/>
              <a:rect l="0" t="0" r="0" b="0"/>
              <a:pathLst>
                <a:path w="149641" h="124003">
                  <a:moveTo>
                    <a:pt x="0" y="62188"/>
                  </a:moveTo>
                  <a:lnTo>
                    <a:pt x="0" y="45682"/>
                  </a:lnTo>
                  <a:lnTo>
                    <a:pt x="3455" y="39955"/>
                  </a:lnTo>
                  <a:lnTo>
                    <a:pt x="16507" y="31289"/>
                  </a:lnTo>
                  <a:lnTo>
                    <a:pt x="75360" y="10528"/>
                  </a:lnTo>
                  <a:lnTo>
                    <a:pt x="92226" y="5255"/>
                  </a:lnTo>
                  <a:lnTo>
                    <a:pt x="96897" y="6094"/>
                  </a:lnTo>
                  <a:lnTo>
                    <a:pt x="99147" y="9245"/>
                  </a:lnTo>
                  <a:lnTo>
                    <a:pt x="99344" y="19656"/>
                  </a:lnTo>
                  <a:lnTo>
                    <a:pt x="94251" y="63209"/>
                  </a:lnTo>
                  <a:lnTo>
                    <a:pt x="97696" y="95408"/>
                  </a:lnTo>
                  <a:lnTo>
                    <a:pt x="106472" y="111790"/>
                  </a:lnTo>
                  <a:lnTo>
                    <a:pt x="112440" y="118577"/>
                  </a:lnTo>
                  <a:lnTo>
                    <a:pt x="119010" y="122237"/>
                  </a:lnTo>
                  <a:lnTo>
                    <a:pt x="133219" y="124002"/>
                  </a:lnTo>
                  <a:lnTo>
                    <a:pt x="138909" y="120672"/>
                  </a:lnTo>
                  <a:lnTo>
                    <a:pt x="147534" y="107758"/>
                  </a:lnTo>
                  <a:lnTo>
                    <a:pt x="149640" y="90503"/>
                  </a:lnTo>
                  <a:lnTo>
                    <a:pt x="145970" y="70454"/>
                  </a:lnTo>
                  <a:lnTo>
                    <a:pt x="124803" y="29304"/>
                  </a:lnTo>
                  <a:lnTo>
                    <a:pt x="108956" y="11850"/>
                  </a:lnTo>
                  <a:lnTo>
                    <a:pt x="9328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DE9E99-5299-422B-9B4B-09D24B473904}"/>
                </a:ext>
              </a:extLst>
            </p:cNvPr>
            <p:cNvSpPr/>
            <p:nvPr/>
          </p:nvSpPr>
          <p:spPr>
            <a:xfrm>
              <a:off x="8182155" y="3687976"/>
              <a:ext cx="314935" cy="137567"/>
            </a:xfrm>
            <a:custGeom>
              <a:avLst/>
              <a:gdLst/>
              <a:ahLst/>
              <a:cxnLst/>
              <a:rect l="0" t="0" r="0" b="0"/>
              <a:pathLst>
                <a:path w="314935" h="137567">
                  <a:moveTo>
                    <a:pt x="11143" y="12223"/>
                  </a:moveTo>
                  <a:lnTo>
                    <a:pt x="323" y="44682"/>
                  </a:lnTo>
                  <a:lnTo>
                    <a:pt x="0" y="59470"/>
                  </a:lnTo>
                  <a:lnTo>
                    <a:pt x="2926" y="101586"/>
                  </a:lnTo>
                  <a:lnTo>
                    <a:pt x="7438" y="69086"/>
                  </a:lnTo>
                  <a:lnTo>
                    <a:pt x="28166" y="31549"/>
                  </a:lnTo>
                  <a:lnTo>
                    <a:pt x="39151" y="17645"/>
                  </a:lnTo>
                  <a:lnTo>
                    <a:pt x="45361" y="14110"/>
                  </a:lnTo>
                  <a:lnTo>
                    <a:pt x="59172" y="12486"/>
                  </a:lnTo>
                  <a:lnTo>
                    <a:pt x="65620" y="14989"/>
                  </a:lnTo>
                  <a:lnTo>
                    <a:pt x="77389" y="24681"/>
                  </a:lnTo>
                  <a:lnTo>
                    <a:pt x="83772" y="42232"/>
                  </a:lnTo>
                  <a:lnTo>
                    <a:pt x="94412" y="99476"/>
                  </a:lnTo>
                  <a:lnTo>
                    <a:pt x="99399" y="118373"/>
                  </a:lnTo>
                  <a:lnTo>
                    <a:pt x="103666" y="125312"/>
                  </a:lnTo>
                  <a:lnTo>
                    <a:pt x="115316" y="135326"/>
                  </a:lnTo>
                  <a:lnTo>
                    <a:pt x="122051" y="137478"/>
                  </a:lnTo>
                  <a:lnTo>
                    <a:pt x="136443" y="137566"/>
                  </a:lnTo>
                  <a:lnTo>
                    <a:pt x="149174" y="132423"/>
                  </a:lnTo>
                  <a:lnTo>
                    <a:pt x="154987" y="128633"/>
                  </a:lnTo>
                  <a:lnTo>
                    <a:pt x="163750" y="110602"/>
                  </a:lnTo>
                  <a:lnTo>
                    <a:pt x="172286" y="65053"/>
                  </a:lnTo>
                  <a:lnTo>
                    <a:pt x="165511" y="29124"/>
                  </a:lnTo>
                  <a:lnTo>
                    <a:pt x="152563" y="3507"/>
                  </a:lnTo>
                  <a:lnTo>
                    <a:pt x="147745" y="366"/>
                  </a:lnTo>
                  <a:lnTo>
                    <a:pt x="142806" y="0"/>
                  </a:lnTo>
                  <a:lnTo>
                    <a:pt x="137785" y="1483"/>
                  </a:lnTo>
                  <a:lnTo>
                    <a:pt x="133575" y="5927"/>
                  </a:lnTo>
                  <a:lnTo>
                    <a:pt x="126594" y="20078"/>
                  </a:lnTo>
                  <a:lnTo>
                    <a:pt x="127522" y="40186"/>
                  </a:lnTo>
                  <a:lnTo>
                    <a:pt x="137756" y="71180"/>
                  </a:lnTo>
                  <a:lnTo>
                    <a:pt x="147742" y="87659"/>
                  </a:lnTo>
                  <a:lnTo>
                    <a:pt x="160817" y="100740"/>
                  </a:lnTo>
                  <a:lnTo>
                    <a:pt x="177570" y="107706"/>
                  </a:lnTo>
                  <a:lnTo>
                    <a:pt x="195668" y="109938"/>
                  </a:lnTo>
                  <a:lnTo>
                    <a:pt x="212348" y="108051"/>
                  </a:lnTo>
                  <a:lnTo>
                    <a:pt x="228398" y="97424"/>
                  </a:lnTo>
                  <a:lnTo>
                    <a:pt x="242442" y="82048"/>
                  </a:lnTo>
                  <a:lnTo>
                    <a:pt x="255204" y="57960"/>
                  </a:lnTo>
                  <a:lnTo>
                    <a:pt x="264950" y="19306"/>
                  </a:lnTo>
                  <a:lnTo>
                    <a:pt x="265856" y="9172"/>
                  </a:lnTo>
                  <a:lnTo>
                    <a:pt x="267325" y="5006"/>
                  </a:lnTo>
                  <a:lnTo>
                    <a:pt x="269167" y="4821"/>
                  </a:lnTo>
                  <a:lnTo>
                    <a:pt x="311879" y="52768"/>
                  </a:lnTo>
                  <a:lnTo>
                    <a:pt x="314418" y="59982"/>
                  </a:lnTo>
                  <a:lnTo>
                    <a:pt x="314934" y="74908"/>
                  </a:lnTo>
                  <a:lnTo>
                    <a:pt x="309981" y="87876"/>
                  </a:lnTo>
                  <a:lnTo>
                    <a:pt x="302885" y="97669"/>
                  </a:lnTo>
                  <a:lnTo>
                    <a:pt x="290990" y="1055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4E1EA36-5528-4FEA-8606-54E22D577458}"/>
                </a:ext>
              </a:extLst>
            </p:cNvPr>
            <p:cNvSpPr/>
            <p:nvPr/>
          </p:nvSpPr>
          <p:spPr>
            <a:xfrm>
              <a:off x="8597521" y="3676878"/>
              <a:ext cx="163245" cy="23322"/>
            </a:xfrm>
            <a:custGeom>
              <a:avLst/>
              <a:gdLst/>
              <a:ahLst/>
              <a:cxnLst/>
              <a:rect l="0" t="0" r="0" b="0"/>
              <a:pathLst>
                <a:path w="163245" h="23322">
                  <a:moveTo>
                    <a:pt x="0" y="23321"/>
                  </a:moveTo>
                  <a:lnTo>
                    <a:pt x="31521" y="21018"/>
                  </a:lnTo>
                  <a:lnTo>
                    <a:pt x="86909" y="15404"/>
                  </a:lnTo>
                  <a:lnTo>
                    <a:pt x="149093" y="3215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CA9C7D9-2C45-4251-89F6-280A85872FA9}"/>
                </a:ext>
              </a:extLst>
            </p:cNvPr>
            <p:cNvSpPr/>
            <p:nvPr/>
          </p:nvSpPr>
          <p:spPr>
            <a:xfrm>
              <a:off x="8676877" y="3614690"/>
              <a:ext cx="29475" cy="171019"/>
            </a:xfrm>
            <a:custGeom>
              <a:avLst/>
              <a:gdLst/>
              <a:ahLst/>
              <a:cxnLst/>
              <a:rect l="0" t="0" r="0" b="0"/>
              <a:pathLst>
                <a:path w="29475" h="171019">
                  <a:moveTo>
                    <a:pt x="6153" y="0"/>
                  </a:moveTo>
                  <a:lnTo>
                    <a:pt x="0" y="27672"/>
                  </a:lnTo>
                  <a:lnTo>
                    <a:pt x="320" y="78309"/>
                  </a:lnTo>
                  <a:lnTo>
                    <a:pt x="15334" y="135175"/>
                  </a:lnTo>
                  <a:lnTo>
                    <a:pt x="29474" y="1710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7C4C311-0DA9-4915-836C-6DBE0891465E}"/>
                </a:ext>
              </a:extLst>
            </p:cNvPr>
            <p:cNvSpPr/>
            <p:nvPr/>
          </p:nvSpPr>
          <p:spPr>
            <a:xfrm>
              <a:off x="8993971" y="3629758"/>
              <a:ext cx="38869" cy="163724"/>
            </a:xfrm>
            <a:custGeom>
              <a:avLst/>
              <a:gdLst/>
              <a:ahLst/>
              <a:cxnLst/>
              <a:rect l="0" t="0" r="0" b="0"/>
              <a:pathLst>
                <a:path w="38869" h="163724">
                  <a:moveTo>
                    <a:pt x="0" y="8253"/>
                  </a:moveTo>
                  <a:lnTo>
                    <a:pt x="8254" y="0"/>
                  </a:lnTo>
                  <a:lnTo>
                    <a:pt x="11548" y="160"/>
                  </a:lnTo>
                  <a:lnTo>
                    <a:pt x="14609" y="2857"/>
                  </a:lnTo>
                  <a:lnTo>
                    <a:pt x="20313" y="13628"/>
                  </a:lnTo>
                  <a:lnTo>
                    <a:pt x="33631" y="75041"/>
                  </a:lnTo>
                  <a:lnTo>
                    <a:pt x="37316" y="128042"/>
                  </a:lnTo>
                  <a:lnTo>
                    <a:pt x="38868" y="1637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40FED92-91DA-4B37-8D54-D4134836B59D}"/>
                </a:ext>
              </a:extLst>
            </p:cNvPr>
            <p:cNvSpPr/>
            <p:nvPr/>
          </p:nvSpPr>
          <p:spPr>
            <a:xfrm>
              <a:off x="8922044" y="3481586"/>
              <a:ext cx="185817" cy="191293"/>
            </a:xfrm>
            <a:custGeom>
              <a:avLst/>
              <a:gdLst/>
              <a:ahLst/>
              <a:cxnLst/>
              <a:rect l="0" t="0" r="0" b="0"/>
              <a:pathLst>
                <a:path w="185817" h="191293">
                  <a:moveTo>
                    <a:pt x="17513" y="156425"/>
                  </a:moveTo>
                  <a:lnTo>
                    <a:pt x="0" y="93067"/>
                  </a:lnTo>
                  <a:lnTo>
                    <a:pt x="4166" y="52719"/>
                  </a:lnTo>
                  <a:lnTo>
                    <a:pt x="25689" y="27704"/>
                  </a:lnTo>
                  <a:lnTo>
                    <a:pt x="41101" y="16196"/>
                  </a:lnTo>
                  <a:lnTo>
                    <a:pt x="81260" y="3409"/>
                  </a:lnTo>
                  <a:lnTo>
                    <a:pt x="104060" y="0"/>
                  </a:lnTo>
                  <a:lnTo>
                    <a:pt x="143215" y="7728"/>
                  </a:lnTo>
                  <a:lnTo>
                    <a:pt x="160911" y="15835"/>
                  </a:lnTo>
                  <a:lnTo>
                    <a:pt x="172708" y="28149"/>
                  </a:lnTo>
                  <a:lnTo>
                    <a:pt x="185816" y="60257"/>
                  </a:lnTo>
                  <a:lnTo>
                    <a:pt x="177823" y="104471"/>
                  </a:lnTo>
                  <a:lnTo>
                    <a:pt x="157859" y="148881"/>
                  </a:lnTo>
                  <a:lnTo>
                    <a:pt x="134591" y="177257"/>
                  </a:lnTo>
                  <a:lnTo>
                    <a:pt x="123204" y="184996"/>
                  </a:lnTo>
                  <a:lnTo>
                    <a:pt x="101339" y="191292"/>
                  </a:lnTo>
                  <a:lnTo>
                    <a:pt x="89317" y="191212"/>
                  </a:lnTo>
                  <a:lnTo>
                    <a:pt x="79700" y="1875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B66C6B3-89B0-412A-B346-214C9C74F042}"/>
                </a:ext>
              </a:extLst>
            </p:cNvPr>
            <p:cNvSpPr/>
            <p:nvPr/>
          </p:nvSpPr>
          <p:spPr>
            <a:xfrm>
              <a:off x="9102800" y="3675616"/>
              <a:ext cx="62190" cy="108488"/>
            </a:xfrm>
            <a:custGeom>
              <a:avLst/>
              <a:gdLst/>
              <a:ahLst/>
              <a:cxnLst/>
              <a:rect l="0" t="0" r="0" b="0"/>
              <a:pathLst>
                <a:path w="62190" h="108488">
                  <a:moveTo>
                    <a:pt x="0" y="16809"/>
                  </a:moveTo>
                  <a:lnTo>
                    <a:pt x="5342" y="39746"/>
                  </a:lnTo>
                  <a:lnTo>
                    <a:pt x="4991" y="94821"/>
                  </a:lnTo>
                  <a:lnTo>
                    <a:pt x="2218" y="108487"/>
                  </a:lnTo>
                  <a:lnTo>
                    <a:pt x="1478" y="107295"/>
                  </a:lnTo>
                  <a:lnTo>
                    <a:pt x="1058" y="66921"/>
                  </a:lnTo>
                  <a:lnTo>
                    <a:pt x="4213" y="49446"/>
                  </a:lnTo>
                  <a:lnTo>
                    <a:pt x="19099" y="20913"/>
                  </a:lnTo>
                  <a:lnTo>
                    <a:pt x="32673" y="7693"/>
                  </a:lnTo>
                  <a:lnTo>
                    <a:pt x="45616" y="665"/>
                  </a:lnTo>
                  <a:lnTo>
                    <a:pt x="50275" y="0"/>
                  </a:lnTo>
                  <a:lnTo>
                    <a:pt x="62189" y="12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09F4E99-55D7-44A2-85DA-C1BBF5A0F60E}"/>
                </a:ext>
              </a:extLst>
            </p:cNvPr>
            <p:cNvSpPr/>
            <p:nvPr/>
          </p:nvSpPr>
          <p:spPr>
            <a:xfrm>
              <a:off x="9221445" y="3676878"/>
              <a:ext cx="46268" cy="85402"/>
            </a:xfrm>
            <a:custGeom>
              <a:avLst/>
              <a:gdLst/>
              <a:ahLst/>
              <a:cxnLst/>
              <a:rect l="0" t="0" r="0" b="0"/>
              <a:pathLst>
                <a:path w="46268" h="85402">
                  <a:moveTo>
                    <a:pt x="29052" y="15547"/>
                  </a:moveTo>
                  <a:lnTo>
                    <a:pt x="16673" y="19674"/>
                  </a:lnTo>
                  <a:lnTo>
                    <a:pt x="8292" y="28610"/>
                  </a:lnTo>
                  <a:lnTo>
                    <a:pt x="2551" y="42082"/>
                  </a:lnTo>
                  <a:lnTo>
                    <a:pt x="0" y="59587"/>
                  </a:lnTo>
                  <a:lnTo>
                    <a:pt x="3472" y="74276"/>
                  </a:lnTo>
                  <a:lnTo>
                    <a:pt x="6817" y="80611"/>
                  </a:lnTo>
                  <a:lnTo>
                    <a:pt x="12501" y="83972"/>
                  </a:lnTo>
                  <a:lnTo>
                    <a:pt x="28030" y="85401"/>
                  </a:lnTo>
                  <a:lnTo>
                    <a:pt x="34417" y="82846"/>
                  </a:lnTo>
                  <a:lnTo>
                    <a:pt x="43817" y="73097"/>
                  </a:lnTo>
                  <a:lnTo>
                    <a:pt x="46267" y="57824"/>
                  </a:lnTo>
                  <a:lnTo>
                    <a:pt x="43613" y="40383"/>
                  </a:lnTo>
                  <a:lnTo>
                    <a:pt x="36676" y="23994"/>
                  </a:lnTo>
                  <a:lnTo>
                    <a:pt x="27835" y="12679"/>
                  </a:lnTo>
                  <a:lnTo>
                    <a:pt x="1350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DF012B1-3BF2-4D88-B650-8D504E27A5EB}"/>
                </a:ext>
              </a:extLst>
            </p:cNvPr>
            <p:cNvSpPr/>
            <p:nvPr/>
          </p:nvSpPr>
          <p:spPr>
            <a:xfrm>
              <a:off x="9281592" y="3528702"/>
              <a:ext cx="38868" cy="249233"/>
            </a:xfrm>
            <a:custGeom>
              <a:avLst/>
              <a:gdLst/>
              <a:ahLst/>
              <a:cxnLst/>
              <a:rect l="0" t="0" r="0" b="0"/>
              <a:pathLst>
                <a:path w="38868" h="249233">
                  <a:moveTo>
                    <a:pt x="0" y="8253"/>
                  </a:moveTo>
                  <a:lnTo>
                    <a:pt x="12380" y="0"/>
                  </a:lnTo>
                  <a:lnTo>
                    <a:pt x="16890" y="159"/>
                  </a:lnTo>
                  <a:lnTo>
                    <a:pt x="20761" y="2858"/>
                  </a:lnTo>
                  <a:lnTo>
                    <a:pt x="24205" y="7247"/>
                  </a:lnTo>
                  <a:lnTo>
                    <a:pt x="33179" y="42312"/>
                  </a:lnTo>
                  <a:lnTo>
                    <a:pt x="37182" y="99247"/>
                  </a:lnTo>
                  <a:lnTo>
                    <a:pt x="38368" y="157095"/>
                  </a:lnTo>
                  <a:lnTo>
                    <a:pt x="38769" y="220284"/>
                  </a:lnTo>
                  <a:lnTo>
                    <a:pt x="38867" y="2492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70F9901-06D1-4C48-AA68-8EB2EA76DF4D}"/>
                </a:ext>
              </a:extLst>
            </p:cNvPr>
            <p:cNvSpPr/>
            <p:nvPr/>
          </p:nvSpPr>
          <p:spPr>
            <a:xfrm>
              <a:off x="9273818" y="3614690"/>
              <a:ext cx="101057" cy="23322"/>
            </a:xfrm>
            <a:custGeom>
              <a:avLst/>
              <a:gdLst/>
              <a:ahLst/>
              <a:cxnLst/>
              <a:rect l="0" t="0" r="0" b="0"/>
              <a:pathLst>
                <a:path w="101057" h="23322">
                  <a:moveTo>
                    <a:pt x="0" y="23321"/>
                  </a:moveTo>
                  <a:lnTo>
                    <a:pt x="8254" y="15068"/>
                  </a:lnTo>
                  <a:lnTo>
                    <a:pt x="21518" y="11015"/>
                  </a:lnTo>
                  <a:lnTo>
                    <a:pt x="75957" y="1906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7E35754-661F-4383-823E-05C83B75DFBB}"/>
                </a:ext>
              </a:extLst>
            </p:cNvPr>
            <p:cNvSpPr/>
            <p:nvPr/>
          </p:nvSpPr>
          <p:spPr>
            <a:xfrm>
              <a:off x="9392360" y="3606258"/>
              <a:ext cx="107047" cy="163904"/>
            </a:xfrm>
            <a:custGeom>
              <a:avLst/>
              <a:gdLst/>
              <a:ahLst/>
              <a:cxnLst/>
              <a:rect l="0" t="0" r="0" b="0"/>
              <a:pathLst>
                <a:path w="107047" h="163904">
                  <a:moveTo>
                    <a:pt x="29155" y="78394"/>
                  </a:moveTo>
                  <a:lnTo>
                    <a:pt x="41536" y="82521"/>
                  </a:lnTo>
                  <a:lnTo>
                    <a:pt x="54523" y="82244"/>
                  </a:lnTo>
                  <a:lnTo>
                    <a:pt x="68932" y="78377"/>
                  </a:lnTo>
                  <a:lnTo>
                    <a:pt x="83974" y="70901"/>
                  </a:lnTo>
                  <a:lnTo>
                    <a:pt x="102884" y="52853"/>
                  </a:lnTo>
                  <a:lnTo>
                    <a:pt x="105946" y="45819"/>
                  </a:lnTo>
                  <a:lnTo>
                    <a:pt x="107046" y="31095"/>
                  </a:lnTo>
                  <a:lnTo>
                    <a:pt x="102353" y="18217"/>
                  </a:lnTo>
                  <a:lnTo>
                    <a:pt x="98683" y="12364"/>
                  </a:lnTo>
                  <a:lnTo>
                    <a:pt x="85392" y="3558"/>
                  </a:lnTo>
                  <a:lnTo>
                    <a:pt x="77012" y="0"/>
                  </a:lnTo>
                  <a:lnTo>
                    <a:pt x="56182" y="2957"/>
                  </a:lnTo>
                  <a:lnTo>
                    <a:pt x="35121" y="12909"/>
                  </a:lnTo>
                  <a:lnTo>
                    <a:pt x="20002" y="25969"/>
                  </a:lnTo>
                  <a:lnTo>
                    <a:pt x="1779" y="60269"/>
                  </a:lnTo>
                  <a:lnTo>
                    <a:pt x="0" y="88477"/>
                  </a:lnTo>
                  <a:lnTo>
                    <a:pt x="6696" y="116560"/>
                  </a:lnTo>
                  <a:lnTo>
                    <a:pt x="21189" y="140559"/>
                  </a:lnTo>
                  <a:lnTo>
                    <a:pt x="41449" y="155830"/>
                  </a:lnTo>
                  <a:lnTo>
                    <a:pt x="63122" y="163770"/>
                  </a:lnTo>
                  <a:lnTo>
                    <a:pt x="99117" y="1639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88906489-5D10-4CD5-A0FE-804EFC281EEE}"/>
              </a:ext>
            </a:extLst>
          </p:cNvPr>
          <p:cNvSpPr/>
          <p:nvPr/>
        </p:nvSpPr>
        <p:spPr>
          <a:xfrm>
            <a:off x="9597830" y="3669105"/>
            <a:ext cx="109182" cy="130061"/>
          </a:xfrm>
          <a:custGeom>
            <a:avLst/>
            <a:gdLst/>
            <a:ahLst/>
            <a:cxnLst/>
            <a:rect l="0" t="0" r="0" b="0"/>
            <a:pathLst>
              <a:path w="109182" h="130061">
                <a:moveTo>
                  <a:pt x="56891" y="0"/>
                </a:moveTo>
                <a:lnTo>
                  <a:pt x="39137" y="7069"/>
                </a:lnTo>
                <a:lnTo>
                  <a:pt x="23320" y="20329"/>
                </a:lnTo>
                <a:lnTo>
                  <a:pt x="8557" y="40284"/>
                </a:lnTo>
                <a:lnTo>
                  <a:pt x="1436" y="55044"/>
                </a:lnTo>
                <a:lnTo>
                  <a:pt x="0" y="72545"/>
                </a:lnTo>
                <a:lnTo>
                  <a:pt x="6113" y="107804"/>
                </a:lnTo>
                <a:lnTo>
                  <a:pt x="17623" y="121617"/>
                </a:lnTo>
                <a:lnTo>
                  <a:pt x="25531" y="127719"/>
                </a:lnTo>
                <a:lnTo>
                  <a:pt x="33393" y="130060"/>
                </a:lnTo>
                <a:lnTo>
                  <a:pt x="49039" y="128054"/>
                </a:lnTo>
                <a:lnTo>
                  <a:pt x="72415" y="117212"/>
                </a:lnTo>
                <a:lnTo>
                  <a:pt x="91625" y="98933"/>
                </a:lnTo>
                <a:lnTo>
                  <a:pt x="104131" y="72979"/>
                </a:lnTo>
                <a:lnTo>
                  <a:pt x="109181" y="43408"/>
                </a:lnTo>
                <a:lnTo>
                  <a:pt x="105754" y="27642"/>
                </a:lnTo>
                <a:lnTo>
                  <a:pt x="102424" y="21019"/>
                </a:lnTo>
                <a:lnTo>
                  <a:pt x="89508" y="11357"/>
                </a:lnTo>
                <a:lnTo>
                  <a:pt x="72252" y="5047"/>
                </a:lnTo>
                <a:lnTo>
                  <a:pt x="3357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4BF06F1-1359-4CB3-855D-CED71E12F290}"/>
              </a:ext>
            </a:extLst>
          </p:cNvPr>
          <p:cNvSpPr/>
          <p:nvPr/>
        </p:nvSpPr>
        <p:spPr>
          <a:xfrm>
            <a:off x="9787806" y="3660005"/>
            <a:ext cx="271422" cy="132459"/>
          </a:xfrm>
          <a:custGeom>
            <a:avLst/>
            <a:gdLst/>
            <a:ahLst/>
            <a:cxnLst/>
            <a:rect l="0" t="0" r="0" b="0"/>
            <a:pathLst>
              <a:path w="271422" h="132459">
                <a:moveTo>
                  <a:pt x="6839" y="16873"/>
                </a:moveTo>
                <a:lnTo>
                  <a:pt x="23346" y="12746"/>
                </a:lnTo>
                <a:lnTo>
                  <a:pt x="26480" y="9804"/>
                </a:lnTo>
                <a:lnTo>
                  <a:pt x="26842" y="6114"/>
                </a:lnTo>
                <a:lnTo>
                  <a:pt x="25356" y="1927"/>
                </a:lnTo>
                <a:lnTo>
                  <a:pt x="20912" y="0"/>
                </a:lnTo>
                <a:lnTo>
                  <a:pt x="6760" y="161"/>
                </a:lnTo>
                <a:lnTo>
                  <a:pt x="2467" y="4004"/>
                </a:lnTo>
                <a:lnTo>
                  <a:pt x="469" y="10021"/>
                </a:lnTo>
                <a:lnTo>
                  <a:pt x="0" y="17488"/>
                </a:lnTo>
                <a:lnTo>
                  <a:pt x="2280" y="24193"/>
                </a:lnTo>
                <a:lnTo>
                  <a:pt x="43089" y="76832"/>
                </a:lnTo>
                <a:lnTo>
                  <a:pt x="46558" y="93617"/>
                </a:lnTo>
                <a:lnTo>
                  <a:pt x="44357" y="109715"/>
                </a:lnTo>
                <a:lnTo>
                  <a:pt x="37621" y="125507"/>
                </a:lnTo>
                <a:lnTo>
                  <a:pt x="32543" y="129891"/>
                </a:lnTo>
                <a:lnTo>
                  <a:pt x="26566" y="131950"/>
                </a:lnTo>
                <a:lnTo>
                  <a:pt x="19991" y="132458"/>
                </a:lnTo>
                <a:lnTo>
                  <a:pt x="14743" y="130207"/>
                </a:lnTo>
                <a:lnTo>
                  <a:pt x="6609" y="120794"/>
                </a:lnTo>
                <a:lnTo>
                  <a:pt x="5821" y="114657"/>
                </a:lnTo>
                <a:lnTo>
                  <a:pt x="9553" y="100928"/>
                </a:lnTo>
                <a:lnTo>
                  <a:pt x="21577" y="88493"/>
                </a:lnTo>
                <a:lnTo>
                  <a:pt x="38437" y="78935"/>
                </a:lnTo>
                <a:lnTo>
                  <a:pt x="95826" y="68169"/>
                </a:lnTo>
                <a:lnTo>
                  <a:pt x="146426" y="57364"/>
                </a:lnTo>
                <a:lnTo>
                  <a:pt x="162736" y="48977"/>
                </a:lnTo>
                <a:lnTo>
                  <a:pt x="166912" y="43458"/>
                </a:lnTo>
                <a:lnTo>
                  <a:pt x="168832" y="37188"/>
                </a:lnTo>
                <a:lnTo>
                  <a:pt x="169249" y="30416"/>
                </a:lnTo>
                <a:lnTo>
                  <a:pt x="166072" y="25902"/>
                </a:lnTo>
                <a:lnTo>
                  <a:pt x="153328" y="20886"/>
                </a:lnTo>
                <a:lnTo>
                  <a:pt x="138452" y="23264"/>
                </a:lnTo>
                <a:lnTo>
                  <a:pt x="123203" y="30942"/>
                </a:lnTo>
                <a:lnTo>
                  <a:pt x="107789" y="42992"/>
                </a:lnTo>
                <a:lnTo>
                  <a:pt x="99210" y="59288"/>
                </a:lnTo>
                <a:lnTo>
                  <a:pt x="96922" y="68470"/>
                </a:lnTo>
                <a:lnTo>
                  <a:pt x="98987" y="85583"/>
                </a:lnTo>
                <a:lnTo>
                  <a:pt x="101956" y="93774"/>
                </a:lnTo>
                <a:lnTo>
                  <a:pt x="107390" y="99235"/>
                </a:lnTo>
                <a:lnTo>
                  <a:pt x="122641" y="105302"/>
                </a:lnTo>
                <a:lnTo>
                  <a:pt x="138633" y="103392"/>
                </a:lnTo>
                <a:lnTo>
                  <a:pt x="153514" y="95921"/>
                </a:lnTo>
                <a:lnTo>
                  <a:pt x="182563" y="62664"/>
                </a:lnTo>
                <a:lnTo>
                  <a:pt x="211353" y="7179"/>
                </a:lnTo>
                <a:lnTo>
                  <a:pt x="211415" y="7819"/>
                </a:lnTo>
                <a:lnTo>
                  <a:pt x="210595" y="10838"/>
                </a:lnTo>
                <a:lnTo>
                  <a:pt x="211774" y="14577"/>
                </a:lnTo>
                <a:lnTo>
                  <a:pt x="230734" y="37982"/>
                </a:lnTo>
                <a:lnTo>
                  <a:pt x="267559" y="68730"/>
                </a:lnTo>
                <a:lnTo>
                  <a:pt x="270479" y="74765"/>
                </a:lnTo>
                <a:lnTo>
                  <a:pt x="271421" y="88381"/>
                </a:lnTo>
                <a:lnTo>
                  <a:pt x="267872" y="94775"/>
                </a:lnTo>
                <a:lnTo>
                  <a:pt x="254715" y="106487"/>
                </a:lnTo>
                <a:lnTo>
                  <a:pt x="201177" y="125703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C77D981-8C4B-4803-A29E-913C1D0FAB7D}"/>
              </a:ext>
            </a:extLst>
          </p:cNvPr>
          <p:cNvGrpSpPr/>
          <p:nvPr/>
        </p:nvGrpSpPr>
        <p:grpSpPr>
          <a:xfrm>
            <a:off x="2944157" y="3848116"/>
            <a:ext cx="787137" cy="309191"/>
            <a:chOff x="2944157" y="3848116"/>
            <a:chExt cx="787137" cy="309191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451251A-F359-4C88-91DE-16A0A9D8BA7F}"/>
                </a:ext>
              </a:extLst>
            </p:cNvPr>
            <p:cNvSpPr/>
            <p:nvPr/>
          </p:nvSpPr>
          <p:spPr>
            <a:xfrm>
              <a:off x="2944157" y="3848116"/>
              <a:ext cx="167775" cy="309191"/>
            </a:xfrm>
            <a:custGeom>
              <a:avLst/>
              <a:gdLst/>
              <a:ahLst/>
              <a:cxnLst/>
              <a:rect l="0" t="0" r="0" b="0"/>
              <a:pathLst>
                <a:path w="167775" h="309191">
                  <a:moveTo>
                    <a:pt x="118613" y="18436"/>
                  </a:moveTo>
                  <a:lnTo>
                    <a:pt x="105337" y="6888"/>
                  </a:lnTo>
                  <a:lnTo>
                    <a:pt x="92847" y="924"/>
                  </a:lnTo>
                  <a:lnTo>
                    <a:pt x="76355" y="0"/>
                  </a:lnTo>
                  <a:lnTo>
                    <a:pt x="67120" y="963"/>
                  </a:lnTo>
                  <a:lnTo>
                    <a:pt x="49950" y="11246"/>
                  </a:lnTo>
                  <a:lnTo>
                    <a:pt x="13687" y="54252"/>
                  </a:lnTo>
                  <a:lnTo>
                    <a:pt x="2881" y="85027"/>
                  </a:lnTo>
                  <a:lnTo>
                    <a:pt x="0" y="101698"/>
                  </a:lnTo>
                  <a:lnTo>
                    <a:pt x="6011" y="129434"/>
                  </a:lnTo>
                  <a:lnTo>
                    <a:pt x="12451" y="141667"/>
                  </a:lnTo>
                  <a:lnTo>
                    <a:pt x="33426" y="162169"/>
                  </a:lnTo>
                  <a:lnTo>
                    <a:pt x="89118" y="192318"/>
                  </a:lnTo>
                  <a:lnTo>
                    <a:pt x="146249" y="222546"/>
                  </a:lnTo>
                  <a:lnTo>
                    <a:pt x="155175" y="229653"/>
                  </a:lnTo>
                  <a:lnTo>
                    <a:pt x="165093" y="246764"/>
                  </a:lnTo>
                  <a:lnTo>
                    <a:pt x="167738" y="256164"/>
                  </a:lnTo>
                  <a:lnTo>
                    <a:pt x="167774" y="264157"/>
                  </a:lnTo>
                  <a:lnTo>
                    <a:pt x="163207" y="277646"/>
                  </a:lnTo>
                  <a:lnTo>
                    <a:pt x="138544" y="299079"/>
                  </a:lnTo>
                  <a:lnTo>
                    <a:pt x="115955" y="307274"/>
                  </a:lnTo>
                  <a:lnTo>
                    <a:pt x="94111" y="309190"/>
                  </a:lnTo>
                  <a:lnTo>
                    <a:pt x="78644" y="304282"/>
                  </a:lnTo>
                  <a:lnTo>
                    <a:pt x="48651" y="2749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BD6222F-58FB-44B4-9745-4C05B48565A3}"/>
                </a:ext>
              </a:extLst>
            </p:cNvPr>
            <p:cNvSpPr/>
            <p:nvPr/>
          </p:nvSpPr>
          <p:spPr>
            <a:xfrm>
              <a:off x="3189948" y="3967608"/>
              <a:ext cx="95143" cy="128234"/>
            </a:xfrm>
            <a:custGeom>
              <a:avLst/>
              <a:gdLst/>
              <a:ahLst/>
              <a:cxnLst/>
              <a:rect l="0" t="0" r="0" b="0"/>
              <a:pathLst>
                <a:path w="95143" h="128234">
                  <a:moveTo>
                    <a:pt x="28292" y="0"/>
                  </a:moveTo>
                  <a:lnTo>
                    <a:pt x="15881" y="14140"/>
                  </a:lnTo>
                  <a:lnTo>
                    <a:pt x="6653" y="29893"/>
                  </a:lnTo>
                  <a:lnTo>
                    <a:pt x="0" y="62312"/>
                  </a:lnTo>
                  <a:lnTo>
                    <a:pt x="2155" y="99269"/>
                  </a:lnTo>
                  <a:lnTo>
                    <a:pt x="5685" y="108502"/>
                  </a:lnTo>
                  <a:lnTo>
                    <a:pt x="16517" y="121065"/>
                  </a:lnTo>
                  <a:lnTo>
                    <a:pt x="34575" y="127223"/>
                  </a:lnTo>
                  <a:lnTo>
                    <a:pt x="55269" y="128233"/>
                  </a:lnTo>
                  <a:lnTo>
                    <a:pt x="73104" y="122924"/>
                  </a:lnTo>
                  <a:lnTo>
                    <a:pt x="87364" y="107896"/>
                  </a:lnTo>
                  <a:lnTo>
                    <a:pt x="93585" y="97843"/>
                  </a:lnTo>
                  <a:lnTo>
                    <a:pt x="95142" y="86822"/>
                  </a:lnTo>
                  <a:lnTo>
                    <a:pt x="89961" y="63060"/>
                  </a:lnTo>
                  <a:lnTo>
                    <a:pt x="79021" y="45014"/>
                  </a:lnTo>
                  <a:lnTo>
                    <a:pt x="72476" y="37783"/>
                  </a:lnTo>
                  <a:lnTo>
                    <a:pt x="53688" y="29748"/>
                  </a:lnTo>
                  <a:lnTo>
                    <a:pt x="42631" y="27606"/>
                  </a:lnTo>
                  <a:lnTo>
                    <a:pt x="25740" y="29832"/>
                  </a:lnTo>
                  <a:lnTo>
                    <a:pt x="18817" y="32844"/>
                  </a:lnTo>
                  <a:lnTo>
                    <a:pt x="15066" y="36579"/>
                  </a:lnTo>
                  <a:lnTo>
                    <a:pt x="13429" y="40797"/>
                  </a:lnTo>
                  <a:lnTo>
                    <a:pt x="12745" y="544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A8D0A45-0E75-4F10-9B86-7654148167FD}"/>
                </a:ext>
              </a:extLst>
            </p:cNvPr>
            <p:cNvSpPr/>
            <p:nvPr/>
          </p:nvSpPr>
          <p:spPr>
            <a:xfrm>
              <a:off x="3351471" y="3937489"/>
              <a:ext cx="201032" cy="130851"/>
            </a:xfrm>
            <a:custGeom>
              <a:avLst/>
              <a:gdLst/>
              <a:ahLst/>
              <a:cxnLst/>
              <a:rect l="0" t="0" r="0" b="0"/>
              <a:pathLst>
                <a:path w="201032" h="130851">
                  <a:moveTo>
                    <a:pt x="6693" y="53440"/>
                  </a:moveTo>
                  <a:lnTo>
                    <a:pt x="2566" y="41060"/>
                  </a:lnTo>
                  <a:lnTo>
                    <a:pt x="1351" y="40868"/>
                  </a:lnTo>
                  <a:lnTo>
                    <a:pt x="0" y="49868"/>
                  </a:lnTo>
                  <a:lnTo>
                    <a:pt x="11378" y="106533"/>
                  </a:lnTo>
                  <a:lnTo>
                    <a:pt x="12687" y="130687"/>
                  </a:lnTo>
                  <a:lnTo>
                    <a:pt x="11553" y="130850"/>
                  </a:lnTo>
                  <a:lnTo>
                    <a:pt x="9933" y="128367"/>
                  </a:lnTo>
                  <a:lnTo>
                    <a:pt x="6977" y="73866"/>
                  </a:lnTo>
                  <a:lnTo>
                    <a:pt x="11426" y="55608"/>
                  </a:lnTo>
                  <a:lnTo>
                    <a:pt x="20025" y="39721"/>
                  </a:lnTo>
                  <a:lnTo>
                    <a:pt x="32484" y="26901"/>
                  </a:lnTo>
                  <a:lnTo>
                    <a:pt x="39434" y="24519"/>
                  </a:lnTo>
                  <a:lnTo>
                    <a:pt x="54066" y="26478"/>
                  </a:lnTo>
                  <a:lnTo>
                    <a:pt x="66903" y="37714"/>
                  </a:lnTo>
                  <a:lnTo>
                    <a:pt x="76640" y="54224"/>
                  </a:lnTo>
                  <a:lnTo>
                    <a:pt x="82984" y="76897"/>
                  </a:lnTo>
                  <a:lnTo>
                    <a:pt x="85193" y="76851"/>
                  </a:lnTo>
                  <a:lnTo>
                    <a:pt x="87529" y="74230"/>
                  </a:lnTo>
                  <a:lnTo>
                    <a:pt x="112257" y="22463"/>
                  </a:lnTo>
                  <a:lnTo>
                    <a:pt x="125300" y="6851"/>
                  </a:lnTo>
                  <a:lnTo>
                    <a:pt x="132405" y="2515"/>
                  </a:lnTo>
                  <a:lnTo>
                    <a:pt x="147210" y="0"/>
                  </a:lnTo>
                  <a:lnTo>
                    <a:pt x="153058" y="2266"/>
                  </a:lnTo>
                  <a:lnTo>
                    <a:pt x="161860" y="11694"/>
                  </a:lnTo>
                  <a:lnTo>
                    <a:pt x="183482" y="63223"/>
                  </a:lnTo>
                  <a:lnTo>
                    <a:pt x="201031" y="1078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8F87906-B9D2-4312-801C-E20DF6AB0679}"/>
                </a:ext>
              </a:extLst>
            </p:cNvPr>
            <p:cNvSpPr/>
            <p:nvPr/>
          </p:nvSpPr>
          <p:spPr>
            <a:xfrm>
              <a:off x="3590728" y="3910761"/>
              <a:ext cx="140566" cy="137267"/>
            </a:xfrm>
            <a:custGeom>
              <a:avLst/>
              <a:gdLst/>
              <a:ahLst/>
              <a:cxnLst/>
              <a:rect l="0" t="0" r="0" b="0"/>
              <a:pathLst>
                <a:path w="140566" h="137267">
                  <a:moveTo>
                    <a:pt x="16189" y="33527"/>
                  </a:moveTo>
                  <a:lnTo>
                    <a:pt x="20316" y="45907"/>
                  </a:lnTo>
                  <a:lnTo>
                    <a:pt x="29251" y="54288"/>
                  </a:lnTo>
                  <a:lnTo>
                    <a:pt x="35262" y="57732"/>
                  </a:lnTo>
                  <a:lnTo>
                    <a:pt x="40996" y="58301"/>
                  </a:lnTo>
                  <a:lnTo>
                    <a:pt x="51974" y="54327"/>
                  </a:lnTo>
                  <a:lnTo>
                    <a:pt x="60308" y="44498"/>
                  </a:lnTo>
                  <a:lnTo>
                    <a:pt x="66028" y="30629"/>
                  </a:lnTo>
                  <a:lnTo>
                    <a:pt x="68570" y="12949"/>
                  </a:lnTo>
                  <a:lnTo>
                    <a:pt x="65793" y="6853"/>
                  </a:lnTo>
                  <a:lnTo>
                    <a:pt x="60487" y="2788"/>
                  </a:lnTo>
                  <a:lnTo>
                    <a:pt x="53495" y="78"/>
                  </a:lnTo>
                  <a:lnTo>
                    <a:pt x="46241" y="0"/>
                  </a:lnTo>
                  <a:lnTo>
                    <a:pt x="31273" y="4518"/>
                  </a:lnTo>
                  <a:lnTo>
                    <a:pt x="18286" y="14588"/>
                  </a:lnTo>
                  <a:lnTo>
                    <a:pt x="12404" y="20901"/>
                  </a:lnTo>
                  <a:lnTo>
                    <a:pt x="0" y="54546"/>
                  </a:lnTo>
                  <a:lnTo>
                    <a:pt x="645" y="77994"/>
                  </a:lnTo>
                  <a:lnTo>
                    <a:pt x="3235" y="89083"/>
                  </a:lnTo>
                  <a:lnTo>
                    <a:pt x="22235" y="110617"/>
                  </a:lnTo>
                  <a:lnTo>
                    <a:pt x="35767" y="121197"/>
                  </a:lnTo>
                  <a:lnTo>
                    <a:pt x="69228" y="132952"/>
                  </a:lnTo>
                  <a:lnTo>
                    <a:pt x="113094" y="137266"/>
                  </a:lnTo>
                  <a:lnTo>
                    <a:pt x="140565" y="1345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B26E5DE-A51C-4AA8-B167-90FEB0D2618C}"/>
              </a:ext>
            </a:extLst>
          </p:cNvPr>
          <p:cNvGrpSpPr/>
          <p:nvPr/>
        </p:nvGrpSpPr>
        <p:grpSpPr>
          <a:xfrm>
            <a:off x="5013917" y="3800237"/>
            <a:ext cx="116612" cy="167372"/>
            <a:chOff x="5013917" y="3800237"/>
            <a:chExt cx="116612" cy="167372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18E241C-E22B-42A1-8407-76CB98F4768B}"/>
                </a:ext>
              </a:extLst>
            </p:cNvPr>
            <p:cNvSpPr/>
            <p:nvPr/>
          </p:nvSpPr>
          <p:spPr>
            <a:xfrm>
              <a:off x="5019470" y="3819911"/>
              <a:ext cx="17777" cy="69963"/>
            </a:xfrm>
            <a:custGeom>
              <a:avLst/>
              <a:gdLst/>
              <a:ahLst/>
              <a:cxnLst/>
              <a:rect l="0" t="0" r="0" b="0"/>
              <a:pathLst>
                <a:path w="17777" h="69963">
                  <a:moveTo>
                    <a:pt x="10002" y="69962"/>
                  </a:moveTo>
                  <a:lnTo>
                    <a:pt x="1748" y="57582"/>
                  </a:lnTo>
                  <a:lnTo>
                    <a:pt x="0" y="44594"/>
                  </a:lnTo>
                  <a:lnTo>
                    <a:pt x="743" y="37503"/>
                  </a:lnTo>
                  <a:lnTo>
                    <a:pt x="6175" y="25018"/>
                  </a:lnTo>
                  <a:lnTo>
                    <a:pt x="14339" y="10580"/>
                  </a:lnTo>
                  <a:lnTo>
                    <a:pt x="1777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21672D6-D7E6-47D6-83A8-39F576C2B92F}"/>
                </a:ext>
              </a:extLst>
            </p:cNvPr>
            <p:cNvSpPr/>
            <p:nvPr/>
          </p:nvSpPr>
          <p:spPr>
            <a:xfrm>
              <a:off x="5013917" y="3800237"/>
              <a:ext cx="116612" cy="167372"/>
            </a:xfrm>
            <a:custGeom>
              <a:avLst/>
              <a:gdLst/>
              <a:ahLst/>
              <a:cxnLst/>
              <a:rect l="0" t="0" r="0" b="0"/>
              <a:pathLst>
                <a:path w="116612" h="167372">
                  <a:moveTo>
                    <a:pt x="116611" y="4127"/>
                  </a:moveTo>
                  <a:lnTo>
                    <a:pt x="104231" y="0"/>
                  </a:lnTo>
                  <a:lnTo>
                    <a:pt x="80026" y="1561"/>
                  </a:lnTo>
                  <a:lnTo>
                    <a:pt x="41758" y="10690"/>
                  </a:lnTo>
                  <a:lnTo>
                    <a:pt x="10655" y="28232"/>
                  </a:lnTo>
                  <a:lnTo>
                    <a:pt x="4515" y="33153"/>
                  </a:lnTo>
                  <a:lnTo>
                    <a:pt x="1285" y="39025"/>
                  </a:lnTo>
                  <a:lnTo>
                    <a:pt x="0" y="52459"/>
                  </a:lnTo>
                  <a:lnTo>
                    <a:pt x="3458" y="58805"/>
                  </a:lnTo>
                  <a:lnTo>
                    <a:pt x="16512" y="70463"/>
                  </a:lnTo>
                  <a:lnTo>
                    <a:pt x="33831" y="76797"/>
                  </a:lnTo>
                  <a:lnTo>
                    <a:pt x="68973" y="84989"/>
                  </a:lnTo>
                  <a:lnTo>
                    <a:pt x="88868" y="96512"/>
                  </a:lnTo>
                  <a:lnTo>
                    <a:pt x="92070" y="101994"/>
                  </a:lnTo>
                  <a:lnTo>
                    <a:pt x="93324" y="114994"/>
                  </a:lnTo>
                  <a:lnTo>
                    <a:pt x="90721" y="121225"/>
                  </a:lnTo>
                  <a:lnTo>
                    <a:pt x="80920" y="132754"/>
                  </a:lnTo>
                  <a:lnTo>
                    <a:pt x="33738" y="157172"/>
                  </a:lnTo>
                  <a:lnTo>
                    <a:pt x="7782" y="1673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6889027-70DA-43E0-A22D-C2C6E92B3269}"/>
              </a:ext>
            </a:extLst>
          </p:cNvPr>
          <p:cNvGrpSpPr/>
          <p:nvPr/>
        </p:nvGrpSpPr>
        <p:grpSpPr>
          <a:xfrm>
            <a:off x="1943382" y="4690546"/>
            <a:ext cx="2044438" cy="489734"/>
            <a:chOff x="1943382" y="4690546"/>
            <a:chExt cx="2044438" cy="489734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2CBBDE9-8914-40F9-A1BF-69B3C1B0D67C}"/>
                </a:ext>
              </a:extLst>
            </p:cNvPr>
            <p:cNvSpPr/>
            <p:nvPr/>
          </p:nvSpPr>
          <p:spPr>
            <a:xfrm>
              <a:off x="1943382" y="4772828"/>
              <a:ext cx="168927" cy="251999"/>
            </a:xfrm>
            <a:custGeom>
              <a:avLst/>
              <a:gdLst/>
              <a:ahLst/>
              <a:cxnLst/>
              <a:rect l="0" t="0" r="0" b="0"/>
              <a:pathLst>
                <a:path w="168927" h="251999">
                  <a:moveTo>
                    <a:pt x="0" y="18774"/>
                  </a:moveTo>
                  <a:lnTo>
                    <a:pt x="49438" y="5515"/>
                  </a:lnTo>
                  <a:lnTo>
                    <a:pt x="112805" y="0"/>
                  </a:lnTo>
                  <a:lnTo>
                    <a:pt x="139099" y="4384"/>
                  </a:lnTo>
                  <a:lnTo>
                    <a:pt x="159423" y="14970"/>
                  </a:lnTo>
                  <a:lnTo>
                    <a:pt x="165015" y="23147"/>
                  </a:lnTo>
                  <a:lnTo>
                    <a:pt x="168926" y="43751"/>
                  </a:lnTo>
                  <a:lnTo>
                    <a:pt x="165481" y="62696"/>
                  </a:lnTo>
                  <a:lnTo>
                    <a:pt x="157328" y="78890"/>
                  </a:lnTo>
                  <a:lnTo>
                    <a:pt x="137307" y="97719"/>
                  </a:lnTo>
                  <a:lnTo>
                    <a:pt x="119471" y="108851"/>
                  </a:lnTo>
                  <a:lnTo>
                    <a:pt x="115060" y="114238"/>
                  </a:lnTo>
                  <a:lnTo>
                    <a:pt x="113846" y="119557"/>
                  </a:lnTo>
                  <a:lnTo>
                    <a:pt x="114765" y="124830"/>
                  </a:lnTo>
                  <a:lnTo>
                    <a:pt x="117969" y="129210"/>
                  </a:lnTo>
                  <a:lnTo>
                    <a:pt x="154545" y="155952"/>
                  </a:lnTo>
                  <a:lnTo>
                    <a:pt x="163121" y="172448"/>
                  </a:lnTo>
                  <a:lnTo>
                    <a:pt x="165205" y="191297"/>
                  </a:lnTo>
                  <a:lnTo>
                    <a:pt x="162388" y="210326"/>
                  </a:lnTo>
                  <a:lnTo>
                    <a:pt x="155378" y="227421"/>
                  </a:lnTo>
                  <a:lnTo>
                    <a:pt x="141898" y="241353"/>
                  </a:lnTo>
                  <a:lnTo>
                    <a:pt x="133466" y="247486"/>
                  </a:lnTo>
                  <a:lnTo>
                    <a:pt x="114884" y="251998"/>
                  </a:lnTo>
                  <a:lnTo>
                    <a:pt x="96837" y="250261"/>
                  </a:lnTo>
                  <a:lnTo>
                    <a:pt x="83058" y="243731"/>
                  </a:lnTo>
                  <a:lnTo>
                    <a:pt x="79556" y="239570"/>
                  </a:lnTo>
                  <a:lnTo>
                    <a:pt x="78085" y="235070"/>
                  </a:lnTo>
                  <a:lnTo>
                    <a:pt x="77735" y="22088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3E0F035-3536-4527-90AE-31FF2941DF1E}"/>
                </a:ext>
              </a:extLst>
            </p:cNvPr>
            <p:cNvSpPr/>
            <p:nvPr/>
          </p:nvSpPr>
          <p:spPr>
            <a:xfrm>
              <a:off x="2207682" y="4954846"/>
              <a:ext cx="15548" cy="15549"/>
            </a:xfrm>
            <a:custGeom>
              <a:avLst/>
              <a:gdLst/>
              <a:ahLst/>
              <a:cxnLst/>
              <a:rect l="0" t="0" r="0" b="0"/>
              <a:pathLst>
                <a:path w="15548" h="15549">
                  <a:moveTo>
                    <a:pt x="0" y="15548"/>
                  </a:move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1519802-F39E-41E2-BAB2-524380D5F553}"/>
                </a:ext>
              </a:extLst>
            </p:cNvPr>
            <p:cNvSpPr/>
            <p:nvPr/>
          </p:nvSpPr>
          <p:spPr>
            <a:xfrm>
              <a:off x="2265743" y="4796893"/>
              <a:ext cx="190693" cy="181965"/>
            </a:xfrm>
            <a:custGeom>
              <a:avLst/>
              <a:gdLst/>
              <a:ahLst/>
              <a:cxnLst/>
              <a:rect l="0" t="0" r="0" b="0"/>
              <a:pathLst>
                <a:path w="190693" h="181965">
                  <a:moveTo>
                    <a:pt x="4127" y="72445"/>
                  </a:moveTo>
                  <a:lnTo>
                    <a:pt x="0" y="60064"/>
                  </a:lnTo>
                  <a:lnTo>
                    <a:pt x="512" y="54690"/>
                  </a:lnTo>
                  <a:lnTo>
                    <a:pt x="5688" y="44112"/>
                  </a:lnTo>
                  <a:lnTo>
                    <a:pt x="32995" y="12862"/>
                  </a:lnTo>
                  <a:lnTo>
                    <a:pt x="52412" y="1432"/>
                  </a:lnTo>
                  <a:lnTo>
                    <a:pt x="67046" y="0"/>
                  </a:lnTo>
                  <a:lnTo>
                    <a:pt x="74576" y="828"/>
                  </a:lnTo>
                  <a:lnTo>
                    <a:pt x="81323" y="4834"/>
                  </a:lnTo>
                  <a:lnTo>
                    <a:pt x="93427" y="18500"/>
                  </a:lnTo>
                  <a:lnTo>
                    <a:pt x="99958" y="36088"/>
                  </a:lnTo>
                  <a:lnTo>
                    <a:pt x="101700" y="45616"/>
                  </a:lnTo>
                  <a:lnTo>
                    <a:pt x="99028" y="63112"/>
                  </a:lnTo>
                  <a:lnTo>
                    <a:pt x="91219" y="78661"/>
                  </a:lnTo>
                  <a:lnTo>
                    <a:pt x="79111" y="91330"/>
                  </a:lnTo>
                  <a:lnTo>
                    <a:pt x="57727" y="104049"/>
                  </a:lnTo>
                  <a:lnTo>
                    <a:pt x="53680" y="109061"/>
                  </a:lnTo>
                  <a:lnTo>
                    <a:pt x="51845" y="114994"/>
                  </a:lnTo>
                  <a:lnTo>
                    <a:pt x="52110" y="128496"/>
                  </a:lnTo>
                  <a:lnTo>
                    <a:pt x="55108" y="143133"/>
                  </a:lnTo>
                  <a:lnTo>
                    <a:pt x="65777" y="161816"/>
                  </a:lnTo>
                  <a:lnTo>
                    <a:pt x="88133" y="178292"/>
                  </a:lnTo>
                  <a:lnTo>
                    <a:pt x="109121" y="181964"/>
                  </a:lnTo>
                  <a:lnTo>
                    <a:pt x="162548" y="175159"/>
                  </a:lnTo>
                  <a:lnTo>
                    <a:pt x="190692" y="16572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45860B8-6CB7-4F86-A2F1-0BE9576DFA6E}"/>
                </a:ext>
              </a:extLst>
            </p:cNvPr>
            <p:cNvSpPr/>
            <p:nvPr/>
          </p:nvSpPr>
          <p:spPr>
            <a:xfrm>
              <a:off x="2005570" y="5048129"/>
              <a:ext cx="458639" cy="46642"/>
            </a:xfrm>
            <a:custGeom>
              <a:avLst/>
              <a:gdLst/>
              <a:ahLst/>
              <a:cxnLst/>
              <a:rect l="0" t="0" r="0" b="0"/>
              <a:pathLst>
                <a:path w="458639" h="46642">
                  <a:moveTo>
                    <a:pt x="0" y="46641"/>
                  </a:moveTo>
                  <a:lnTo>
                    <a:pt x="59785" y="35821"/>
                  </a:lnTo>
                  <a:lnTo>
                    <a:pt x="103731" y="30892"/>
                  </a:lnTo>
                  <a:lnTo>
                    <a:pt x="160978" y="24957"/>
                  </a:lnTo>
                  <a:lnTo>
                    <a:pt x="198010" y="20957"/>
                  </a:lnTo>
                  <a:lnTo>
                    <a:pt x="238245" y="16562"/>
                  </a:lnTo>
                  <a:lnTo>
                    <a:pt x="278024" y="12769"/>
                  </a:lnTo>
                  <a:lnTo>
                    <a:pt x="317499" y="9377"/>
                  </a:lnTo>
                  <a:lnTo>
                    <a:pt x="356772" y="6251"/>
                  </a:lnTo>
                  <a:lnTo>
                    <a:pt x="407318" y="2778"/>
                  </a:lnTo>
                  <a:lnTo>
                    <a:pt x="45863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FAD1784-FA9C-45C5-BE67-FCC4BD826386}"/>
                </a:ext>
              </a:extLst>
            </p:cNvPr>
            <p:cNvSpPr/>
            <p:nvPr/>
          </p:nvSpPr>
          <p:spPr>
            <a:xfrm>
              <a:off x="2025660" y="5118090"/>
              <a:ext cx="446323" cy="62190"/>
            </a:xfrm>
            <a:custGeom>
              <a:avLst/>
              <a:gdLst/>
              <a:ahLst/>
              <a:cxnLst/>
              <a:rect l="0" t="0" r="0" b="0"/>
              <a:pathLst>
                <a:path w="446323" h="62190">
                  <a:moveTo>
                    <a:pt x="18778" y="62188"/>
                  </a:moveTo>
                  <a:lnTo>
                    <a:pt x="2271" y="62189"/>
                  </a:lnTo>
                  <a:lnTo>
                    <a:pt x="0" y="61325"/>
                  </a:lnTo>
                  <a:lnTo>
                    <a:pt x="1077" y="59885"/>
                  </a:lnTo>
                  <a:lnTo>
                    <a:pt x="10911" y="55983"/>
                  </a:lnTo>
                  <a:lnTo>
                    <a:pt x="70839" y="44136"/>
                  </a:lnTo>
                  <a:lnTo>
                    <a:pt x="124834" y="36027"/>
                  </a:lnTo>
                  <a:lnTo>
                    <a:pt x="180501" y="29544"/>
                  </a:lnTo>
                  <a:lnTo>
                    <a:pt x="212966" y="25742"/>
                  </a:lnTo>
                  <a:lnTo>
                    <a:pt x="248428" y="21480"/>
                  </a:lnTo>
                  <a:lnTo>
                    <a:pt x="285890" y="16912"/>
                  </a:lnTo>
                  <a:lnTo>
                    <a:pt x="343637" y="9532"/>
                  </a:lnTo>
                  <a:lnTo>
                    <a:pt x="403228" y="2825"/>
                  </a:lnTo>
                  <a:lnTo>
                    <a:pt x="446322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897CBA6-3A84-447A-83F4-20EE17AC4564}"/>
                </a:ext>
              </a:extLst>
            </p:cNvPr>
            <p:cNvSpPr/>
            <p:nvPr/>
          </p:nvSpPr>
          <p:spPr>
            <a:xfrm>
              <a:off x="2798470" y="4791602"/>
              <a:ext cx="31095" cy="186566"/>
            </a:xfrm>
            <a:custGeom>
              <a:avLst/>
              <a:gdLst/>
              <a:ahLst/>
              <a:cxnLst/>
              <a:rect l="0" t="0" r="0" b="0"/>
              <a:pathLst>
                <a:path w="31095" h="186566">
                  <a:moveTo>
                    <a:pt x="0" y="0"/>
                  </a:moveTo>
                  <a:lnTo>
                    <a:pt x="2303" y="31521"/>
                  </a:lnTo>
                  <a:lnTo>
                    <a:pt x="8781" y="84158"/>
                  </a:lnTo>
                  <a:lnTo>
                    <a:pt x="22240" y="144871"/>
                  </a:lnTo>
                  <a:lnTo>
                    <a:pt x="31094" y="18656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63DC515-5687-4CDF-A70D-330B2A590EF3}"/>
                </a:ext>
              </a:extLst>
            </p:cNvPr>
            <p:cNvSpPr/>
            <p:nvPr/>
          </p:nvSpPr>
          <p:spPr>
            <a:xfrm>
              <a:off x="2699575" y="4733443"/>
              <a:ext cx="197402" cy="151443"/>
            </a:xfrm>
            <a:custGeom>
              <a:avLst/>
              <a:gdLst/>
              <a:ahLst/>
              <a:cxnLst/>
              <a:rect l="0" t="0" r="0" b="0"/>
              <a:pathLst>
                <a:path w="197402" h="151443">
                  <a:moveTo>
                    <a:pt x="13386" y="112574"/>
                  </a:moveTo>
                  <a:lnTo>
                    <a:pt x="2702" y="86886"/>
                  </a:lnTo>
                  <a:lnTo>
                    <a:pt x="0" y="65168"/>
                  </a:lnTo>
                  <a:lnTo>
                    <a:pt x="4462" y="54195"/>
                  </a:lnTo>
                  <a:lnTo>
                    <a:pt x="23239" y="32788"/>
                  </a:lnTo>
                  <a:lnTo>
                    <a:pt x="58820" y="9567"/>
                  </a:lnTo>
                  <a:lnTo>
                    <a:pt x="117347" y="0"/>
                  </a:lnTo>
                  <a:lnTo>
                    <a:pt x="155464" y="9278"/>
                  </a:lnTo>
                  <a:lnTo>
                    <a:pt x="172885" y="17798"/>
                  </a:lnTo>
                  <a:lnTo>
                    <a:pt x="184498" y="29524"/>
                  </a:lnTo>
                  <a:lnTo>
                    <a:pt x="197401" y="58677"/>
                  </a:lnTo>
                  <a:lnTo>
                    <a:pt x="193923" y="89483"/>
                  </a:lnTo>
                  <a:lnTo>
                    <a:pt x="174844" y="129052"/>
                  </a:lnTo>
                  <a:lnTo>
                    <a:pt x="167666" y="139106"/>
                  </a:lnTo>
                  <a:lnTo>
                    <a:pt x="160289" y="144946"/>
                  </a:lnTo>
                  <a:lnTo>
                    <a:pt x="152780" y="147975"/>
                  </a:lnTo>
                  <a:lnTo>
                    <a:pt x="129989" y="15144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1B0820C-F41E-49BC-B44F-BFA9D7A8B849}"/>
                </a:ext>
              </a:extLst>
            </p:cNvPr>
            <p:cNvSpPr/>
            <p:nvPr/>
          </p:nvSpPr>
          <p:spPr>
            <a:xfrm>
              <a:off x="2922846" y="4861564"/>
              <a:ext cx="77737" cy="93356"/>
            </a:xfrm>
            <a:custGeom>
              <a:avLst/>
              <a:gdLst/>
              <a:ahLst/>
              <a:cxnLst/>
              <a:rect l="0" t="0" r="0" b="0"/>
              <a:pathLst>
                <a:path w="77737" h="93356">
                  <a:moveTo>
                    <a:pt x="0" y="7774"/>
                  </a:moveTo>
                  <a:lnTo>
                    <a:pt x="8254" y="16027"/>
                  </a:lnTo>
                  <a:lnTo>
                    <a:pt x="12306" y="29293"/>
                  </a:lnTo>
                  <a:lnTo>
                    <a:pt x="19484" y="92096"/>
                  </a:lnTo>
                  <a:lnTo>
                    <a:pt x="20763" y="93355"/>
                  </a:lnTo>
                  <a:lnTo>
                    <a:pt x="34041" y="31975"/>
                  </a:lnTo>
                  <a:lnTo>
                    <a:pt x="43632" y="18242"/>
                  </a:lnTo>
                  <a:lnTo>
                    <a:pt x="55669" y="8107"/>
                  </a:lnTo>
                  <a:lnTo>
                    <a:pt x="7773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B786501-671E-428E-AB8F-13997BEA2EBA}"/>
                </a:ext>
              </a:extLst>
            </p:cNvPr>
            <p:cNvSpPr/>
            <p:nvPr/>
          </p:nvSpPr>
          <p:spPr>
            <a:xfrm>
              <a:off x="3045099" y="4861392"/>
              <a:ext cx="81568" cy="72058"/>
            </a:xfrm>
            <a:custGeom>
              <a:avLst/>
              <a:gdLst/>
              <a:ahLst/>
              <a:cxnLst/>
              <a:rect l="0" t="0" r="0" b="0"/>
              <a:pathLst>
                <a:path w="81568" h="72058">
                  <a:moveTo>
                    <a:pt x="40991" y="23493"/>
                  </a:moveTo>
                  <a:lnTo>
                    <a:pt x="32738" y="15239"/>
                  </a:lnTo>
                  <a:lnTo>
                    <a:pt x="27716" y="14536"/>
                  </a:lnTo>
                  <a:lnTo>
                    <a:pt x="15225" y="18360"/>
                  </a:lnTo>
                  <a:lnTo>
                    <a:pt x="5643" y="28122"/>
                  </a:lnTo>
                  <a:lnTo>
                    <a:pt x="1879" y="34352"/>
                  </a:lnTo>
                  <a:lnTo>
                    <a:pt x="0" y="48185"/>
                  </a:lnTo>
                  <a:lnTo>
                    <a:pt x="708" y="55501"/>
                  </a:lnTo>
                  <a:lnTo>
                    <a:pt x="3771" y="61242"/>
                  </a:lnTo>
                  <a:lnTo>
                    <a:pt x="14084" y="69925"/>
                  </a:lnTo>
                  <a:lnTo>
                    <a:pt x="29608" y="72057"/>
                  </a:lnTo>
                  <a:lnTo>
                    <a:pt x="63599" y="66387"/>
                  </a:lnTo>
                  <a:lnTo>
                    <a:pt x="69883" y="61590"/>
                  </a:lnTo>
                  <a:lnTo>
                    <a:pt x="79168" y="47046"/>
                  </a:lnTo>
                  <a:lnTo>
                    <a:pt x="81567" y="31369"/>
                  </a:lnTo>
                  <a:lnTo>
                    <a:pt x="80998" y="23561"/>
                  </a:lnTo>
                  <a:lnTo>
                    <a:pt x="77163" y="16628"/>
                  </a:lnTo>
                  <a:lnTo>
                    <a:pt x="63690" y="4320"/>
                  </a:lnTo>
                  <a:lnTo>
                    <a:pt x="46185" y="0"/>
                  </a:lnTo>
                  <a:lnTo>
                    <a:pt x="36680" y="57"/>
                  </a:lnTo>
                  <a:lnTo>
                    <a:pt x="29480" y="1823"/>
                  </a:lnTo>
                  <a:lnTo>
                    <a:pt x="9897" y="1571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DCC69EB-4F92-46E3-8D95-7525C4A5EFC6}"/>
                </a:ext>
              </a:extLst>
            </p:cNvPr>
            <p:cNvSpPr/>
            <p:nvPr/>
          </p:nvSpPr>
          <p:spPr>
            <a:xfrm>
              <a:off x="3191689" y="4834874"/>
              <a:ext cx="96514" cy="104643"/>
            </a:xfrm>
            <a:custGeom>
              <a:avLst/>
              <a:gdLst/>
              <a:ahLst/>
              <a:cxnLst/>
              <a:rect l="0" t="0" r="0" b="0"/>
              <a:pathLst>
                <a:path w="96514" h="104643">
                  <a:moveTo>
                    <a:pt x="18778" y="11143"/>
                  </a:moveTo>
                  <a:lnTo>
                    <a:pt x="2271" y="7016"/>
                  </a:lnTo>
                  <a:lnTo>
                    <a:pt x="0" y="4937"/>
                  </a:lnTo>
                  <a:lnTo>
                    <a:pt x="1077" y="2687"/>
                  </a:lnTo>
                  <a:lnTo>
                    <a:pt x="4386" y="323"/>
                  </a:lnTo>
                  <a:lnTo>
                    <a:pt x="17276" y="0"/>
                  </a:lnTo>
                  <a:lnTo>
                    <a:pt x="35385" y="4463"/>
                  </a:lnTo>
                  <a:lnTo>
                    <a:pt x="57829" y="15084"/>
                  </a:lnTo>
                  <a:lnTo>
                    <a:pt x="75289" y="30745"/>
                  </a:lnTo>
                  <a:lnTo>
                    <a:pt x="82364" y="39758"/>
                  </a:lnTo>
                  <a:lnTo>
                    <a:pt x="87921" y="58985"/>
                  </a:lnTo>
                  <a:lnTo>
                    <a:pt x="86648" y="77320"/>
                  </a:lnTo>
                  <a:lnTo>
                    <a:pt x="80324" y="91227"/>
                  </a:lnTo>
                  <a:lnTo>
                    <a:pt x="69453" y="100863"/>
                  </a:lnTo>
                  <a:lnTo>
                    <a:pt x="62926" y="104642"/>
                  </a:lnTo>
                  <a:lnTo>
                    <a:pt x="57711" y="104569"/>
                  </a:lnTo>
                  <a:lnTo>
                    <a:pt x="53370" y="101930"/>
                  </a:lnTo>
                  <a:lnTo>
                    <a:pt x="49613" y="97580"/>
                  </a:lnTo>
                  <a:lnTo>
                    <a:pt x="48835" y="91224"/>
                  </a:lnTo>
                  <a:lnTo>
                    <a:pt x="52578" y="74949"/>
                  </a:lnTo>
                  <a:lnTo>
                    <a:pt x="62303" y="60807"/>
                  </a:lnTo>
                  <a:lnTo>
                    <a:pt x="96513" y="2669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B33D708-AC58-4A1D-BEE1-678015E301AA}"/>
                </a:ext>
              </a:extLst>
            </p:cNvPr>
            <p:cNvSpPr/>
            <p:nvPr/>
          </p:nvSpPr>
          <p:spPr>
            <a:xfrm>
              <a:off x="3368291" y="4825401"/>
              <a:ext cx="83156" cy="98956"/>
            </a:xfrm>
            <a:custGeom>
              <a:avLst/>
              <a:gdLst/>
              <a:ahLst/>
              <a:cxnLst/>
              <a:rect l="0" t="0" r="0" b="0"/>
              <a:pathLst>
                <a:path w="83156" h="98956">
                  <a:moveTo>
                    <a:pt x="28740" y="28390"/>
                  </a:moveTo>
                  <a:lnTo>
                    <a:pt x="49374" y="16010"/>
                  </a:lnTo>
                  <a:lnTo>
                    <a:pt x="51997" y="10635"/>
                  </a:lnTo>
                  <a:lnTo>
                    <a:pt x="50291" y="5325"/>
                  </a:lnTo>
                  <a:lnTo>
                    <a:pt x="45699" y="57"/>
                  </a:lnTo>
                  <a:lnTo>
                    <a:pt x="39182" y="0"/>
                  </a:lnTo>
                  <a:lnTo>
                    <a:pt x="22728" y="9150"/>
                  </a:lnTo>
                  <a:lnTo>
                    <a:pt x="2295" y="37852"/>
                  </a:lnTo>
                  <a:lnTo>
                    <a:pt x="0" y="61386"/>
                  </a:lnTo>
                  <a:lnTo>
                    <a:pt x="1807" y="73708"/>
                  </a:lnTo>
                  <a:lnTo>
                    <a:pt x="7330" y="82786"/>
                  </a:lnTo>
                  <a:lnTo>
                    <a:pt x="24982" y="95176"/>
                  </a:lnTo>
                  <a:lnTo>
                    <a:pt x="47224" y="98955"/>
                  </a:lnTo>
                  <a:lnTo>
                    <a:pt x="83155" y="9835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41371C1-EDEB-4466-9659-7A95EB9CBBB0}"/>
                </a:ext>
              </a:extLst>
            </p:cNvPr>
            <p:cNvSpPr/>
            <p:nvPr/>
          </p:nvSpPr>
          <p:spPr>
            <a:xfrm>
              <a:off x="3490314" y="4824607"/>
              <a:ext cx="97622" cy="83599"/>
            </a:xfrm>
            <a:custGeom>
              <a:avLst/>
              <a:gdLst/>
              <a:ahLst/>
              <a:cxnLst/>
              <a:rect l="0" t="0" r="0" b="0"/>
              <a:pathLst>
                <a:path w="97622" h="83599">
                  <a:moveTo>
                    <a:pt x="0" y="21410"/>
                  </a:moveTo>
                  <a:lnTo>
                    <a:pt x="8253" y="33790"/>
                  </a:lnTo>
                  <a:lnTo>
                    <a:pt x="13386" y="62122"/>
                  </a:lnTo>
                  <a:lnTo>
                    <a:pt x="13242" y="66690"/>
                  </a:lnTo>
                  <a:lnTo>
                    <a:pt x="12283" y="67144"/>
                  </a:lnTo>
                  <a:lnTo>
                    <a:pt x="10780" y="64855"/>
                  </a:lnTo>
                  <a:lnTo>
                    <a:pt x="12791" y="45127"/>
                  </a:lnTo>
                  <a:lnTo>
                    <a:pt x="18857" y="21527"/>
                  </a:lnTo>
                  <a:lnTo>
                    <a:pt x="30550" y="8219"/>
                  </a:lnTo>
                  <a:lnTo>
                    <a:pt x="38505" y="2251"/>
                  </a:lnTo>
                  <a:lnTo>
                    <a:pt x="47263" y="0"/>
                  </a:lnTo>
                  <a:lnTo>
                    <a:pt x="66207" y="2105"/>
                  </a:lnTo>
                  <a:lnTo>
                    <a:pt x="81537" y="13406"/>
                  </a:lnTo>
                  <a:lnTo>
                    <a:pt x="88043" y="21256"/>
                  </a:lnTo>
                  <a:lnTo>
                    <a:pt x="95272" y="39191"/>
                  </a:lnTo>
                  <a:lnTo>
                    <a:pt x="97621" y="56952"/>
                  </a:lnTo>
                  <a:lnTo>
                    <a:pt x="93282" y="8359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9C81B31-AE06-434D-94A9-73EC9597090F}"/>
                </a:ext>
              </a:extLst>
            </p:cNvPr>
            <p:cNvSpPr/>
            <p:nvPr/>
          </p:nvSpPr>
          <p:spPr>
            <a:xfrm>
              <a:off x="3606917" y="4814923"/>
              <a:ext cx="202112" cy="99391"/>
            </a:xfrm>
            <a:custGeom>
              <a:avLst/>
              <a:gdLst/>
              <a:ahLst/>
              <a:cxnLst/>
              <a:rect l="0" t="0" r="0" b="0"/>
              <a:pathLst>
                <a:path w="202112" h="99391">
                  <a:moveTo>
                    <a:pt x="0" y="0"/>
                  </a:moveTo>
                  <a:lnTo>
                    <a:pt x="8253" y="8253"/>
                  </a:lnTo>
                  <a:lnTo>
                    <a:pt x="12305" y="21518"/>
                  </a:lnTo>
                  <a:lnTo>
                    <a:pt x="15262" y="78259"/>
                  </a:lnTo>
                  <a:lnTo>
                    <a:pt x="14557" y="92651"/>
                  </a:lnTo>
                  <a:lnTo>
                    <a:pt x="13159" y="92862"/>
                  </a:lnTo>
                  <a:lnTo>
                    <a:pt x="11364" y="90411"/>
                  </a:lnTo>
                  <a:lnTo>
                    <a:pt x="8837" y="70454"/>
                  </a:lnTo>
                  <a:lnTo>
                    <a:pt x="16342" y="38534"/>
                  </a:lnTo>
                  <a:lnTo>
                    <a:pt x="29432" y="21156"/>
                  </a:lnTo>
                  <a:lnTo>
                    <a:pt x="37759" y="14104"/>
                  </a:lnTo>
                  <a:lnTo>
                    <a:pt x="46766" y="10267"/>
                  </a:lnTo>
                  <a:lnTo>
                    <a:pt x="65987" y="8305"/>
                  </a:lnTo>
                  <a:lnTo>
                    <a:pt x="75085" y="12447"/>
                  </a:lnTo>
                  <a:lnTo>
                    <a:pt x="92105" y="28564"/>
                  </a:lnTo>
                  <a:lnTo>
                    <a:pt x="118180" y="90899"/>
                  </a:lnTo>
                  <a:lnTo>
                    <a:pt x="122837" y="96012"/>
                  </a:lnTo>
                  <a:lnTo>
                    <a:pt x="128533" y="98557"/>
                  </a:lnTo>
                  <a:lnTo>
                    <a:pt x="134920" y="99390"/>
                  </a:lnTo>
                  <a:lnTo>
                    <a:pt x="148929" y="93406"/>
                  </a:lnTo>
                  <a:lnTo>
                    <a:pt x="156291" y="88182"/>
                  </a:lnTo>
                  <a:lnTo>
                    <a:pt x="166776" y="70862"/>
                  </a:lnTo>
                  <a:lnTo>
                    <a:pt x="183414" y="24303"/>
                  </a:lnTo>
                  <a:lnTo>
                    <a:pt x="186192" y="23975"/>
                  </a:lnTo>
                  <a:lnTo>
                    <a:pt x="188908" y="26349"/>
                  </a:lnTo>
                  <a:lnTo>
                    <a:pt x="202111" y="855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80C657D-A865-4589-945D-EA10D467F531}"/>
                </a:ext>
              </a:extLst>
            </p:cNvPr>
            <p:cNvSpPr/>
            <p:nvPr/>
          </p:nvSpPr>
          <p:spPr>
            <a:xfrm>
              <a:off x="3767932" y="4690546"/>
              <a:ext cx="10003" cy="31095"/>
            </a:xfrm>
            <a:custGeom>
              <a:avLst/>
              <a:gdLst/>
              <a:ahLst/>
              <a:cxnLst/>
              <a:rect l="0" t="0" r="0" b="0"/>
              <a:pathLst>
                <a:path w="10003" h="31095">
                  <a:moveTo>
                    <a:pt x="10002" y="31094"/>
                  </a:moveTo>
                  <a:lnTo>
                    <a:pt x="181" y="9726"/>
                  </a:lnTo>
                  <a:lnTo>
                    <a:pt x="0" y="6484"/>
                  </a:lnTo>
                  <a:lnTo>
                    <a:pt x="222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389538C-6E95-4634-9C62-6BC53B2D3DDA}"/>
                </a:ext>
              </a:extLst>
            </p:cNvPr>
            <p:cNvSpPr/>
            <p:nvPr/>
          </p:nvSpPr>
          <p:spPr>
            <a:xfrm>
              <a:off x="3863443" y="4792743"/>
              <a:ext cx="124377" cy="99916"/>
            </a:xfrm>
            <a:custGeom>
              <a:avLst/>
              <a:gdLst/>
              <a:ahLst/>
              <a:cxnLst/>
              <a:rect l="0" t="0" r="0" b="0"/>
              <a:pathLst>
                <a:path w="124377" h="99916">
                  <a:moveTo>
                    <a:pt x="0" y="6633"/>
                  </a:moveTo>
                  <a:lnTo>
                    <a:pt x="0" y="69630"/>
                  </a:lnTo>
                  <a:lnTo>
                    <a:pt x="864" y="83864"/>
                  </a:lnTo>
                  <a:lnTo>
                    <a:pt x="2303" y="84032"/>
                  </a:lnTo>
                  <a:lnTo>
                    <a:pt x="4127" y="81553"/>
                  </a:lnTo>
                  <a:lnTo>
                    <a:pt x="22400" y="22932"/>
                  </a:lnTo>
                  <a:lnTo>
                    <a:pt x="34140" y="7255"/>
                  </a:lnTo>
                  <a:lnTo>
                    <a:pt x="40899" y="1865"/>
                  </a:lnTo>
                  <a:lnTo>
                    <a:pt x="48859" y="0"/>
                  </a:lnTo>
                  <a:lnTo>
                    <a:pt x="66917" y="2533"/>
                  </a:lnTo>
                  <a:lnTo>
                    <a:pt x="96507" y="21925"/>
                  </a:lnTo>
                  <a:lnTo>
                    <a:pt x="109975" y="39917"/>
                  </a:lnTo>
                  <a:lnTo>
                    <a:pt x="117976" y="59429"/>
                  </a:lnTo>
                  <a:lnTo>
                    <a:pt x="124376" y="9991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514CDFE-2026-406F-9A2C-C9AF491E645F}"/>
              </a:ext>
            </a:extLst>
          </p:cNvPr>
          <p:cNvGrpSpPr/>
          <p:nvPr/>
        </p:nvGrpSpPr>
        <p:grpSpPr>
          <a:xfrm>
            <a:off x="4026687" y="4241473"/>
            <a:ext cx="2163585" cy="588998"/>
            <a:chOff x="4026687" y="4241473"/>
            <a:chExt cx="2163585" cy="588998"/>
          </a:xfrm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90AE887-70BE-4ECD-825A-6F87D13539B6}"/>
                </a:ext>
              </a:extLst>
            </p:cNvPr>
            <p:cNvSpPr/>
            <p:nvPr/>
          </p:nvSpPr>
          <p:spPr>
            <a:xfrm>
              <a:off x="4026687" y="4651679"/>
              <a:ext cx="497507" cy="178792"/>
            </a:xfrm>
            <a:custGeom>
              <a:avLst/>
              <a:gdLst/>
              <a:ahLst/>
              <a:cxnLst/>
              <a:rect l="0" t="0" r="0" b="0"/>
              <a:pathLst>
                <a:path w="497507" h="178792">
                  <a:moveTo>
                    <a:pt x="0" y="178791"/>
                  </a:moveTo>
                  <a:lnTo>
                    <a:pt x="43279" y="174664"/>
                  </a:lnTo>
                  <a:lnTo>
                    <a:pt x="97852" y="159718"/>
                  </a:lnTo>
                  <a:lnTo>
                    <a:pt x="158077" y="139220"/>
                  </a:lnTo>
                  <a:lnTo>
                    <a:pt x="193485" y="126498"/>
                  </a:lnTo>
                  <a:lnTo>
                    <a:pt x="230910" y="111971"/>
                  </a:lnTo>
                  <a:lnTo>
                    <a:pt x="269679" y="96240"/>
                  </a:lnTo>
                  <a:lnTo>
                    <a:pt x="309345" y="79707"/>
                  </a:lnTo>
                  <a:lnTo>
                    <a:pt x="371844" y="54427"/>
                  </a:lnTo>
                  <a:lnTo>
                    <a:pt x="420927" y="34554"/>
                  </a:lnTo>
                  <a:lnTo>
                    <a:pt x="480844" y="7593"/>
                  </a:lnTo>
                  <a:lnTo>
                    <a:pt x="497506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9DBA01C-C5D0-4AEA-B16A-9AB8E1F9546F}"/>
                </a:ext>
              </a:extLst>
            </p:cNvPr>
            <p:cNvSpPr/>
            <p:nvPr/>
          </p:nvSpPr>
          <p:spPr>
            <a:xfrm>
              <a:off x="4485325" y="4636132"/>
              <a:ext cx="74565" cy="101057"/>
            </a:xfrm>
            <a:custGeom>
              <a:avLst/>
              <a:gdLst/>
              <a:ahLst/>
              <a:cxnLst/>
              <a:rect l="0" t="0" r="0" b="0"/>
              <a:pathLst>
                <a:path w="74565" h="101057">
                  <a:moveTo>
                    <a:pt x="0" y="0"/>
                  </a:moveTo>
                  <a:lnTo>
                    <a:pt x="25766" y="21639"/>
                  </a:lnTo>
                  <a:lnTo>
                    <a:pt x="54034" y="37159"/>
                  </a:lnTo>
                  <a:lnTo>
                    <a:pt x="66050" y="49337"/>
                  </a:lnTo>
                  <a:lnTo>
                    <a:pt x="72542" y="65690"/>
                  </a:lnTo>
                  <a:lnTo>
                    <a:pt x="74564" y="81882"/>
                  </a:lnTo>
                  <a:lnTo>
                    <a:pt x="69962" y="1010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175580B-27CB-4591-A7B5-34D0EF845B4B}"/>
                </a:ext>
              </a:extLst>
            </p:cNvPr>
            <p:cNvSpPr/>
            <p:nvPr/>
          </p:nvSpPr>
          <p:spPr>
            <a:xfrm>
              <a:off x="4630705" y="4581717"/>
              <a:ext cx="65185" cy="85599"/>
            </a:xfrm>
            <a:custGeom>
              <a:avLst/>
              <a:gdLst/>
              <a:ahLst/>
              <a:cxnLst/>
              <a:rect l="0" t="0" r="0" b="0"/>
              <a:pathLst>
                <a:path w="65185" h="85599">
                  <a:moveTo>
                    <a:pt x="25638" y="7773"/>
                  </a:moveTo>
                  <a:lnTo>
                    <a:pt x="13258" y="16027"/>
                  </a:lnTo>
                  <a:lnTo>
                    <a:pt x="4877" y="29292"/>
                  </a:lnTo>
                  <a:lnTo>
                    <a:pt x="0" y="45840"/>
                  </a:lnTo>
                  <a:lnTo>
                    <a:pt x="712" y="61832"/>
                  </a:lnTo>
                  <a:lnTo>
                    <a:pt x="6210" y="75274"/>
                  </a:lnTo>
                  <a:lnTo>
                    <a:pt x="10095" y="81276"/>
                  </a:lnTo>
                  <a:lnTo>
                    <a:pt x="15276" y="84414"/>
                  </a:lnTo>
                  <a:lnTo>
                    <a:pt x="27942" y="85598"/>
                  </a:lnTo>
                  <a:lnTo>
                    <a:pt x="49641" y="81408"/>
                  </a:lnTo>
                  <a:lnTo>
                    <a:pt x="55460" y="76729"/>
                  </a:lnTo>
                  <a:lnTo>
                    <a:pt x="64228" y="62317"/>
                  </a:lnTo>
                  <a:lnTo>
                    <a:pt x="65184" y="53637"/>
                  </a:lnTo>
                  <a:lnTo>
                    <a:pt x="61640" y="34779"/>
                  </a:lnTo>
                  <a:lnTo>
                    <a:pt x="52003" y="19488"/>
                  </a:lnTo>
                  <a:lnTo>
                    <a:pt x="39947" y="8662"/>
                  </a:lnTo>
                  <a:lnTo>
                    <a:pt x="17864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F760FFD-5AED-47F4-8156-0698B06B9258}"/>
                </a:ext>
              </a:extLst>
            </p:cNvPr>
            <p:cNvSpPr/>
            <p:nvPr/>
          </p:nvSpPr>
          <p:spPr>
            <a:xfrm>
              <a:off x="4739622" y="4552939"/>
              <a:ext cx="79966" cy="59873"/>
            </a:xfrm>
            <a:custGeom>
              <a:avLst/>
              <a:gdLst/>
              <a:ahLst/>
              <a:cxnLst/>
              <a:rect l="0" t="0" r="0" b="0"/>
              <a:pathLst>
                <a:path w="79966" h="59873">
                  <a:moveTo>
                    <a:pt x="10003" y="36551"/>
                  </a:moveTo>
                  <a:lnTo>
                    <a:pt x="1750" y="28298"/>
                  </a:lnTo>
                  <a:lnTo>
                    <a:pt x="182" y="28458"/>
                  </a:lnTo>
                  <a:lnTo>
                    <a:pt x="0" y="31156"/>
                  </a:lnTo>
                  <a:lnTo>
                    <a:pt x="5916" y="54104"/>
                  </a:lnTo>
                  <a:lnTo>
                    <a:pt x="7279" y="55163"/>
                  </a:lnTo>
                  <a:lnTo>
                    <a:pt x="8792" y="47127"/>
                  </a:lnTo>
                  <a:lnTo>
                    <a:pt x="11492" y="15543"/>
                  </a:lnTo>
                  <a:lnTo>
                    <a:pt x="18150" y="2454"/>
                  </a:lnTo>
                  <a:lnTo>
                    <a:pt x="22345" y="0"/>
                  </a:lnTo>
                  <a:lnTo>
                    <a:pt x="26868" y="92"/>
                  </a:lnTo>
                  <a:lnTo>
                    <a:pt x="36501" y="4800"/>
                  </a:lnTo>
                  <a:lnTo>
                    <a:pt x="46540" y="12651"/>
                  </a:lnTo>
                  <a:lnTo>
                    <a:pt x="79965" y="5987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A76DA2B-841F-49F8-AA85-FF9FF0652B64}"/>
                </a:ext>
              </a:extLst>
            </p:cNvPr>
            <p:cNvSpPr/>
            <p:nvPr/>
          </p:nvSpPr>
          <p:spPr>
            <a:xfrm>
              <a:off x="4815108" y="4464314"/>
              <a:ext cx="58895" cy="94083"/>
            </a:xfrm>
            <a:custGeom>
              <a:avLst/>
              <a:gdLst/>
              <a:ahLst/>
              <a:cxnLst/>
              <a:rect l="0" t="0" r="0" b="0"/>
              <a:pathLst>
                <a:path w="58895" h="94083">
                  <a:moveTo>
                    <a:pt x="4479" y="24121"/>
                  </a:moveTo>
                  <a:lnTo>
                    <a:pt x="0" y="0"/>
                  </a:lnTo>
                  <a:lnTo>
                    <a:pt x="630" y="267"/>
                  </a:lnTo>
                  <a:lnTo>
                    <a:pt x="30020" y="55492"/>
                  </a:lnTo>
                  <a:lnTo>
                    <a:pt x="58894" y="9408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03576FD-FDCF-4247-BBB1-DB09A6E0CAF5}"/>
                </a:ext>
              </a:extLst>
            </p:cNvPr>
            <p:cNvSpPr/>
            <p:nvPr/>
          </p:nvSpPr>
          <p:spPr>
            <a:xfrm>
              <a:off x="4897322" y="4477431"/>
              <a:ext cx="97747" cy="158702"/>
            </a:xfrm>
            <a:custGeom>
              <a:avLst/>
              <a:gdLst/>
              <a:ahLst/>
              <a:cxnLst/>
              <a:rect l="0" t="0" r="0" b="0"/>
              <a:pathLst>
                <a:path w="97747" h="158702">
                  <a:moveTo>
                    <a:pt x="0" y="18777"/>
                  </a:moveTo>
                  <a:lnTo>
                    <a:pt x="8254" y="2271"/>
                  </a:lnTo>
                  <a:lnTo>
                    <a:pt x="11549" y="0"/>
                  </a:lnTo>
                  <a:lnTo>
                    <a:pt x="14609" y="1076"/>
                  </a:lnTo>
                  <a:lnTo>
                    <a:pt x="20312" y="9182"/>
                  </a:lnTo>
                  <a:lnTo>
                    <a:pt x="33315" y="33197"/>
                  </a:lnTo>
                  <a:lnTo>
                    <a:pt x="43310" y="43324"/>
                  </a:lnTo>
                  <a:lnTo>
                    <a:pt x="56389" y="50704"/>
                  </a:lnTo>
                  <a:lnTo>
                    <a:pt x="62641" y="51290"/>
                  </a:lnTo>
                  <a:lnTo>
                    <a:pt x="74194" y="47335"/>
                  </a:lnTo>
                  <a:lnTo>
                    <a:pt x="82783" y="37516"/>
                  </a:lnTo>
                  <a:lnTo>
                    <a:pt x="86283" y="31269"/>
                  </a:lnTo>
                  <a:lnTo>
                    <a:pt x="87868" y="15116"/>
                  </a:lnTo>
                  <a:lnTo>
                    <a:pt x="87082" y="5972"/>
                  </a:lnTo>
                  <a:lnTo>
                    <a:pt x="85694" y="3331"/>
                  </a:lnTo>
                  <a:lnTo>
                    <a:pt x="83905" y="5025"/>
                  </a:lnTo>
                  <a:lnTo>
                    <a:pt x="81849" y="9609"/>
                  </a:lnTo>
                  <a:lnTo>
                    <a:pt x="83081" y="36694"/>
                  </a:lnTo>
                  <a:lnTo>
                    <a:pt x="95714" y="89879"/>
                  </a:lnTo>
                  <a:lnTo>
                    <a:pt x="97746" y="127177"/>
                  </a:lnTo>
                  <a:lnTo>
                    <a:pt x="85509" y="15870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01DD5C3-CAA9-43D1-A720-2CFE54C68F3D}"/>
                </a:ext>
              </a:extLst>
            </p:cNvPr>
            <p:cNvSpPr/>
            <p:nvPr/>
          </p:nvSpPr>
          <p:spPr>
            <a:xfrm>
              <a:off x="5239357" y="4395152"/>
              <a:ext cx="7775" cy="46642"/>
            </a:xfrm>
            <a:custGeom>
              <a:avLst/>
              <a:gdLst/>
              <a:ahLst/>
              <a:cxnLst/>
              <a:rect l="0" t="0" r="0" b="0"/>
              <a:pathLst>
                <a:path w="7775" h="46642">
                  <a:moveTo>
                    <a:pt x="0" y="0"/>
                  </a:moveTo>
                  <a:lnTo>
                    <a:pt x="864" y="23097"/>
                  </a:lnTo>
                  <a:lnTo>
                    <a:pt x="7774" y="4664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01D93E5-0960-4D89-92A3-C985F69E8B01}"/>
                </a:ext>
              </a:extLst>
            </p:cNvPr>
            <p:cNvSpPr/>
            <p:nvPr/>
          </p:nvSpPr>
          <p:spPr>
            <a:xfrm>
              <a:off x="5184943" y="4325191"/>
              <a:ext cx="7774" cy="38868"/>
            </a:xfrm>
            <a:custGeom>
              <a:avLst/>
              <a:gdLst/>
              <a:ahLst/>
              <a:cxnLst/>
              <a:rect l="0" t="0" r="0" b="0"/>
              <a:pathLst>
                <a:path w="7774" h="38868">
                  <a:moveTo>
                    <a:pt x="7773" y="3886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ECD9F1A-2F29-4E0E-A7B2-64E586925B30}"/>
                </a:ext>
              </a:extLst>
            </p:cNvPr>
            <p:cNvSpPr/>
            <p:nvPr/>
          </p:nvSpPr>
          <p:spPr>
            <a:xfrm>
              <a:off x="5278225" y="4344851"/>
              <a:ext cx="147698" cy="81131"/>
            </a:xfrm>
            <a:custGeom>
              <a:avLst/>
              <a:gdLst/>
              <a:ahLst/>
              <a:cxnLst/>
              <a:rect l="0" t="0" r="0" b="0"/>
              <a:pathLst>
                <a:path w="147698" h="81131">
                  <a:moveTo>
                    <a:pt x="0" y="19207"/>
                  </a:moveTo>
                  <a:lnTo>
                    <a:pt x="11549" y="32483"/>
                  </a:lnTo>
                  <a:lnTo>
                    <a:pt x="30107" y="72377"/>
                  </a:lnTo>
                  <a:lnTo>
                    <a:pt x="41884" y="81130"/>
                  </a:lnTo>
                  <a:lnTo>
                    <a:pt x="46061" y="80355"/>
                  </a:lnTo>
                  <a:lnTo>
                    <a:pt x="48845" y="76383"/>
                  </a:lnTo>
                  <a:lnTo>
                    <a:pt x="73162" y="14307"/>
                  </a:lnTo>
                  <a:lnTo>
                    <a:pt x="80732" y="6440"/>
                  </a:lnTo>
                  <a:lnTo>
                    <a:pt x="89234" y="2058"/>
                  </a:lnTo>
                  <a:lnTo>
                    <a:pt x="98357" y="0"/>
                  </a:lnTo>
                  <a:lnTo>
                    <a:pt x="106166" y="2084"/>
                  </a:lnTo>
                  <a:lnTo>
                    <a:pt x="119450" y="13612"/>
                  </a:lnTo>
                  <a:lnTo>
                    <a:pt x="140326" y="46573"/>
                  </a:lnTo>
                  <a:lnTo>
                    <a:pt x="147697" y="6584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A1CD635-51DF-40BD-B7A0-DD0AD0214D29}"/>
                </a:ext>
              </a:extLst>
            </p:cNvPr>
            <p:cNvSpPr/>
            <p:nvPr/>
          </p:nvSpPr>
          <p:spPr>
            <a:xfrm>
              <a:off x="5612487" y="4542849"/>
              <a:ext cx="31095" cy="77737"/>
            </a:xfrm>
            <a:custGeom>
              <a:avLst/>
              <a:gdLst/>
              <a:ahLst/>
              <a:cxnLst/>
              <a:rect l="0" t="0" r="0" b="0"/>
              <a:pathLst>
                <a:path w="31095" h="77737">
                  <a:moveTo>
                    <a:pt x="0" y="0"/>
                  </a:moveTo>
                  <a:lnTo>
                    <a:pt x="24966" y="61512"/>
                  </a:lnTo>
                  <a:lnTo>
                    <a:pt x="31094" y="7773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0E208EB-622C-4AE9-ABC8-90ADE2AA2AA6}"/>
                </a:ext>
              </a:extLst>
            </p:cNvPr>
            <p:cNvSpPr/>
            <p:nvPr/>
          </p:nvSpPr>
          <p:spPr>
            <a:xfrm>
              <a:off x="5549691" y="4449567"/>
              <a:ext cx="16156" cy="31095"/>
            </a:xfrm>
            <a:custGeom>
              <a:avLst/>
              <a:gdLst/>
              <a:ahLst/>
              <a:cxnLst/>
              <a:rect l="0" t="0" r="0" b="0"/>
              <a:pathLst>
                <a:path w="16156" h="31095">
                  <a:moveTo>
                    <a:pt x="16155" y="31094"/>
                  </a:moveTo>
                  <a:lnTo>
                    <a:pt x="991" y="9725"/>
                  </a:lnTo>
                  <a:lnTo>
                    <a:pt x="0" y="6483"/>
                  </a:lnTo>
                  <a:lnTo>
                    <a:pt x="607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026DF0E-EEBD-450D-8B87-B04CE95605F1}"/>
                </a:ext>
              </a:extLst>
            </p:cNvPr>
            <p:cNvSpPr/>
            <p:nvPr/>
          </p:nvSpPr>
          <p:spPr>
            <a:xfrm>
              <a:off x="5635807" y="4488435"/>
              <a:ext cx="116604" cy="94006"/>
            </a:xfrm>
            <a:custGeom>
              <a:avLst/>
              <a:gdLst/>
              <a:ahLst/>
              <a:cxnLst/>
              <a:rect l="0" t="0" r="0" b="0"/>
              <a:pathLst>
                <a:path w="116604" h="94006">
                  <a:moveTo>
                    <a:pt x="0" y="0"/>
                  </a:moveTo>
                  <a:lnTo>
                    <a:pt x="8254" y="8253"/>
                  </a:lnTo>
                  <a:lnTo>
                    <a:pt x="36546" y="64878"/>
                  </a:lnTo>
                  <a:lnTo>
                    <a:pt x="49126" y="94005"/>
                  </a:lnTo>
                  <a:lnTo>
                    <a:pt x="43014" y="36711"/>
                  </a:lnTo>
                  <a:lnTo>
                    <a:pt x="44223" y="24474"/>
                  </a:lnTo>
                  <a:lnTo>
                    <a:pt x="47620" y="15452"/>
                  </a:lnTo>
                  <a:lnTo>
                    <a:pt x="58305" y="3124"/>
                  </a:lnTo>
                  <a:lnTo>
                    <a:pt x="64782" y="1219"/>
                  </a:lnTo>
                  <a:lnTo>
                    <a:pt x="78888" y="3709"/>
                  </a:lnTo>
                  <a:lnTo>
                    <a:pt x="91491" y="17483"/>
                  </a:lnTo>
                  <a:lnTo>
                    <a:pt x="116603" y="6218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EE2B484-0774-4063-91F3-CBF26973E4CA}"/>
                </a:ext>
              </a:extLst>
            </p:cNvPr>
            <p:cNvSpPr/>
            <p:nvPr/>
          </p:nvSpPr>
          <p:spPr>
            <a:xfrm>
              <a:off x="5736689" y="4313810"/>
              <a:ext cx="93458" cy="306776"/>
            </a:xfrm>
            <a:custGeom>
              <a:avLst/>
              <a:gdLst/>
              <a:ahLst/>
              <a:cxnLst/>
              <a:rect l="0" t="0" r="0" b="0"/>
              <a:pathLst>
                <a:path w="93458" h="306776">
                  <a:moveTo>
                    <a:pt x="23495" y="58022"/>
                  </a:moveTo>
                  <a:lnTo>
                    <a:pt x="30564" y="40268"/>
                  </a:lnTo>
                  <a:lnTo>
                    <a:pt x="38441" y="29689"/>
                  </a:lnTo>
                  <a:lnTo>
                    <a:pt x="40369" y="23586"/>
                  </a:lnTo>
                  <a:lnTo>
                    <a:pt x="40208" y="9896"/>
                  </a:lnTo>
                  <a:lnTo>
                    <a:pt x="36364" y="5209"/>
                  </a:lnTo>
                  <a:lnTo>
                    <a:pt x="22880" y="0"/>
                  </a:lnTo>
                  <a:lnTo>
                    <a:pt x="16175" y="2066"/>
                  </a:lnTo>
                  <a:lnTo>
                    <a:pt x="4119" y="13574"/>
                  </a:lnTo>
                  <a:lnTo>
                    <a:pt x="1076" y="21480"/>
                  </a:lnTo>
                  <a:lnTo>
                    <a:pt x="0" y="39478"/>
                  </a:lnTo>
                  <a:lnTo>
                    <a:pt x="8937" y="79023"/>
                  </a:lnTo>
                  <a:lnTo>
                    <a:pt x="32905" y="140156"/>
                  </a:lnTo>
                  <a:lnTo>
                    <a:pt x="55028" y="188097"/>
                  </a:lnTo>
                  <a:lnTo>
                    <a:pt x="79383" y="251265"/>
                  </a:lnTo>
                  <a:lnTo>
                    <a:pt x="93457" y="30677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B0C0C50-E97F-4B2A-BB59-46C76CD0F7F9}"/>
                </a:ext>
              </a:extLst>
            </p:cNvPr>
            <p:cNvSpPr/>
            <p:nvPr/>
          </p:nvSpPr>
          <p:spPr>
            <a:xfrm>
              <a:off x="5795202" y="4381350"/>
              <a:ext cx="120453" cy="153727"/>
            </a:xfrm>
            <a:custGeom>
              <a:avLst/>
              <a:gdLst/>
              <a:ahLst/>
              <a:cxnLst/>
              <a:rect l="0" t="0" r="0" b="0"/>
              <a:pathLst>
                <a:path w="120453" h="153727">
                  <a:moveTo>
                    <a:pt x="3849" y="153726"/>
                  </a:moveTo>
                  <a:lnTo>
                    <a:pt x="0" y="101444"/>
                  </a:lnTo>
                  <a:lnTo>
                    <a:pt x="1283" y="90368"/>
                  </a:lnTo>
                  <a:lnTo>
                    <a:pt x="9618" y="73456"/>
                  </a:lnTo>
                  <a:lnTo>
                    <a:pt x="36083" y="48522"/>
                  </a:lnTo>
                  <a:lnTo>
                    <a:pt x="77559" y="16484"/>
                  </a:lnTo>
                  <a:lnTo>
                    <a:pt x="79764" y="11272"/>
                  </a:lnTo>
                  <a:lnTo>
                    <a:pt x="79507" y="6069"/>
                  </a:lnTo>
                  <a:lnTo>
                    <a:pt x="77608" y="874"/>
                  </a:lnTo>
                  <a:lnTo>
                    <a:pt x="73751" y="0"/>
                  </a:lnTo>
                  <a:lnTo>
                    <a:pt x="62556" y="5941"/>
                  </a:lnTo>
                  <a:lnTo>
                    <a:pt x="45812" y="27980"/>
                  </a:lnTo>
                  <a:lnTo>
                    <a:pt x="42077" y="46591"/>
                  </a:lnTo>
                  <a:lnTo>
                    <a:pt x="42290" y="56390"/>
                  </a:lnTo>
                  <a:lnTo>
                    <a:pt x="51740" y="74189"/>
                  </a:lnTo>
                  <a:lnTo>
                    <a:pt x="59098" y="82563"/>
                  </a:lnTo>
                  <a:lnTo>
                    <a:pt x="66593" y="87282"/>
                  </a:lnTo>
                  <a:lnTo>
                    <a:pt x="81832" y="90222"/>
                  </a:lnTo>
                  <a:lnTo>
                    <a:pt x="87795" y="88069"/>
                  </a:lnTo>
                  <a:lnTo>
                    <a:pt x="96724" y="78768"/>
                  </a:lnTo>
                  <a:lnTo>
                    <a:pt x="97724" y="70932"/>
                  </a:lnTo>
                  <a:lnTo>
                    <a:pt x="90877" y="40998"/>
                  </a:lnTo>
                  <a:lnTo>
                    <a:pt x="81363" y="20133"/>
                  </a:lnTo>
                  <a:lnTo>
                    <a:pt x="82300" y="20614"/>
                  </a:lnTo>
                  <a:lnTo>
                    <a:pt x="120452" y="7599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AC5501D-19D3-40E2-A81F-B1D2B3C490B8}"/>
                </a:ext>
              </a:extLst>
            </p:cNvPr>
            <p:cNvSpPr/>
            <p:nvPr/>
          </p:nvSpPr>
          <p:spPr>
            <a:xfrm>
              <a:off x="5923428" y="4363578"/>
              <a:ext cx="108830" cy="54588"/>
            </a:xfrm>
            <a:custGeom>
              <a:avLst/>
              <a:gdLst/>
              <a:ahLst/>
              <a:cxnLst/>
              <a:rect l="0" t="0" r="0" b="0"/>
              <a:pathLst>
                <a:path w="108830" h="54588">
                  <a:moveTo>
                    <a:pt x="0" y="8254"/>
                  </a:moveTo>
                  <a:lnTo>
                    <a:pt x="8254" y="0"/>
                  </a:lnTo>
                  <a:lnTo>
                    <a:pt x="11548" y="160"/>
                  </a:lnTo>
                  <a:lnTo>
                    <a:pt x="14609" y="2858"/>
                  </a:lnTo>
                  <a:lnTo>
                    <a:pt x="25726" y="25806"/>
                  </a:lnTo>
                  <a:lnTo>
                    <a:pt x="33630" y="51842"/>
                  </a:lnTo>
                  <a:lnTo>
                    <a:pt x="35376" y="54587"/>
                  </a:lnTo>
                  <a:lnTo>
                    <a:pt x="36540" y="52962"/>
                  </a:lnTo>
                  <a:lnTo>
                    <a:pt x="45631" y="18044"/>
                  </a:lnTo>
                  <a:lnTo>
                    <a:pt x="53678" y="5119"/>
                  </a:lnTo>
                  <a:lnTo>
                    <a:pt x="59106" y="2709"/>
                  </a:lnTo>
                  <a:lnTo>
                    <a:pt x="65316" y="2830"/>
                  </a:lnTo>
                  <a:lnTo>
                    <a:pt x="72047" y="4638"/>
                  </a:lnTo>
                  <a:lnTo>
                    <a:pt x="84132" y="13556"/>
                  </a:lnTo>
                  <a:lnTo>
                    <a:pt x="108829" y="4712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A3E3D28-C571-4BE1-AAF1-F005D6D0FE80}"/>
                </a:ext>
              </a:extLst>
            </p:cNvPr>
            <p:cNvSpPr/>
            <p:nvPr/>
          </p:nvSpPr>
          <p:spPr>
            <a:xfrm>
              <a:off x="5985616" y="4241473"/>
              <a:ext cx="204656" cy="192548"/>
            </a:xfrm>
            <a:custGeom>
              <a:avLst/>
              <a:gdLst/>
              <a:ahLst/>
              <a:cxnLst/>
              <a:rect l="0" t="0" r="0" b="0"/>
              <a:pathLst>
                <a:path w="204656" h="192548">
                  <a:moveTo>
                    <a:pt x="0" y="21530"/>
                  </a:moveTo>
                  <a:lnTo>
                    <a:pt x="4127" y="896"/>
                  </a:lnTo>
                  <a:lnTo>
                    <a:pt x="8798" y="0"/>
                  </a:lnTo>
                  <a:lnTo>
                    <a:pt x="23200" y="12824"/>
                  </a:lnTo>
                  <a:lnTo>
                    <a:pt x="48185" y="58806"/>
                  </a:lnTo>
                  <a:lnTo>
                    <a:pt x="67452" y="117408"/>
                  </a:lnTo>
                  <a:lnTo>
                    <a:pt x="70880" y="129499"/>
                  </a:lnTo>
                  <a:lnTo>
                    <a:pt x="74029" y="134968"/>
                  </a:lnTo>
                  <a:lnTo>
                    <a:pt x="76992" y="136023"/>
                  </a:lnTo>
                  <a:lnTo>
                    <a:pt x="79831" y="134134"/>
                  </a:lnTo>
                  <a:lnTo>
                    <a:pt x="108210" y="79158"/>
                  </a:lnTo>
                  <a:lnTo>
                    <a:pt x="130139" y="38223"/>
                  </a:lnTo>
                  <a:lnTo>
                    <a:pt x="129946" y="36114"/>
                  </a:lnTo>
                  <a:lnTo>
                    <a:pt x="128090" y="36434"/>
                  </a:lnTo>
                  <a:lnTo>
                    <a:pt x="117224" y="57519"/>
                  </a:lnTo>
                  <a:lnTo>
                    <a:pt x="114863" y="76969"/>
                  </a:lnTo>
                  <a:lnTo>
                    <a:pt x="115443" y="86992"/>
                  </a:lnTo>
                  <a:lnTo>
                    <a:pt x="119285" y="94538"/>
                  </a:lnTo>
                  <a:lnTo>
                    <a:pt x="132767" y="105225"/>
                  </a:lnTo>
                  <a:lnTo>
                    <a:pt x="192231" y="118097"/>
                  </a:lnTo>
                  <a:lnTo>
                    <a:pt x="198116" y="123048"/>
                  </a:lnTo>
                  <a:lnTo>
                    <a:pt x="204655" y="137762"/>
                  </a:lnTo>
                  <a:lnTo>
                    <a:pt x="202943" y="145659"/>
                  </a:lnTo>
                  <a:lnTo>
                    <a:pt x="163244" y="19254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C7A468B-4480-472B-A71D-C2B57DCD226A}"/>
              </a:ext>
            </a:extLst>
          </p:cNvPr>
          <p:cNvGrpSpPr/>
          <p:nvPr/>
        </p:nvGrpSpPr>
        <p:grpSpPr>
          <a:xfrm>
            <a:off x="2184361" y="5281334"/>
            <a:ext cx="4454232" cy="443092"/>
            <a:chOff x="2184361" y="5281334"/>
            <a:chExt cx="4454232" cy="443092"/>
          </a:xfrm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13164D6-94AA-48C6-AC78-E3E3C05A0107}"/>
                </a:ext>
              </a:extLst>
            </p:cNvPr>
            <p:cNvSpPr/>
            <p:nvPr/>
          </p:nvSpPr>
          <p:spPr>
            <a:xfrm>
              <a:off x="2324285" y="5444579"/>
              <a:ext cx="31095" cy="279847"/>
            </a:xfrm>
            <a:custGeom>
              <a:avLst/>
              <a:gdLst/>
              <a:ahLst/>
              <a:cxnLst/>
              <a:rect l="0" t="0" r="0" b="0"/>
              <a:pathLst>
                <a:path w="31095" h="279847">
                  <a:moveTo>
                    <a:pt x="0" y="0"/>
                  </a:moveTo>
                  <a:lnTo>
                    <a:pt x="4606" y="53796"/>
                  </a:lnTo>
                  <a:lnTo>
                    <a:pt x="12305" y="116419"/>
                  </a:lnTo>
                  <a:lnTo>
                    <a:pt x="16890" y="169523"/>
                  </a:lnTo>
                  <a:lnTo>
                    <a:pt x="23718" y="218655"/>
                  </a:lnTo>
                  <a:lnTo>
                    <a:pt x="31094" y="2798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C6ED47C-E147-4D1A-9C36-0FB78391F095}"/>
                </a:ext>
              </a:extLst>
            </p:cNvPr>
            <p:cNvSpPr/>
            <p:nvPr/>
          </p:nvSpPr>
          <p:spPr>
            <a:xfrm>
              <a:off x="2184361" y="5408748"/>
              <a:ext cx="206873" cy="199075"/>
            </a:xfrm>
            <a:custGeom>
              <a:avLst/>
              <a:gdLst/>
              <a:ahLst/>
              <a:cxnLst/>
              <a:rect l="0" t="0" r="0" b="0"/>
              <a:pathLst>
                <a:path w="206873" h="199075">
                  <a:moveTo>
                    <a:pt x="0" y="98019"/>
                  </a:moveTo>
                  <a:lnTo>
                    <a:pt x="4127" y="69132"/>
                  </a:lnTo>
                  <a:lnTo>
                    <a:pt x="19972" y="43433"/>
                  </a:lnTo>
                  <a:lnTo>
                    <a:pt x="46881" y="19344"/>
                  </a:lnTo>
                  <a:lnTo>
                    <a:pt x="84752" y="0"/>
                  </a:lnTo>
                  <a:lnTo>
                    <a:pt x="132101" y="1192"/>
                  </a:lnTo>
                  <a:lnTo>
                    <a:pt x="158030" y="7556"/>
                  </a:lnTo>
                  <a:lnTo>
                    <a:pt x="177042" y="18708"/>
                  </a:lnTo>
                  <a:lnTo>
                    <a:pt x="202774" y="49526"/>
                  </a:lnTo>
                  <a:lnTo>
                    <a:pt x="206872" y="68281"/>
                  </a:lnTo>
                  <a:lnTo>
                    <a:pt x="202212" y="109850"/>
                  </a:lnTo>
                  <a:lnTo>
                    <a:pt x="186321" y="145023"/>
                  </a:lnTo>
                  <a:lnTo>
                    <a:pt x="166591" y="171597"/>
                  </a:lnTo>
                  <a:lnTo>
                    <a:pt x="132150" y="1990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942D120-05E6-4024-926C-9DFF6D39D85D}"/>
                </a:ext>
              </a:extLst>
            </p:cNvPr>
            <p:cNvSpPr/>
            <p:nvPr/>
          </p:nvSpPr>
          <p:spPr>
            <a:xfrm>
              <a:off x="2448181" y="5545642"/>
              <a:ext cx="239622" cy="135077"/>
            </a:xfrm>
            <a:custGeom>
              <a:avLst/>
              <a:gdLst/>
              <a:ahLst/>
              <a:cxnLst/>
              <a:rect l="0" t="0" r="0" b="0"/>
              <a:pathLst>
                <a:path w="239622" h="135077">
                  <a:moveTo>
                    <a:pt x="8254" y="46634"/>
                  </a:moveTo>
                  <a:lnTo>
                    <a:pt x="0" y="38380"/>
                  </a:lnTo>
                  <a:lnTo>
                    <a:pt x="160" y="36813"/>
                  </a:lnTo>
                  <a:lnTo>
                    <a:pt x="2858" y="36632"/>
                  </a:lnTo>
                  <a:lnTo>
                    <a:pt x="7248" y="37375"/>
                  </a:lnTo>
                  <a:lnTo>
                    <a:pt x="25806" y="50800"/>
                  </a:lnTo>
                  <a:lnTo>
                    <a:pt x="43589" y="71188"/>
                  </a:lnTo>
                  <a:lnTo>
                    <a:pt x="59798" y="106021"/>
                  </a:lnTo>
                  <a:lnTo>
                    <a:pt x="61619" y="116455"/>
                  </a:lnTo>
                  <a:lnTo>
                    <a:pt x="59035" y="132656"/>
                  </a:lnTo>
                  <a:lnTo>
                    <a:pt x="55064" y="135076"/>
                  </a:lnTo>
                  <a:lnTo>
                    <a:pt x="49825" y="134098"/>
                  </a:lnTo>
                  <a:lnTo>
                    <a:pt x="43742" y="130855"/>
                  </a:lnTo>
                  <a:lnTo>
                    <a:pt x="39686" y="125238"/>
                  </a:lnTo>
                  <a:lnTo>
                    <a:pt x="35179" y="109784"/>
                  </a:lnTo>
                  <a:lnTo>
                    <a:pt x="45022" y="73406"/>
                  </a:lnTo>
                  <a:lnTo>
                    <a:pt x="64327" y="49320"/>
                  </a:lnTo>
                  <a:lnTo>
                    <a:pt x="90181" y="28825"/>
                  </a:lnTo>
                  <a:lnTo>
                    <a:pt x="144399" y="3896"/>
                  </a:lnTo>
                  <a:lnTo>
                    <a:pt x="156023" y="4"/>
                  </a:lnTo>
                  <a:lnTo>
                    <a:pt x="162045" y="0"/>
                  </a:lnTo>
                  <a:lnTo>
                    <a:pt x="164332" y="2589"/>
                  </a:lnTo>
                  <a:lnTo>
                    <a:pt x="164130" y="6906"/>
                  </a:lnTo>
                  <a:lnTo>
                    <a:pt x="150374" y="58060"/>
                  </a:lnTo>
                  <a:lnTo>
                    <a:pt x="158366" y="80503"/>
                  </a:lnTo>
                  <a:lnTo>
                    <a:pt x="173435" y="101418"/>
                  </a:lnTo>
                  <a:lnTo>
                    <a:pt x="191649" y="113592"/>
                  </a:lnTo>
                  <a:lnTo>
                    <a:pt x="201342" y="115457"/>
                  </a:lnTo>
                  <a:lnTo>
                    <a:pt x="221327" y="112922"/>
                  </a:lnTo>
                  <a:lnTo>
                    <a:pt x="228901" y="108101"/>
                  </a:lnTo>
                  <a:lnTo>
                    <a:pt x="239621" y="93530"/>
                  </a:lnTo>
                  <a:lnTo>
                    <a:pt x="239370" y="83943"/>
                  </a:lnTo>
                  <a:lnTo>
                    <a:pt x="229878" y="61777"/>
                  </a:lnTo>
                  <a:lnTo>
                    <a:pt x="209537" y="44439"/>
                  </a:lnTo>
                  <a:lnTo>
                    <a:pt x="185813" y="33566"/>
                  </a:lnTo>
                  <a:lnTo>
                    <a:pt x="148177" y="3108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20D0F8D-80E3-48F2-93BD-E80D1C2F6677}"/>
                </a:ext>
              </a:extLst>
            </p:cNvPr>
            <p:cNvSpPr/>
            <p:nvPr/>
          </p:nvSpPr>
          <p:spPr>
            <a:xfrm>
              <a:off x="2751752" y="5526611"/>
              <a:ext cx="108907" cy="95519"/>
            </a:xfrm>
            <a:custGeom>
              <a:avLst/>
              <a:gdLst/>
              <a:ahLst/>
              <a:cxnLst/>
              <a:rect l="0" t="0" r="0" b="0"/>
              <a:pathLst>
                <a:path w="108907" h="95519">
                  <a:moveTo>
                    <a:pt x="15624" y="50118"/>
                  </a:moveTo>
                  <a:lnTo>
                    <a:pt x="32130" y="45991"/>
                  </a:lnTo>
                  <a:lnTo>
                    <a:pt x="37856" y="42184"/>
                  </a:lnTo>
                  <a:lnTo>
                    <a:pt x="46522" y="31045"/>
                  </a:lnTo>
                  <a:lnTo>
                    <a:pt x="47451" y="24446"/>
                  </a:lnTo>
                  <a:lnTo>
                    <a:pt x="43877" y="10205"/>
                  </a:lnTo>
                  <a:lnTo>
                    <a:pt x="38778" y="5371"/>
                  </a:lnTo>
                  <a:lnTo>
                    <a:pt x="23899" y="0"/>
                  </a:lnTo>
                  <a:lnTo>
                    <a:pt x="16822" y="2022"/>
                  </a:lnTo>
                  <a:lnTo>
                    <a:pt x="4352" y="13482"/>
                  </a:lnTo>
                  <a:lnTo>
                    <a:pt x="1200" y="22239"/>
                  </a:lnTo>
                  <a:lnTo>
                    <a:pt x="0" y="43485"/>
                  </a:lnTo>
                  <a:lnTo>
                    <a:pt x="6952" y="65021"/>
                  </a:lnTo>
                  <a:lnTo>
                    <a:pt x="12434" y="75600"/>
                  </a:lnTo>
                  <a:lnTo>
                    <a:pt x="30041" y="89658"/>
                  </a:lnTo>
                  <a:lnTo>
                    <a:pt x="40782" y="94616"/>
                  </a:lnTo>
                  <a:lnTo>
                    <a:pt x="66537" y="95518"/>
                  </a:lnTo>
                  <a:lnTo>
                    <a:pt x="108906" y="889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FB97BEA-AC42-4553-84B6-F88A8FA3237B}"/>
                </a:ext>
              </a:extLst>
            </p:cNvPr>
            <p:cNvSpPr/>
            <p:nvPr/>
          </p:nvSpPr>
          <p:spPr>
            <a:xfrm>
              <a:off x="2871895" y="5477178"/>
              <a:ext cx="82046" cy="119585"/>
            </a:xfrm>
            <a:custGeom>
              <a:avLst/>
              <a:gdLst/>
              <a:ahLst/>
              <a:cxnLst/>
              <a:rect l="0" t="0" r="0" b="0"/>
              <a:pathLst>
                <a:path w="82046" h="119585">
                  <a:moveTo>
                    <a:pt x="19857" y="52909"/>
                  </a:moveTo>
                  <a:lnTo>
                    <a:pt x="41496" y="31270"/>
                  </a:lnTo>
                  <a:lnTo>
                    <a:pt x="43784" y="24663"/>
                  </a:lnTo>
                  <a:lnTo>
                    <a:pt x="44023" y="8110"/>
                  </a:lnTo>
                  <a:lnTo>
                    <a:pt x="40287" y="3178"/>
                  </a:lnTo>
                  <a:lnTo>
                    <a:pt x="34341" y="753"/>
                  </a:lnTo>
                  <a:lnTo>
                    <a:pt x="26922" y="0"/>
                  </a:lnTo>
                  <a:lnTo>
                    <a:pt x="20248" y="3817"/>
                  </a:lnTo>
                  <a:lnTo>
                    <a:pt x="8227" y="19574"/>
                  </a:lnTo>
                  <a:lnTo>
                    <a:pt x="0" y="56852"/>
                  </a:lnTo>
                  <a:lnTo>
                    <a:pt x="4986" y="81149"/>
                  </a:lnTo>
                  <a:lnTo>
                    <a:pt x="9943" y="92466"/>
                  </a:lnTo>
                  <a:lnTo>
                    <a:pt x="26968" y="109645"/>
                  </a:lnTo>
                  <a:lnTo>
                    <a:pt x="37553" y="116645"/>
                  </a:lnTo>
                  <a:lnTo>
                    <a:pt x="47201" y="119584"/>
                  </a:lnTo>
                  <a:lnTo>
                    <a:pt x="82045" y="1150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A5BCE0-F7C0-4D89-9F36-77CDEC5906A9}"/>
                </a:ext>
              </a:extLst>
            </p:cNvPr>
            <p:cNvSpPr/>
            <p:nvPr/>
          </p:nvSpPr>
          <p:spPr>
            <a:xfrm>
              <a:off x="2977261" y="5491220"/>
              <a:ext cx="108830" cy="94814"/>
            </a:xfrm>
            <a:custGeom>
              <a:avLst/>
              <a:gdLst/>
              <a:ahLst/>
              <a:cxnLst/>
              <a:rect l="0" t="0" r="0" b="0"/>
              <a:pathLst>
                <a:path w="108830" h="94814">
                  <a:moveTo>
                    <a:pt x="0" y="0"/>
                  </a:moveTo>
                  <a:lnTo>
                    <a:pt x="15749" y="60693"/>
                  </a:lnTo>
                  <a:lnTo>
                    <a:pt x="25952" y="92987"/>
                  </a:lnTo>
                  <a:lnTo>
                    <a:pt x="27666" y="94813"/>
                  </a:lnTo>
                  <a:lnTo>
                    <a:pt x="28809" y="92575"/>
                  </a:lnTo>
                  <a:lnTo>
                    <a:pt x="37803" y="30605"/>
                  </a:lnTo>
                  <a:lnTo>
                    <a:pt x="43340" y="17812"/>
                  </a:lnTo>
                  <a:lnTo>
                    <a:pt x="49623" y="11011"/>
                  </a:lnTo>
                  <a:lnTo>
                    <a:pt x="56403" y="8204"/>
                  </a:lnTo>
                  <a:lnTo>
                    <a:pt x="63513" y="8061"/>
                  </a:lnTo>
                  <a:lnTo>
                    <a:pt x="69981" y="12284"/>
                  </a:lnTo>
                  <a:lnTo>
                    <a:pt x="81775" y="28492"/>
                  </a:lnTo>
                  <a:lnTo>
                    <a:pt x="100223" y="77318"/>
                  </a:lnTo>
                  <a:lnTo>
                    <a:pt x="108829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C1A67E0-E703-4ACA-95CC-715EBE95D54B}"/>
                </a:ext>
              </a:extLst>
            </p:cNvPr>
            <p:cNvSpPr/>
            <p:nvPr/>
          </p:nvSpPr>
          <p:spPr>
            <a:xfrm>
              <a:off x="3109411" y="5475556"/>
              <a:ext cx="225433" cy="101174"/>
            </a:xfrm>
            <a:custGeom>
              <a:avLst/>
              <a:gdLst/>
              <a:ahLst/>
              <a:cxnLst/>
              <a:rect l="0" t="0" r="0" b="0"/>
              <a:pathLst>
                <a:path w="225433" h="101174">
                  <a:moveTo>
                    <a:pt x="0" y="7890"/>
                  </a:moveTo>
                  <a:lnTo>
                    <a:pt x="17512" y="40349"/>
                  </a:lnTo>
                  <a:lnTo>
                    <a:pt x="26937" y="99132"/>
                  </a:lnTo>
                  <a:lnTo>
                    <a:pt x="28323" y="100676"/>
                  </a:lnTo>
                  <a:lnTo>
                    <a:pt x="41691" y="43440"/>
                  </a:lnTo>
                  <a:lnTo>
                    <a:pt x="51351" y="21099"/>
                  </a:lnTo>
                  <a:lnTo>
                    <a:pt x="64282" y="2532"/>
                  </a:lnTo>
                  <a:lnTo>
                    <a:pt x="73085" y="0"/>
                  </a:lnTo>
                  <a:lnTo>
                    <a:pt x="94382" y="6399"/>
                  </a:lnTo>
                  <a:lnTo>
                    <a:pt x="111334" y="23062"/>
                  </a:lnTo>
                  <a:lnTo>
                    <a:pt x="128286" y="56723"/>
                  </a:lnTo>
                  <a:lnTo>
                    <a:pt x="141082" y="87139"/>
                  </a:lnTo>
                  <a:lnTo>
                    <a:pt x="145878" y="94408"/>
                  </a:lnTo>
                  <a:lnTo>
                    <a:pt x="151667" y="98391"/>
                  </a:lnTo>
                  <a:lnTo>
                    <a:pt x="165008" y="100512"/>
                  </a:lnTo>
                  <a:lnTo>
                    <a:pt x="170466" y="97277"/>
                  </a:lnTo>
                  <a:lnTo>
                    <a:pt x="178834" y="84470"/>
                  </a:lnTo>
                  <a:lnTo>
                    <a:pt x="190380" y="48097"/>
                  </a:lnTo>
                  <a:lnTo>
                    <a:pt x="192579" y="28063"/>
                  </a:lnTo>
                  <a:lnTo>
                    <a:pt x="194029" y="24794"/>
                  </a:lnTo>
                  <a:lnTo>
                    <a:pt x="195859" y="26069"/>
                  </a:lnTo>
                  <a:lnTo>
                    <a:pt x="216692" y="84073"/>
                  </a:lnTo>
                  <a:lnTo>
                    <a:pt x="225432" y="1011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52A9B35-E96B-4B3D-A803-D80E54DD1040}"/>
                </a:ext>
              </a:extLst>
            </p:cNvPr>
            <p:cNvSpPr/>
            <p:nvPr/>
          </p:nvSpPr>
          <p:spPr>
            <a:xfrm>
              <a:off x="3293747" y="5382390"/>
              <a:ext cx="10003" cy="23322"/>
            </a:xfrm>
            <a:custGeom>
              <a:avLst/>
              <a:gdLst/>
              <a:ahLst/>
              <a:cxnLst/>
              <a:rect l="0" t="0" r="0" b="0"/>
              <a:pathLst>
                <a:path w="10003" h="23322">
                  <a:moveTo>
                    <a:pt x="10002" y="23321"/>
                  </a:moveTo>
                  <a:lnTo>
                    <a:pt x="181" y="7294"/>
                  </a:lnTo>
                  <a:lnTo>
                    <a:pt x="0" y="4863"/>
                  </a:lnTo>
                  <a:lnTo>
                    <a:pt x="222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25EDF8E-5149-4A41-A096-A5740F2C9C5D}"/>
                </a:ext>
              </a:extLst>
            </p:cNvPr>
            <p:cNvSpPr/>
            <p:nvPr/>
          </p:nvSpPr>
          <p:spPr>
            <a:xfrm>
              <a:off x="3373711" y="5479721"/>
              <a:ext cx="116604" cy="89235"/>
            </a:xfrm>
            <a:custGeom>
              <a:avLst/>
              <a:gdLst/>
              <a:ahLst/>
              <a:cxnLst/>
              <a:rect l="0" t="0" r="0" b="0"/>
              <a:pathLst>
                <a:path w="116604" h="89235">
                  <a:moveTo>
                    <a:pt x="0" y="19272"/>
                  </a:moveTo>
                  <a:lnTo>
                    <a:pt x="12380" y="23399"/>
                  </a:lnTo>
                  <a:lnTo>
                    <a:pt x="16027" y="28933"/>
                  </a:lnTo>
                  <a:lnTo>
                    <a:pt x="26487" y="72571"/>
                  </a:lnTo>
                  <a:lnTo>
                    <a:pt x="28886" y="74670"/>
                  </a:lnTo>
                  <a:lnTo>
                    <a:pt x="31350" y="72615"/>
                  </a:lnTo>
                  <a:lnTo>
                    <a:pt x="61627" y="14148"/>
                  </a:lnTo>
                  <a:lnTo>
                    <a:pt x="70451" y="6355"/>
                  </a:lnTo>
                  <a:lnTo>
                    <a:pt x="79789" y="2023"/>
                  </a:lnTo>
                  <a:lnTo>
                    <a:pt x="89469" y="0"/>
                  </a:lnTo>
                  <a:lnTo>
                    <a:pt x="97650" y="3832"/>
                  </a:lnTo>
                  <a:lnTo>
                    <a:pt x="111346" y="21911"/>
                  </a:lnTo>
                  <a:lnTo>
                    <a:pt x="116282" y="42614"/>
                  </a:lnTo>
                  <a:lnTo>
                    <a:pt x="116603" y="892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ABEFAF4-9A51-4BA5-9D3D-8B522BB243F4}"/>
                </a:ext>
              </a:extLst>
            </p:cNvPr>
            <p:cNvSpPr/>
            <p:nvPr/>
          </p:nvSpPr>
          <p:spPr>
            <a:xfrm>
              <a:off x="2806243" y="5491220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0" y="0"/>
                  </a:moveTo>
                  <a:lnTo>
                    <a:pt x="7774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9D5B96A-057B-478E-90D5-89476E952E57}"/>
                </a:ext>
              </a:extLst>
            </p:cNvPr>
            <p:cNvSpPr/>
            <p:nvPr/>
          </p:nvSpPr>
          <p:spPr>
            <a:xfrm>
              <a:off x="2712961" y="5553408"/>
              <a:ext cx="62189" cy="77736"/>
            </a:xfrm>
            <a:custGeom>
              <a:avLst/>
              <a:gdLst/>
              <a:ahLst/>
              <a:cxnLst/>
              <a:rect l="0" t="0" r="0" b="0"/>
              <a:pathLst>
                <a:path w="62189" h="77736">
                  <a:moveTo>
                    <a:pt x="0" y="0"/>
                  </a:moveTo>
                  <a:lnTo>
                    <a:pt x="36546" y="47366"/>
                  </a:lnTo>
                  <a:lnTo>
                    <a:pt x="50853" y="74423"/>
                  </a:lnTo>
                  <a:lnTo>
                    <a:pt x="53768" y="76391"/>
                  </a:lnTo>
                  <a:lnTo>
                    <a:pt x="62188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9D72E4A-6873-41EA-A6BF-85E5A5EB989E}"/>
                </a:ext>
              </a:extLst>
            </p:cNvPr>
            <p:cNvSpPr/>
            <p:nvPr/>
          </p:nvSpPr>
          <p:spPr>
            <a:xfrm>
              <a:off x="3700199" y="5467899"/>
              <a:ext cx="1375915" cy="73332"/>
            </a:xfrm>
            <a:custGeom>
              <a:avLst/>
              <a:gdLst/>
              <a:ahLst/>
              <a:cxnLst/>
              <a:rect l="0" t="0" r="0" b="0"/>
              <a:pathLst>
                <a:path w="1375915" h="73332">
                  <a:moveTo>
                    <a:pt x="0" y="62188"/>
                  </a:moveTo>
                  <a:lnTo>
                    <a:pt x="53092" y="73008"/>
                  </a:lnTo>
                  <a:lnTo>
                    <a:pt x="114863" y="73331"/>
                  </a:lnTo>
                  <a:lnTo>
                    <a:pt x="154311" y="72208"/>
                  </a:lnTo>
                  <a:lnTo>
                    <a:pt x="208248" y="69732"/>
                  </a:lnTo>
                  <a:lnTo>
                    <a:pt x="271846" y="66354"/>
                  </a:lnTo>
                  <a:lnTo>
                    <a:pt x="341884" y="62374"/>
                  </a:lnTo>
                  <a:lnTo>
                    <a:pt x="423125" y="57994"/>
                  </a:lnTo>
                  <a:lnTo>
                    <a:pt x="511834" y="53346"/>
                  </a:lnTo>
                  <a:lnTo>
                    <a:pt x="605522" y="48520"/>
                  </a:lnTo>
                  <a:lnTo>
                    <a:pt x="679210" y="44439"/>
                  </a:lnTo>
                  <a:lnTo>
                    <a:pt x="739563" y="40854"/>
                  </a:lnTo>
                  <a:lnTo>
                    <a:pt x="791027" y="37601"/>
                  </a:lnTo>
                  <a:lnTo>
                    <a:pt x="853840" y="34568"/>
                  </a:lnTo>
                  <a:lnTo>
                    <a:pt x="924218" y="31683"/>
                  </a:lnTo>
                  <a:lnTo>
                    <a:pt x="999639" y="28896"/>
                  </a:lnTo>
                  <a:lnTo>
                    <a:pt x="1067194" y="26173"/>
                  </a:lnTo>
                  <a:lnTo>
                    <a:pt x="1129506" y="23495"/>
                  </a:lnTo>
                  <a:lnTo>
                    <a:pt x="1188322" y="20845"/>
                  </a:lnTo>
                  <a:lnTo>
                    <a:pt x="1235306" y="17352"/>
                  </a:lnTo>
                  <a:lnTo>
                    <a:pt x="1274401" y="13296"/>
                  </a:lnTo>
                  <a:lnTo>
                    <a:pt x="1330797" y="5910"/>
                  </a:lnTo>
                  <a:lnTo>
                    <a:pt x="137591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22B6F13-802E-4AB0-A09A-4649C8C9CE86}"/>
                </a:ext>
              </a:extLst>
            </p:cNvPr>
            <p:cNvSpPr/>
            <p:nvPr/>
          </p:nvSpPr>
          <p:spPr>
            <a:xfrm>
              <a:off x="4984079" y="5389684"/>
              <a:ext cx="107064" cy="163725"/>
            </a:xfrm>
            <a:custGeom>
              <a:avLst/>
              <a:gdLst/>
              <a:ahLst/>
              <a:cxnLst/>
              <a:rect l="0" t="0" r="0" b="0"/>
              <a:pathLst>
                <a:path w="107064" h="163725">
                  <a:moveTo>
                    <a:pt x="14299" y="8253"/>
                  </a:moveTo>
                  <a:lnTo>
                    <a:pt x="1919" y="0"/>
                  </a:lnTo>
                  <a:lnTo>
                    <a:pt x="0" y="160"/>
                  </a:lnTo>
                  <a:lnTo>
                    <a:pt x="448" y="2858"/>
                  </a:lnTo>
                  <a:lnTo>
                    <a:pt x="2474" y="7247"/>
                  </a:lnTo>
                  <a:lnTo>
                    <a:pt x="16241" y="14428"/>
                  </a:lnTo>
                  <a:lnTo>
                    <a:pt x="68522" y="30203"/>
                  </a:lnTo>
                  <a:lnTo>
                    <a:pt x="102918" y="49018"/>
                  </a:lnTo>
                  <a:lnTo>
                    <a:pt x="107063" y="58751"/>
                  </a:lnTo>
                  <a:lnTo>
                    <a:pt x="104760" y="83384"/>
                  </a:lnTo>
                  <a:lnTo>
                    <a:pt x="75849" y="141266"/>
                  </a:lnTo>
                  <a:lnTo>
                    <a:pt x="68714" y="1637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72E0909-76F4-4057-9FCA-494B45309C3E}"/>
                </a:ext>
              </a:extLst>
            </p:cNvPr>
            <p:cNvSpPr/>
            <p:nvPr/>
          </p:nvSpPr>
          <p:spPr>
            <a:xfrm>
              <a:off x="5511431" y="5429031"/>
              <a:ext cx="23321" cy="178792"/>
            </a:xfrm>
            <a:custGeom>
              <a:avLst/>
              <a:gdLst/>
              <a:ahLst/>
              <a:cxnLst/>
              <a:rect l="0" t="0" r="0" b="0"/>
              <a:pathLst>
                <a:path w="23321" h="178792">
                  <a:moveTo>
                    <a:pt x="0" y="0"/>
                  </a:moveTo>
                  <a:lnTo>
                    <a:pt x="8253" y="8254"/>
                  </a:lnTo>
                  <a:lnTo>
                    <a:pt x="13386" y="38147"/>
                  </a:lnTo>
                  <a:lnTo>
                    <a:pt x="14906" y="88079"/>
                  </a:lnTo>
                  <a:lnTo>
                    <a:pt x="19483" y="142508"/>
                  </a:lnTo>
                  <a:lnTo>
                    <a:pt x="23320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E36FCBC-F82C-4C54-B20C-60CFF9A5DE75}"/>
                </a:ext>
              </a:extLst>
            </p:cNvPr>
            <p:cNvSpPr/>
            <p:nvPr/>
          </p:nvSpPr>
          <p:spPr>
            <a:xfrm>
              <a:off x="5472158" y="5339867"/>
              <a:ext cx="280253" cy="229089"/>
            </a:xfrm>
            <a:custGeom>
              <a:avLst/>
              <a:gdLst/>
              <a:ahLst/>
              <a:cxnLst/>
              <a:rect l="0" t="0" r="0" b="0"/>
              <a:pathLst>
                <a:path w="280253" h="229089">
                  <a:moveTo>
                    <a:pt x="15952" y="159126"/>
                  </a:moveTo>
                  <a:lnTo>
                    <a:pt x="789" y="101384"/>
                  </a:lnTo>
                  <a:lnTo>
                    <a:pt x="0" y="71563"/>
                  </a:lnTo>
                  <a:lnTo>
                    <a:pt x="14044" y="43914"/>
                  </a:lnTo>
                  <a:lnTo>
                    <a:pt x="25045" y="30494"/>
                  </a:lnTo>
                  <a:lnTo>
                    <a:pt x="60301" y="10977"/>
                  </a:lnTo>
                  <a:lnTo>
                    <a:pt x="103033" y="0"/>
                  </a:lnTo>
                  <a:lnTo>
                    <a:pt x="145058" y="879"/>
                  </a:lnTo>
                  <a:lnTo>
                    <a:pt x="160756" y="6987"/>
                  </a:lnTo>
                  <a:lnTo>
                    <a:pt x="182805" y="27593"/>
                  </a:lnTo>
                  <a:lnTo>
                    <a:pt x="185057" y="42071"/>
                  </a:lnTo>
                  <a:lnTo>
                    <a:pt x="176043" y="76583"/>
                  </a:lnTo>
                  <a:lnTo>
                    <a:pt x="154942" y="114228"/>
                  </a:lnTo>
                  <a:lnTo>
                    <a:pt x="158708" y="130922"/>
                  </a:lnTo>
                  <a:lnTo>
                    <a:pt x="185925" y="174806"/>
                  </a:lnTo>
                  <a:lnTo>
                    <a:pt x="222206" y="202947"/>
                  </a:lnTo>
                  <a:lnTo>
                    <a:pt x="280252" y="2290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63D9B86-6433-419E-B3C7-F6142D68BCB2}"/>
                </a:ext>
              </a:extLst>
            </p:cNvPr>
            <p:cNvSpPr/>
            <p:nvPr/>
          </p:nvSpPr>
          <p:spPr>
            <a:xfrm>
              <a:off x="5776718" y="5441767"/>
              <a:ext cx="100070" cy="103868"/>
            </a:xfrm>
            <a:custGeom>
              <a:avLst/>
              <a:gdLst/>
              <a:ahLst/>
              <a:cxnLst/>
              <a:rect l="0" t="0" r="0" b="0"/>
              <a:pathLst>
                <a:path w="100070" h="103868">
                  <a:moveTo>
                    <a:pt x="22333" y="41679"/>
                  </a:moveTo>
                  <a:lnTo>
                    <a:pt x="38840" y="41679"/>
                  </a:lnTo>
                  <a:lnTo>
                    <a:pt x="51551" y="37073"/>
                  </a:lnTo>
                  <a:lnTo>
                    <a:pt x="57358" y="33426"/>
                  </a:lnTo>
                  <a:lnTo>
                    <a:pt x="60367" y="27540"/>
                  </a:lnTo>
                  <a:lnTo>
                    <a:pt x="61406" y="11787"/>
                  </a:lnTo>
                  <a:lnTo>
                    <a:pt x="57883" y="6204"/>
                  </a:lnTo>
                  <a:lnTo>
                    <a:pt x="52079" y="2482"/>
                  </a:lnTo>
                  <a:lnTo>
                    <a:pt x="44755" y="0"/>
                  </a:lnTo>
                  <a:lnTo>
                    <a:pt x="36418" y="938"/>
                  </a:lnTo>
                  <a:lnTo>
                    <a:pt x="17940" y="8889"/>
                  </a:lnTo>
                  <a:lnTo>
                    <a:pt x="5122" y="25666"/>
                  </a:lnTo>
                  <a:lnTo>
                    <a:pt x="494" y="36187"/>
                  </a:lnTo>
                  <a:lnTo>
                    <a:pt x="0" y="47518"/>
                  </a:lnTo>
                  <a:lnTo>
                    <a:pt x="6362" y="71626"/>
                  </a:lnTo>
                  <a:lnTo>
                    <a:pt x="15140" y="81509"/>
                  </a:lnTo>
                  <a:lnTo>
                    <a:pt x="41018" y="97098"/>
                  </a:lnTo>
                  <a:lnTo>
                    <a:pt x="65762" y="102874"/>
                  </a:lnTo>
                  <a:lnTo>
                    <a:pt x="100069" y="1038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9C3D603-BB84-4F8B-AEEF-71874C1BE3A0}"/>
                </a:ext>
              </a:extLst>
            </p:cNvPr>
            <p:cNvSpPr/>
            <p:nvPr/>
          </p:nvSpPr>
          <p:spPr>
            <a:xfrm>
              <a:off x="5946748" y="5413484"/>
              <a:ext cx="139925" cy="114770"/>
            </a:xfrm>
            <a:custGeom>
              <a:avLst/>
              <a:gdLst/>
              <a:ahLst/>
              <a:cxnLst/>
              <a:rect l="0" t="0" r="0" b="0"/>
              <a:pathLst>
                <a:path w="139925" h="114770">
                  <a:moveTo>
                    <a:pt x="0" y="0"/>
                  </a:moveTo>
                  <a:lnTo>
                    <a:pt x="6207" y="58379"/>
                  </a:lnTo>
                  <a:lnTo>
                    <a:pt x="18273" y="111261"/>
                  </a:lnTo>
                  <a:lnTo>
                    <a:pt x="19955" y="114769"/>
                  </a:lnTo>
                  <a:lnTo>
                    <a:pt x="21077" y="113653"/>
                  </a:lnTo>
                  <a:lnTo>
                    <a:pt x="27730" y="59882"/>
                  </a:lnTo>
                  <a:lnTo>
                    <a:pt x="31443" y="47695"/>
                  </a:lnTo>
                  <a:lnTo>
                    <a:pt x="44782" y="29547"/>
                  </a:lnTo>
                  <a:lnTo>
                    <a:pt x="53175" y="22289"/>
                  </a:lnTo>
                  <a:lnTo>
                    <a:pt x="61362" y="19179"/>
                  </a:lnTo>
                  <a:lnTo>
                    <a:pt x="69411" y="18831"/>
                  </a:lnTo>
                  <a:lnTo>
                    <a:pt x="77368" y="20328"/>
                  </a:lnTo>
                  <a:lnTo>
                    <a:pt x="84401" y="25644"/>
                  </a:lnTo>
                  <a:lnTo>
                    <a:pt x="128010" y="86585"/>
                  </a:lnTo>
                  <a:lnTo>
                    <a:pt x="139924" y="101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1FAE393-6FB5-4334-9F1E-D09BEF575692}"/>
                </a:ext>
              </a:extLst>
            </p:cNvPr>
            <p:cNvSpPr/>
            <p:nvPr/>
          </p:nvSpPr>
          <p:spPr>
            <a:xfrm>
              <a:off x="6133313" y="5373608"/>
              <a:ext cx="225433" cy="127359"/>
            </a:xfrm>
            <a:custGeom>
              <a:avLst/>
              <a:gdLst/>
              <a:ahLst/>
              <a:cxnLst/>
              <a:rect l="0" t="0" r="0" b="0"/>
              <a:pathLst>
                <a:path w="225433" h="127359">
                  <a:moveTo>
                    <a:pt x="0" y="55423"/>
                  </a:moveTo>
                  <a:lnTo>
                    <a:pt x="18274" y="116935"/>
                  </a:lnTo>
                  <a:lnTo>
                    <a:pt x="19092" y="119752"/>
                  </a:lnTo>
                  <a:lnTo>
                    <a:pt x="17698" y="115972"/>
                  </a:lnTo>
                  <a:lnTo>
                    <a:pt x="23041" y="79156"/>
                  </a:lnTo>
                  <a:lnTo>
                    <a:pt x="36866" y="39422"/>
                  </a:lnTo>
                  <a:lnTo>
                    <a:pt x="52949" y="16067"/>
                  </a:lnTo>
                  <a:lnTo>
                    <a:pt x="71613" y="3383"/>
                  </a:lnTo>
                  <a:lnTo>
                    <a:pt x="81427" y="0"/>
                  </a:lnTo>
                  <a:lnTo>
                    <a:pt x="89697" y="337"/>
                  </a:lnTo>
                  <a:lnTo>
                    <a:pt x="96938" y="3151"/>
                  </a:lnTo>
                  <a:lnTo>
                    <a:pt x="103493" y="7620"/>
                  </a:lnTo>
                  <a:lnTo>
                    <a:pt x="113080" y="26404"/>
                  </a:lnTo>
                  <a:lnTo>
                    <a:pt x="130398" y="80689"/>
                  </a:lnTo>
                  <a:lnTo>
                    <a:pt x="145355" y="113581"/>
                  </a:lnTo>
                  <a:lnTo>
                    <a:pt x="152181" y="120107"/>
                  </a:lnTo>
                  <a:lnTo>
                    <a:pt x="168980" y="127358"/>
                  </a:lnTo>
                  <a:lnTo>
                    <a:pt x="176570" y="124973"/>
                  </a:lnTo>
                  <a:lnTo>
                    <a:pt x="189608" y="110807"/>
                  </a:lnTo>
                  <a:lnTo>
                    <a:pt x="196555" y="92418"/>
                  </a:lnTo>
                  <a:lnTo>
                    <a:pt x="198779" y="71865"/>
                  </a:lnTo>
                  <a:lnTo>
                    <a:pt x="196039" y="43788"/>
                  </a:lnTo>
                  <a:lnTo>
                    <a:pt x="195471" y="44212"/>
                  </a:lnTo>
                  <a:lnTo>
                    <a:pt x="195094" y="47949"/>
                  </a:lnTo>
                  <a:lnTo>
                    <a:pt x="206900" y="83249"/>
                  </a:lnTo>
                  <a:lnTo>
                    <a:pt x="225432" y="1253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997CE39-214B-428C-8132-107CF187D1CC}"/>
                </a:ext>
              </a:extLst>
            </p:cNvPr>
            <p:cNvSpPr/>
            <p:nvPr/>
          </p:nvSpPr>
          <p:spPr>
            <a:xfrm>
              <a:off x="6296557" y="5281334"/>
              <a:ext cx="7775" cy="23322"/>
            </a:xfrm>
            <a:custGeom>
              <a:avLst/>
              <a:gdLst/>
              <a:ahLst/>
              <a:cxnLst/>
              <a:rect l="0" t="0" r="0" b="0"/>
              <a:pathLst>
                <a:path w="7775" h="23322">
                  <a:moveTo>
                    <a:pt x="7774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FBD8078-BA19-4335-9119-F052D85D3CFF}"/>
                </a:ext>
              </a:extLst>
            </p:cNvPr>
            <p:cNvSpPr/>
            <p:nvPr/>
          </p:nvSpPr>
          <p:spPr>
            <a:xfrm>
              <a:off x="6420934" y="5407515"/>
              <a:ext cx="217659" cy="138666"/>
            </a:xfrm>
            <a:custGeom>
              <a:avLst/>
              <a:gdLst/>
              <a:ahLst/>
              <a:cxnLst/>
              <a:rect l="0" t="0" r="0" b="0"/>
              <a:pathLst>
                <a:path w="217659" h="138666">
                  <a:moveTo>
                    <a:pt x="0" y="13743"/>
                  </a:moveTo>
                  <a:lnTo>
                    <a:pt x="12380" y="9616"/>
                  </a:lnTo>
                  <a:lnTo>
                    <a:pt x="16890" y="10992"/>
                  </a:lnTo>
                  <a:lnTo>
                    <a:pt x="20761" y="14500"/>
                  </a:lnTo>
                  <a:lnTo>
                    <a:pt x="27365" y="26172"/>
                  </a:lnTo>
                  <a:lnTo>
                    <a:pt x="35076" y="53030"/>
                  </a:lnTo>
                  <a:lnTo>
                    <a:pt x="42494" y="108819"/>
                  </a:lnTo>
                  <a:lnTo>
                    <a:pt x="41285" y="136347"/>
                  </a:lnTo>
                  <a:lnTo>
                    <a:pt x="39615" y="138665"/>
                  </a:lnTo>
                  <a:lnTo>
                    <a:pt x="37638" y="136756"/>
                  </a:lnTo>
                  <a:lnTo>
                    <a:pt x="35457" y="132028"/>
                  </a:lnTo>
                  <a:lnTo>
                    <a:pt x="36513" y="108867"/>
                  </a:lnTo>
                  <a:lnTo>
                    <a:pt x="57884" y="63883"/>
                  </a:lnTo>
                  <a:lnTo>
                    <a:pt x="94478" y="18017"/>
                  </a:lnTo>
                  <a:lnTo>
                    <a:pt x="104444" y="8819"/>
                  </a:lnTo>
                  <a:lnTo>
                    <a:pt x="114543" y="3550"/>
                  </a:lnTo>
                  <a:lnTo>
                    <a:pt x="134977" y="0"/>
                  </a:lnTo>
                  <a:lnTo>
                    <a:pt x="144399" y="2854"/>
                  </a:lnTo>
                  <a:lnTo>
                    <a:pt x="161778" y="15237"/>
                  </a:lnTo>
                  <a:lnTo>
                    <a:pt x="186130" y="45760"/>
                  </a:lnTo>
                  <a:lnTo>
                    <a:pt x="208463" y="102881"/>
                  </a:lnTo>
                  <a:lnTo>
                    <a:pt x="217658" y="1303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C66BBE9-B1B4-4193-8474-04A1E6E30825}"/>
              </a:ext>
            </a:extLst>
          </p:cNvPr>
          <p:cNvGrpSpPr/>
          <p:nvPr/>
        </p:nvGrpSpPr>
        <p:grpSpPr>
          <a:xfrm>
            <a:off x="4081102" y="5208617"/>
            <a:ext cx="443092" cy="251510"/>
            <a:chOff x="4081102" y="5208617"/>
            <a:chExt cx="443092" cy="251510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818CCDE-689E-44AB-8DBF-F18889711E91}"/>
                </a:ext>
              </a:extLst>
            </p:cNvPr>
            <p:cNvSpPr/>
            <p:nvPr/>
          </p:nvSpPr>
          <p:spPr>
            <a:xfrm>
              <a:off x="4082182" y="5263420"/>
              <a:ext cx="14468" cy="196707"/>
            </a:xfrm>
            <a:custGeom>
              <a:avLst/>
              <a:gdLst/>
              <a:ahLst/>
              <a:cxnLst/>
              <a:rect l="0" t="0" r="0" b="0"/>
              <a:pathLst>
                <a:path w="14468" h="196707">
                  <a:moveTo>
                    <a:pt x="6693" y="17914"/>
                  </a:moveTo>
                  <a:lnTo>
                    <a:pt x="2567" y="1407"/>
                  </a:lnTo>
                  <a:lnTo>
                    <a:pt x="1351" y="0"/>
                  </a:lnTo>
                  <a:lnTo>
                    <a:pt x="0" y="7649"/>
                  </a:lnTo>
                  <a:lnTo>
                    <a:pt x="5339" y="60193"/>
                  </a:lnTo>
                  <a:lnTo>
                    <a:pt x="11379" y="113742"/>
                  </a:lnTo>
                  <a:lnTo>
                    <a:pt x="13857" y="167234"/>
                  </a:lnTo>
                  <a:lnTo>
                    <a:pt x="14467" y="19670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95F8253-9826-4FC1-928B-A09917A1378B}"/>
                </a:ext>
              </a:extLst>
            </p:cNvPr>
            <p:cNvSpPr/>
            <p:nvPr/>
          </p:nvSpPr>
          <p:spPr>
            <a:xfrm>
              <a:off x="4081102" y="5274984"/>
              <a:ext cx="132151" cy="154048"/>
            </a:xfrm>
            <a:custGeom>
              <a:avLst/>
              <a:gdLst/>
              <a:ahLst/>
              <a:cxnLst/>
              <a:rect l="0" t="0" r="0" b="0"/>
              <a:pathLst>
                <a:path w="132151" h="154048">
                  <a:moveTo>
                    <a:pt x="0" y="146274"/>
                  </a:moveTo>
                  <a:lnTo>
                    <a:pt x="4127" y="129767"/>
                  </a:lnTo>
                  <a:lnTo>
                    <a:pt x="19073" y="107122"/>
                  </a:lnTo>
                  <a:lnTo>
                    <a:pt x="55271" y="76256"/>
                  </a:lnTo>
                  <a:lnTo>
                    <a:pt x="117260" y="33310"/>
                  </a:lnTo>
                  <a:lnTo>
                    <a:pt x="123950" y="23460"/>
                  </a:lnTo>
                  <a:lnTo>
                    <a:pt x="129081" y="3302"/>
                  </a:lnTo>
                  <a:lnTo>
                    <a:pt x="129241" y="0"/>
                  </a:lnTo>
                  <a:lnTo>
                    <a:pt x="128483" y="1253"/>
                  </a:lnTo>
                  <a:lnTo>
                    <a:pt x="121060" y="36341"/>
                  </a:lnTo>
                  <a:lnTo>
                    <a:pt x="123689" y="96791"/>
                  </a:lnTo>
                  <a:lnTo>
                    <a:pt x="132150" y="15404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2B21274-5F19-4E01-9FCF-A90DF0235D60}"/>
                </a:ext>
              </a:extLst>
            </p:cNvPr>
            <p:cNvSpPr/>
            <p:nvPr/>
          </p:nvSpPr>
          <p:spPr>
            <a:xfrm>
              <a:off x="4305529" y="5208617"/>
              <a:ext cx="218665" cy="199681"/>
            </a:xfrm>
            <a:custGeom>
              <a:avLst/>
              <a:gdLst/>
              <a:ahLst/>
              <a:cxnLst/>
              <a:rect l="0" t="0" r="0" b="0"/>
              <a:pathLst>
                <a:path w="218665" h="199681">
                  <a:moveTo>
                    <a:pt x="39873" y="41623"/>
                  </a:moveTo>
                  <a:lnTo>
                    <a:pt x="27493" y="45750"/>
                  </a:lnTo>
                  <a:lnTo>
                    <a:pt x="16808" y="56989"/>
                  </a:lnTo>
                  <a:lnTo>
                    <a:pt x="7165" y="76091"/>
                  </a:lnTo>
                  <a:lnTo>
                    <a:pt x="0" y="104735"/>
                  </a:lnTo>
                  <a:lnTo>
                    <a:pt x="3491" y="154853"/>
                  </a:lnTo>
                  <a:lnTo>
                    <a:pt x="15641" y="178608"/>
                  </a:lnTo>
                  <a:lnTo>
                    <a:pt x="23718" y="187361"/>
                  </a:lnTo>
                  <a:lnTo>
                    <a:pt x="44210" y="197087"/>
                  </a:lnTo>
                  <a:lnTo>
                    <a:pt x="55720" y="199680"/>
                  </a:lnTo>
                  <a:lnTo>
                    <a:pt x="68576" y="196227"/>
                  </a:lnTo>
                  <a:lnTo>
                    <a:pt x="96680" y="178571"/>
                  </a:lnTo>
                  <a:lnTo>
                    <a:pt x="133384" y="135367"/>
                  </a:lnTo>
                  <a:lnTo>
                    <a:pt x="150820" y="92500"/>
                  </a:lnTo>
                  <a:lnTo>
                    <a:pt x="165740" y="31074"/>
                  </a:lnTo>
                  <a:lnTo>
                    <a:pt x="167835" y="16452"/>
                  </a:lnTo>
                  <a:lnTo>
                    <a:pt x="165776" y="7568"/>
                  </a:lnTo>
                  <a:lnTo>
                    <a:pt x="160948" y="2509"/>
                  </a:lnTo>
                  <a:lnTo>
                    <a:pt x="154275" y="0"/>
                  </a:lnTo>
                  <a:lnTo>
                    <a:pt x="147235" y="3510"/>
                  </a:lnTo>
                  <a:lnTo>
                    <a:pt x="132503" y="21229"/>
                  </a:lnTo>
                  <a:lnTo>
                    <a:pt x="122021" y="68594"/>
                  </a:lnTo>
                  <a:lnTo>
                    <a:pt x="131296" y="122263"/>
                  </a:lnTo>
                  <a:lnTo>
                    <a:pt x="154582" y="164078"/>
                  </a:lnTo>
                  <a:lnTo>
                    <a:pt x="178090" y="180404"/>
                  </a:lnTo>
                  <a:lnTo>
                    <a:pt x="218664" y="19709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74208FE-0181-468A-B583-1805F64C3FE1}"/>
              </a:ext>
            </a:extLst>
          </p:cNvPr>
          <p:cNvGrpSpPr/>
          <p:nvPr/>
        </p:nvGrpSpPr>
        <p:grpSpPr>
          <a:xfrm>
            <a:off x="5876787" y="5674364"/>
            <a:ext cx="163245" cy="660751"/>
            <a:chOff x="5876787" y="5674364"/>
            <a:chExt cx="163245" cy="660751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B0E874C-0DF4-41D4-A54D-CDAFAD2E56EC}"/>
                </a:ext>
              </a:extLst>
            </p:cNvPr>
            <p:cNvSpPr/>
            <p:nvPr/>
          </p:nvSpPr>
          <p:spPr>
            <a:xfrm>
              <a:off x="5884560" y="5674364"/>
              <a:ext cx="93283" cy="660751"/>
            </a:xfrm>
            <a:custGeom>
              <a:avLst/>
              <a:gdLst/>
              <a:ahLst/>
              <a:cxnLst/>
              <a:rect l="0" t="0" r="0" b="0"/>
              <a:pathLst>
                <a:path w="93283" h="660751">
                  <a:moveTo>
                    <a:pt x="0" y="0"/>
                  </a:moveTo>
                  <a:lnTo>
                    <a:pt x="8455" y="56099"/>
                  </a:lnTo>
                  <a:lnTo>
                    <a:pt x="14987" y="113033"/>
                  </a:lnTo>
                  <a:lnTo>
                    <a:pt x="20356" y="154818"/>
                  </a:lnTo>
                  <a:lnTo>
                    <a:pt x="26526" y="201677"/>
                  </a:lnTo>
                  <a:lnTo>
                    <a:pt x="33231" y="245871"/>
                  </a:lnTo>
                  <a:lnTo>
                    <a:pt x="40292" y="288291"/>
                  </a:lnTo>
                  <a:lnTo>
                    <a:pt x="47591" y="329526"/>
                  </a:lnTo>
                  <a:lnTo>
                    <a:pt x="55048" y="376882"/>
                  </a:lnTo>
                  <a:lnTo>
                    <a:pt x="62610" y="428318"/>
                  </a:lnTo>
                  <a:lnTo>
                    <a:pt x="70244" y="482475"/>
                  </a:lnTo>
                  <a:lnTo>
                    <a:pt x="76195" y="524626"/>
                  </a:lnTo>
                  <a:lnTo>
                    <a:pt x="85112" y="587582"/>
                  </a:lnTo>
                  <a:lnTo>
                    <a:pt x="89651" y="624200"/>
                  </a:lnTo>
                  <a:lnTo>
                    <a:pt x="93282" y="6607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2A43F66-8AC9-4A6F-80D0-5D23035F0B36}"/>
                </a:ext>
              </a:extLst>
            </p:cNvPr>
            <p:cNvSpPr/>
            <p:nvPr/>
          </p:nvSpPr>
          <p:spPr>
            <a:xfrm>
              <a:off x="5876787" y="6171870"/>
              <a:ext cx="163245" cy="115014"/>
            </a:xfrm>
            <a:custGeom>
              <a:avLst/>
              <a:gdLst/>
              <a:ahLst/>
              <a:cxnLst/>
              <a:rect l="0" t="0" r="0" b="0"/>
              <a:pathLst>
                <a:path w="163245" h="115014">
                  <a:moveTo>
                    <a:pt x="0" y="0"/>
                  </a:moveTo>
                  <a:lnTo>
                    <a:pt x="10759" y="31520"/>
                  </a:lnTo>
                  <a:lnTo>
                    <a:pt x="57610" y="94793"/>
                  </a:lnTo>
                  <a:lnTo>
                    <a:pt x="78682" y="112923"/>
                  </a:lnTo>
                  <a:lnTo>
                    <a:pt x="86140" y="115013"/>
                  </a:lnTo>
                  <a:lnTo>
                    <a:pt x="101336" y="112729"/>
                  </a:lnTo>
                  <a:lnTo>
                    <a:pt x="114424" y="101349"/>
                  </a:lnTo>
                  <a:lnTo>
                    <a:pt x="147506" y="45985"/>
                  </a:lnTo>
                  <a:lnTo>
                    <a:pt x="163244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DE5A7E5A-2DD1-48FE-8342-5DF7194F653B}"/>
              </a:ext>
            </a:extLst>
          </p:cNvPr>
          <p:cNvGrpSpPr/>
          <p:nvPr/>
        </p:nvGrpSpPr>
        <p:grpSpPr>
          <a:xfrm>
            <a:off x="3972046" y="6392770"/>
            <a:ext cx="5387282" cy="556453"/>
            <a:chOff x="3972046" y="6392770"/>
            <a:chExt cx="5387282" cy="556453"/>
          </a:xfrm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A4C382C-9C00-47C6-8367-2862298C3E58}"/>
                </a:ext>
              </a:extLst>
            </p:cNvPr>
            <p:cNvSpPr/>
            <p:nvPr/>
          </p:nvSpPr>
          <p:spPr>
            <a:xfrm>
              <a:off x="3972046" y="6566353"/>
              <a:ext cx="187272" cy="235174"/>
            </a:xfrm>
            <a:custGeom>
              <a:avLst/>
              <a:gdLst/>
              <a:ahLst/>
              <a:cxnLst/>
              <a:rect l="0" t="0" r="0" b="0"/>
              <a:pathLst>
                <a:path w="187272" h="235174">
                  <a:moveTo>
                    <a:pt x="179018" y="17513"/>
                  </a:moveTo>
                  <a:lnTo>
                    <a:pt x="187271" y="9260"/>
                  </a:lnTo>
                  <a:lnTo>
                    <a:pt x="187111" y="5965"/>
                  </a:lnTo>
                  <a:lnTo>
                    <a:pt x="184413" y="2905"/>
                  </a:lnTo>
                  <a:lnTo>
                    <a:pt x="180023" y="0"/>
                  </a:lnTo>
                  <a:lnTo>
                    <a:pt x="149085" y="41"/>
                  </a:lnTo>
                  <a:lnTo>
                    <a:pt x="111223" y="9649"/>
                  </a:lnTo>
                  <a:lnTo>
                    <a:pt x="60274" y="48197"/>
                  </a:lnTo>
                  <a:lnTo>
                    <a:pt x="17922" y="107507"/>
                  </a:lnTo>
                  <a:lnTo>
                    <a:pt x="0" y="161932"/>
                  </a:lnTo>
                  <a:lnTo>
                    <a:pt x="2666" y="177709"/>
                  </a:lnTo>
                  <a:lnTo>
                    <a:pt x="19450" y="206755"/>
                  </a:lnTo>
                  <a:lnTo>
                    <a:pt x="41880" y="222543"/>
                  </a:lnTo>
                  <a:lnTo>
                    <a:pt x="101283" y="2351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AD2A458-4B0D-4CDF-A51F-3956F3BF2031}"/>
                </a:ext>
              </a:extLst>
            </p:cNvPr>
            <p:cNvSpPr/>
            <p:nvPr/>
          </p:nvSpPr>
          <p:spPr>
            <a:xfrm>
              <a:off x="4216114" y="6638152"/>
              <a:ext cx="283869" cy="128566"/>
            </a:xfrm>
            <a:custGeom>
              <a:avLst/>
              <a:gdLst/>
              <a:ahLst/>
              <a:cxnLst/>
              <a:rect l="0" t="0" r="0" b="0"/>
              <a:pathLst>
                <a:path w="283869" h="128566">
                  <a:moveTo>
                    <a:pt x="51553" y="77864"/>
                  </a:moveTo>
                  <a:lnTo>
                    <a:pt x="51552" y="94371"/>
                  </a:lnTo>
                  <a:lnTo>
                    <a:pt x="55007" y="99234"/>
                  </a:lnTo>
                  <a:lnTo>
                    <a:pt x="60765" y="102475"/>
                  </a:lnTo>
                  <a:lnTo>
                    <a:pt x="68059" y="104636"/>
                  </a:lnTo>
                  <a:lnTo>
                    <a:pt x="83073" y="102432"/>
                  </a:lnTo>
                  <a:lnTo>
                    <a:pt x="90704" y="99425"/>
                  </a:lnTo>
                  <a:lnTo>
                    <a:pt x="96655" y="93102"/>
                  </a:lnTo>
                  <a:lnTo>
                    <a:pt x="105571" y="74560"/>
                  </a:lnTo>
                  <a:lnTo>
                    <a:pt x="107807" y="56530"/>
                  </a:lnTo>
                  <a:lnTo>
                    <a:pt x="102204" y="23842"/>
                  </a:lnTo>
                  <a:lnTo>
                    <a:pt x="90763" y="10381"/>
                  </a:lnTo>
                  <a:lnTo>
                    <a:pt x="82875" y="4373"/>
                  </a:lnTo>
                  <a:lnTo>
                    <a:pt x="64898" y="0"/>
                  </a:lnTo>
                  <a:lnTo>
                    <a:pt x="55267" y="43"/>
                  </a:lnTo>
                  <a:lnTo>
                    <a:pt x="45392" y="5254"/>
                  </a:lnTo>
                  <a:lnTo>
                    <a:pt x="25205" y="24864"/>
                  </a:lnTo>
                  <a:lnTo>
                    <a:pt x="6798" y="56786"/>
                  </a:lnTo>
                  <a:lnTo>
                    <a:pt x="0" y="92252"/>
                  </a:lnTo>
                  <a:lnTo>
                    <a:pt x="1637" y="101276"/>
                  </a:lnTo>
                  <a:lnTo>
                    <a:pt x="5320" y="108156"/>
                  </a:lnTo>
                  <a:lnTo>
                    <a:pt x="10366" y="113606"/>
                  </a:lnTo>
                  <a:lnTo>
                    <a:pt x="25186" y="119661"/>
                  </a:lnTo>
                  <a:lnTo>
                    <a:pt x="33974" y="121276"/>
                  </a:lnTo>
                  <a:lnTo>
                    <a:pt x="50650" y="118463"/>
                  </a:lnTo>
                  <a:lnTo>
                    <a:pt x="58724" y="115295"/>
                  </a:lnTo>
                  <a:lnTo>
                    <a:pt x="74605" y="100258"/>
                  </a:lnTo>
                  <a:lnTo>
                    <a:pt x="93507" y="69817"/>
                  </a:lnTo>
                  <a:lnTo>
                    <a:pt x="102276" y="38916"/>
                  </a:lnTo>
                  <a:lnTo>
                    <a:pt x="103463" y="24278"/>
                  </a:lnTo>
                  <a:lnTo>
                    <a:pt x="102570" y="24002"/>
                  </a:lnTo>
                  <a:lnTo>
                    <a:pt x="101111" y="26409"/>
                  </a:lnTo>
                  <a:lnTo>
                    <a:pt x="99058" y="46304"/>
                  </a:lnTo>
                  <a:lnTo>
                    <a:pt x="102576" y="69953"/>
                  </a:lnTo>
                  <a:lnTo>
                    <a:pt x="113216" y="93370"/>
                  </a:lnTo>
                  <a:lnTo>
                    <a:pt x="124736" y="104334"/>
                  </a:lnTo>
                  <a:lnTo>
                    <a:pt x="131435" y="108466"/>
                  </a:lnTo>
                  <a:lnTo>
                    <a:pt x="138493" y="109495"/>
                  </a:lnTo>
                  <a:lnTo>
                    <a:pt x="153245" y="106030"/>
                  </a:lnTo>
                  <a:lnTo>
                    <a:pt x="171991" y="94367"/>
                  </a:lnTo>
                  <a:lnTo>
                    <a:pt x="204314" y="33866"/>
                  </a:lnTo>
                  <a:lnTo>
                    <a:pt x="211691" y="4559"/>
                  </a:lnTo>
                  <a:lnTo>
                    <a:pt x="211862" y="492"/>
                  </a:lnTo>
                  <a:lnTo>
                    <a:pt x="211113" y="371"/>
                  </a:lnTo>
                  <a:lnTo>
                    <a:pt x="209750" y="2881"/>
                  </a:lnTo>
                  <a:lnTo>
                    <a:pt x="212841" y="14884"/>
                  </a:lnTo>
                  <a:lnTo>
                    <a:pt x="220837" y="30008"/>
                  </a:lnTo>
                  <a:lnTo>
                    <a:pt x="261968" y="64575"/>
                  </a:lnTo>
                  <a:lnTo>
                    <a:pt x="277221" y="75124"/>
                  </a:lnTo>
                  <a:lnTo>
                    <a:pt x="281460" y="82084"/>
                  </a:lnTo>
                  <a:lnTo>
                    <a:pt x="283868" y="99030"/>
                  </a:lnTo>
                  <a:lnTo>
                    <a:pt x="281574" y="106658"/>
                  </a:lnTo>
                  <a:lnTo>
                    <a:pt x="272115" y="119741"/>
                  </a:lnTo>
                  <a:lnTo>
                    <a:pt x="256970" y="126707"/>
                  </a:lnTo>
                  <a:lnTo>
                    <a:pt x="248095" y="128565"/>
                  </a:lnTo>
                  <a:lnTo>
                    <a:pt x="241314" y="128075"/>
                  </a:lnTo>
                  <a:lnTo>
                    <a:pt x="235929" y="126021"/>
                  </a:lnTo>
                  <a:lnTo>
                    <a:pt x="222570" y="1167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8BDEA08-F279-4DFD-8B30-65AC30E97113}"/>
                </a:ext>
              </a:extLst>
            </p:cNvPr>
            <p:cNvSpPr/>
            <p:nvPr/>
          </p:nvSpPr>
          <p:spPr>
            <a:xfrm>
              <a:off x="4578608" y="6636150"/>
              <a:ext cx="168262" cy="126509"/>
            </a:xfrm>
            <a:custGeom>
              <a:avLst/>
              <a:gdLst/>
              <a:ahLst/>
              <a:cxnLst/>
              <a:rect l="0" t="0" r="0" b="0"/>
              <a:pathLst>
                <a:path w="168262" h="126509">
                  <a:moveTo>
                    <a:pt x="0" y="33226"/>
                  </a:moveTo>
                  <a:lnTo>
                    <a:pt x="14946" y="65684"/>
                  </a:lnTo>
                  <a:lnTo>
                    <a:pt x="22920" y="66956"/>
                  </a:lnTo>
                  <a:lnTo>
                    <a:pt x="45599" y="59158"/>
                  </a:lnTo>
                  <a:lnTo>
                    <a:pt x="61437" y="44175"/>
                  </a:lnTo>
                  <a:lnTo>
                    <a:pt x="66870" y="35343"/>
                  </a:lnTo>
                  <a:lnTo>
                    <a:pt x="67900" y="25999"/>
                  </a:lnTo>
                  <a:lnTo>
                    <a:pt x="62135" y="6405"/>
                  </a:lnTo>
                  <a:lnTo>
                    <a:pt x="56107" y="1525"/>
                  </a:lnTo>
                  <a:lnTo>
                    <a:pt x="48633" y="0"/>
                  </a:lnTo>
                  <a:lnTo>
                    <a:pt x="40195" y="711"/>
                  </a:lnTo>
                  <a:lnTo>
                    <a:pt x="23910" y="13016"/>
                  </a:lnTo>
                  <a:lnTo>
                    <a:pt x="10627" y="32017"/>
                  </a:lnTo>
                  <a:lnTo>
                    <a:pt x="4723" y="51978"/>
                  </a:lnTo>
                  <a:lnTo>
                    <a:pt x="6705" y="72366"/>
                  </a:lnTo>
                  <a:lnTo>
                    <a:pt x="9652" y="82640"/>
                  </a:lnTo>
                  <a:lnTo>
                    <a:pt x="16799" y="90353"/>
                  </a:lnTo>
                  <a:lnTo>
                    <a:pt x="38561" y="101226"/>
                  </a:lnTo>
                  <a:lnTo>
                    <a:pt x="65507" y="102028"/>
                  </a:lnTo>
                  <a:lnTo>
                    <a:pt x="92166" y="95762"/>
                  </a:lnTo>
                  <a:lnTo>
                    <a:pt x="112651" y="84340"/>
                  </a:lnTo>
                  <a:lnTo>
                    <a:pt x="168178" y="24972"/>
                  </a:lnTo>
                  <a:lnTo>
                    <a:pt x="168261" y="26860"/>
                  </a:lnTo>
                  <a:lnTo>
                    <a:pt x="165473" y="38171"/>
                  </a:lnTo>
                  <a:lnTo>
                    <a:pt x="163439" y="97099"/>
                  </a:lnTo>
                  <a:lnTo>
                    <a:pt x="163244" y="126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5ADD8E88-E9BA-45AB-AA18-5924DD073C72}"/>
                </a:ext>
              </a:extLst>
            </p:cNvPr>
            <p:cNvSpPr/>
            <p:nvPr/>
          </p:nvSpPr>
          <p:spPr>
            <a:xfrm>
              <a:off x="4702984" y="6513171"/>
              <a:ext cx="54416" cy="31829"/>
            </a:xfrm>
            <a:custGeom>
              <a:avLst/>
              <a:gdLst/>
              <a:ahLst/>
              <a:cxnLst/>
              <a:rect l="0" t="0" r="0" b="0"/>
              <a:pathLst>
                <a:path w="54416" h="31829">
                  <a:moveTo>
                    <a:pt x="54415" y="31828"/>
                  </a:moveTo>
                  <a:lnTo>
                    <a:pt x="35797" y="9595"/>
                  </a:lnTo>
                  <a:lnTo>
                    <a:pt x="21955" y="930"/>
                  </a:lnTo>
                  <a:lnTo>
                    <a:pt x="16364" y="0"/>
                  </a:lnTo>
                  <a:lnTo>
                    <a:pt x="11774" y="1109"/>
                  </a:lnTo>
                  <a:lnTo>
                    <a:pt x="0" y="85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CA41376-B0E1-48A9-825F-2178D08C83F1}"/>
                </a:ext>
              </a:extLst>
            </p:cNvPr>
            <p:cNvSpPr/>
            <p:nvPr/>
          </p:nvSpPr>
          <p:spPr>
            <a:xfrm>
              <a:off x="4827360" y="6632924"/>
              <a:ext cx="124378" cy="106414"/>
            </a:xfrm>
            <a:custGeom>
              <a:avLst/>
              <a:gdLst/>
              <a:ahLst/>
              <a:cxnLst/>
              <a:rect l="0" t="0" r="0" b="0"/>
              <a:pathLst>
                <a:path w="124378" h="106414">
                  <a:moveTo>
                    <a:pt x="0" y="5358"/>
                  </a:moveTo>
                  <a:lnTo>
                    <a:pt x="4127" y="17737"/>
                  </a:lnTo>
                  <a:lnTo>
                    <a:pt x="3850" y="30725"/>
                  </a:lnTo>
                  <a:lnTo>
                    <a:pt x="761" y="64303"/>
                  </a:lnTo>
                  <a:lnTo>
                    <a:pt x="1371" y="67976"/>
                  </a:lnTo>
                  <a:lnTo>
                    <a:pt x="2641" y="67831"/>
                  </a:lnTo>
                  <a:lnTo>
                    <a:pt x="41493" y="10272"/>
                  </a:lnTo>
                  <a:lnTo>
                    <a:pt x="52711" y="4315"/>
                  </a:lnTo>
                  <a:lnTo>
                    <a:pt x="76690" y="0"/>
                  </a:lnTo>
                  <a:lnTo>
                    <a:pt x="86540" y="2649"/>
                  </a:lnTo>
                  <a:lnTo>
                    <a:pt x="102090" y="14807"/>
                  </a:lnTo>
                  <a:lnTo>
                    <a:pt x="112457" y="36332"/>
                  </a:lnTo>
                  <a:lnTo>
                    <a:pt x="123331" y="96507"/>
                  </a:lnTo>
                  <a:lnTo>
                    <a:pt x="124377" y="1064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70AA8F8-8472-433C-ABFB-9E71121C839A}"/>
                </a:ext>
              </a:extLst>
            </p:cNvPr>
            <p:cNvSpPr/>
            <p:nvPr/>
          </p:nvSpPr>
          <p:spPr>
            <a:xfrm>
              <a:off x="5288110" y="6544999"/>
              <a:ext cx="1754707" cy="144735"/>
            </a:xfrm>
            <a:custGeom>
              <a:avLst/>
              <a:gdLst/>
              <a:ahLst/>
              <a:cxnLst/>
              <a:rect l="0" t="0" r="0" b="0"/>
              <a:pathLst>
                <a:path w="1754707" h="144735">
                  <a:moveTo>
                    <a:pt x="13436" y="108829"/>
                  </a:moveTo>
                  <a:lnTo>
                    <a:pt x="1056" y="104702"/>
                  </a:lnTo>
                  <a:lnTo>
                    <a:pt x="0" y="105214"/>
                  </a:lnTo>
                  <a:lnTo>
                    <a:pt x="5737" y="110389"/>
                  </a:lnTo>
                  <a:lnTo>
                    <a:pt x="35915" y="123015"/>
                  </a:lnTo>
                  <a:lnTo>
                    <a:pt x="93100" y="132697"/>
                  </a:lnTo>
                  <a:lnTo>
                    <a:pt x="131325" y="137697"/>
                  </a:lnTo>
                  <a:lnTo>
                    <a:pt x="174083" y="141030"/>
                  </a:lnTo>
                  <a:lnTo>
                    <a:pt x="219862" y="143252"/>
                  </a:lnTo>
                  <a:lnTo>
                    <a:pt x="267656" y="144734"/>
                  </a:lnTo>
                  <a:lnTo>
                    <a:pt x="336659" y="143130"/>
                  </a:lnTo>
                  <a:lnTo>
                    <a:pt x="419801" y="139471"/>
                  </a:lnTo>
                  <a:lnTo>
                    <a:pt x="512370" y="134439"/>
                  </a:lnTo>
                  <a:lnTo>
                    <a:pt x="603449" y="128494"/>
                  </a:lnTo>
                  <a:lnTo>
                    <a:pt x="693534" y="121940"/>
                  </a:lnTo>
                  <a:lnTo>
                    <a:pt x="782958" y="114978"/>
                  </a:lnTo>
                  <a:lnTo>
                    <a:pt x="884897" y="106882"/>
                  </a:lnTo>
                  <a:lnTo>
                    <a:pt x="995179" y="98030"/>
                  </a:lnTo>
                  <a:lnTo>
                    <a:pt x="1111021" y="88674"/>
                  </a:lnTo>
                  <a:lnTo>
                    <a:pt x="1210708" y="80709"/>
                  </a:lnTo>
                  <a:lnTo>
                    <a:pt x="1299621" y="73671"/>
                  </a:lnTo>
                  <a:lnTo>
                    <a:pt x="1381354" y="67252"/>
                  </a:lnTo>
                  <a:lnTo>
                    <a:pt x="1454845" y="60382"/>
                  </a:lnTo>
                  <a:lnTo>
                    <a:pt x="1522841" y="53211"/>
                  </a:lnTo>
                  <a:lnTo>
                    <a:pt x="1587173" y="45838"/>
                  </a:lnTo>
                  <a:lnTo>
                    <a:pt x="1635244" y="40060"/>
                  </a:lnTo>
                  <a:lnTo>
                    <a:pt x="1672473" y="35344"/>
                  </a:lnTo>
                  <a:lnTo>
                    <a:pt x="1721613" y="26074"/>
                  </a:lnTo>
                  <a:lnTo>
                    <a:pt x="1733507" y="19974"/>
                  </a:lnTo>
                  <a:lnTo>
                    <a:pt x="175470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D0AFA82-1363-4DA5-A0BD-95E53D47DC4C}"/>
                </a:ext>
              </a:extLst>
            </p:cNvPr>
            <p:cNvSpPr/>
            <p:nvPr/>
          </p:nvSpPr>
          <p:spPr>
            <a:xfrm>
              <a:off x="6941760" y="6506132"/>
              <a:ext cx="102375" cy="209885"/>
            </a:xfrm>
            <a:custGeom>
              <a:avLst/>
              <a:gdLst/>
              <a:ahLst/>
              <a:cxnLst/>
              <a:rect l="0" t="0" r="0" b="0"/>
              <a:pathLst>
                <a:path w="102375" h="209885">
                  <a:moveTo>
                    <a:pt x="0" y="0"/>
                  </a:moveTo>
                  <a:lnTo>
                    <a:pt x="4127" y="12379"/>
                  </a:lnTo>
                  <a:lnTo>
                    <a:pt x="8797" y="16889"/>
                  </a:lnTo>
                  <a:lnTo>
                    <a:pt x="61460" y="43008"/>
                  </a:lnTo>
                  <a:lnTo>
                    <a:pt x="84897" y="56255"/>
                  </a:lnTo>
                  <a:lnTo>
                    <a:pt x="92874" y="64278"/>
                  </a:lnTo>
                  <a:lnTo>
                    <a:pt x="101738" y="82407"/>
                  </a:lnTo>
                  <a:lnTo>
                    <a:pt x="102374" y="91214"/>
                  </a:lnTo>
                  <a:lnTo>
                    <a:pt x="98475" y="107910"/>
                  </a:lnTo>
                  <a:lnTo>
                    <a:pt x="58596" y="166034"/>
                  </a:lnTo>
                  <a:lnTo>
                    <a:pt x="44713" y="190558"/>
                  </a:lnTo>
                  <a:lnTo>
                    <a:pt x="38867" y="2098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A3F0CE2-30D4-4AF9-8258-5DA0C3D38DCD}"/>
                </a:ext>
              </a:extLst>
            </p:cNvPr>
            <p:cNvSpPr/>
            <p:nvPr/>
          </p:nvSpPr>
          <p:spPr>
            <a:xfrm>
              <a:off x="7220787" y="6392770"/>
              <a:ext cx="187386" cy="284380"/>
            </a:xfrm>
            <a:custGeom>
              <a:avLst/>
              <a:gdLst/>
              <a:ahLst/>
              <a:cxnLst/>
              <a:rect l="0" t="0" r="0" b="0"/>
              <a:pathLst>
                <a:path w="187386" h="284380">
                  <a:moveTo>
                    <a:pt x="187385" y="20079"/>
                  </a:moveTo>
                  <a:lnTo>
                    <a:pt x="175004" y="7698"/>
                  </a:lnTo>
                  <a:lnTo>
                    <a:pt x="159714" y="1621"/>
                  </a:lnTo>
                  <a:lnTo>
                    <a:pt x="150799" y="0"/>
                  </a:lnTo>
                  <a:lnTo>
                    <a:pt x="101112" y="18352"/>
                  </a:lnTo>
                  <a:lnTo>
                    <a:pt x="45411" y="67648"/>
                  </a:lnTo>
                  <a:lnTo>
                    <a:pt x="18047" y="114061"/>
                  </a:lnTo>
                  <a:lnTo>
                    <a:pt x="1567" y="162041"/>
                  </a:lnTo>
                  <a:lnTo>
                    <a:pt x="0" y="200640"/>
                  </a:lnTo>
                  <a:lnTo>
                    <a:pt x="11972" y="230463"/>
                  </a:lnTo>
                  <a:lnTo>
                    <a:pt x="21210" y="243252"/>
                  </a:lnTo>
                  <a:lnTo>
                    <a:pt x="71354" y="273633"/>
                  </a:lnTo>
                  <a:lnTo>
                    <a:pt x="104146" y="281618"/>
                  </a:lnTo>
                  <a:lnTo>
                    <a:pt x="148517" y="2843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66AB3AA-2422-4F99-9B75-C63521657645}"/>
                </a:ext>
              </a:extLst>
            </p:cNvPr>
            <p:cNvSpPr/>
            <p:nvPr/>
          </p:nvSpPr>
          <p:spPr>
            <a:xfrm>
              <a:off x="7429471" y="6527810"/>
              <a:ext cx="126398" cy="118246"/>
            </a:xfrm>
            <a:custGeom>
              <a:avLst/>
              <a:gdLst/>
              <a:ahLst/>
              <a:cxnLst/>
              <a:rect l="0" t="0" r="0" b="0"/>
              <a:pathLst>
                <a:path w="126398" h="118246">
                  <a:moveTo>
                    <a:pt x="40889" y="17189"/>
                  </a:moveTo>
                  <a:lnTo>
                    <a:pt x="28509" y="33696"/>
                  </a:lnTo>
                  <a:lnTo>
                    <a:pt x="25725" y="41150"/>
                  </a:lnTo>
                  <a:lnTo>
                    <a:pt x="24937" y="56341"/>
                  </a:lnTo>
                  <a:lnTo>
                    <a:pt x="28526" y="62292"/>
                  </a:lnTo>
                  <a:lnTo>
                    <a:pt x="41729" y="71208"/>
                  </a:lnTo>
                  <a:lnTo>
                    <a:pt x="48359" y="72204"/>
                  </a:lnTo>
                  <a:lnTo>
                    <a:pt x="54506" y="71140"/>
                  </a:lnTo>
                  <a:lnTo>
                    <a:pt x="60331" y="68704"/>
                  </a:lnTo>
                  <a:lnTo>
                    <a:pt x="80911" y="44640"/>
                  </a:lnTo>
                  <a:lnTo>
                    <a:pt x="86604" y="26798"/>
                  </a:lnTo>
                  <a:lnTo>
                    <a:pt x="86913" y="18413"/>
                  </a:lnTo>
                  <a:lnTo>
                    <a:pt x="82799" y="11958"/>
                  </a:lnTo>
                  <a:lnTo>
                    <a:pt x="66713" y="2484"/>
                  </a:lnTo>
                  <a:lnTo>
                    <a:pt x="49776" y="0"/>
                  </a:lnTo>
                  <a:lnTo>
                    <a:pt x="41631" y="547"/>
                  </a:lnTo>
                  <a:lnTo>
                    <a:pt x="23368" y="12672"/>
                  </a:lnTo>
                  <a:lnTo>
                    <a:pt x="7191" y="31593"/>
                  </a:lnTo>
                  <a:lnTo>
                    <a:pt x="0" y="51518"/>
                  </a:lnTo>
                  <a:lnTo>
                    <a:pt x="1410" y="71889"/>
                  </a:lnTo>
                  <a:lnTo>
                    <a:pt x="4205" y="82159"/>
                  </a:lnTo>
                  <a:lnTo>
                    <a:pt x="9523" y="89869"/>
                  </a:lnTo>
                  <a:lnTo>
                    <a:pt x="24645" y="100740"/>
                  </a:lnTo>
                  <a:lnTo>
                    <a:pt x="31787" y="102256"/>
                  </a:lnTo>
                  <a:lnTo>
                    <a:pt x="38276" y="101540"/>
                  </a:lnTo>
                  <a:lnTo>
                    <a:pt x="44329" y="99334"/>
                  </a:lnTo>
                  <a:lnTo>
                    <a:pt x="65229" y="79724"/>
                  </a:lnTo>
                  <a:lnTo>
                    <a:pt x="100120" y="36893"/>
                  </a:lnTo>
                  <a:lnTo>
                    <a:pt x="104561" y="37235"/>
                  </a:lnTo>
                  <a:lnTo>
                    <a:pt x="108384" y="41781"/>
                  </a:lnTo>
                  <a:lnTo>
                    <a:pt x="114073" y="57486"/>
                  </a:lnTo>
                  <a:lnTo>
                    <a:pt x="126397" y="1182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F03D720-7ED9-4AF5-AD76-1DF9C7A944E4}"/>
                </a:ext>
              </a:extLst>
            </p:cNvPr>
            <p:cNvSpPr/>
            <p:nvPr/>
          </p:nvSpPr>
          <p:spPr>
            <a:xfrm>
              <a:off x="7613579" y="6423982"/>
              <a:ext cx="20026" cy="198753"/>
            </a:xfrm>
            <a:custGeom>
              <a:avLst/>
              <a:gdLst/>
              <a:ahLst/>
              <a:cxnLst/>
              <a:rect l="0" t="0" r="0" b="0"/>
              <a:pathLst>
                <a:path w="20026" h="198753">
                  <a:moveTo>
                    <a:pt x="4478" y="27735"/>
                  </a:moveTo>
                  <a:lnTo>
                    <a:pt x="4478" y="0"/>
                  </a:lnTo>
                  <a:lnTo>
                    <a:pt x="0" y="55740"/>
                  </a:lnTo>
                  <a:lnTo>
                    <a:pt x="3630" y="105035"/>
                  </a:lnTo>
                  <a:lnTo>
                    <a:pt x="12596" y="166644"/>
                  </a:lnTo>
                  <a:lnTo>
                    <a:pt x="20025" y="1987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67650B6-4450-4FD8-8743-9629F3F0913F}"/>
                </a:ext>
              </a:extLst>
            </p:cNvPr>
            <p:cNvSpPr/>
            <p:nvPr/>
          </p:nvSpPr>
          <p:spPr>
            <a:xfrm>
              <a:off x="7749396" y="6525770"/>
              <a:ext cx="132285" cy="104280"/>
            </a:xfrm>
            <a:custGeom>
              <a:avLst/>
              <a:gdLst/>
              <a:ahLst/>
              <a:cxnLst/>
              <a:rect l="0" t="0" r="0" b="0"/>
              <a:pathLst>
                <a:path w="132285" h="104280">
                  <a:moveTo>
                    <a:pt x="31905" y="11456"/>
                  </a:moveTo>
                  <a:lnTo>
                    <a:pt x="7144" y="40342"/>
                  </a:lnTo>
                  <a:lnTo>
                    <a:pt x="1578" y="52307"/>
                  </a:lnTo>
                  <a:lnTo>
                    <a:pt x="0" y="74813"/>
                  </a:lnTo>
                  <a:lnTo>
                    <a:pt x="4589" y="83924"/>
                  </a:lnTo>
                  <a:lnTo>
                    <a:pt x="21203" y="98654"/>
                  </a:lnTo>
                  <a:lnTo>
                    <a:pt x="42984" y="104049"/>
                  </a:lnTo>
                  <a:lnTo>
                    <a:pt x="54838" y="104279"/>
                  </a:lnTo>
                  <a:lnTo>
                    <a:pt x="66195" y="99249"/>
                  </a:lnTo>
                  <a:lnTo>
                    <a:pt x="88028" y="79842"/>
                  </a:lnTo>
                  <a:lnTo>
                    <a:pt x="111489" y="39780"/>
                  </a:lnTo>
                  <a:lnTo>
                    <a:pt x="125255" y="3341"/>
                  </a:lnTo>
                  <a:lnTo>
                    <a:pt x="127824" y="0"/>
                  </a:lnTo>
                  <a:lnTo>
                    <a:pt x="129537" y="2091"/>
                  </a:lnTo>
                  <a:lnTo>
                    <a:pt x="132284" y="32351"/>
                  </a:lnTo>
                  <a:lnTo>
                    <a:pt x="125187" y="814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2677677-AD5F-4C9A-BEF8-211C78A79AD3}"/>
                </a:ext>
              </a:extLst>
            </p:cNvPr>
            <p:cNvSpPr/>
            <p:nvPr/>
          </p:nvSpPr>
          <p:spPr>
            <a:xfrm>
              <a:off x="7882357" y="6396086"/>
              <a:ext cx="15548" cy="32311"/>
            </a:xfrm>
            <a:custGeom>
              <a:avLst/>
              <a:gdLst/>
              <a:ahLst/>
              <a:cxnLst/>
              <a:rect l="0" t="0" r="0" b="0"/>
              <a:pathLst>
                <a:path w="15548" h="32311">
                  <a:moveTo>
                    <a:pt x="15547" y="32310"/>
                  </a:moveTo>
                  <a:lnTo>
                    <a:pt x="4862" y="1983"/>
                  </a:lnTo>
                  <a:lnTo>
                    <a:pt x="3242" y="0"/>
                  </a:lnTo>
                  <a:lnTo>
                    <a:pt x="0" y="12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D34AC6D-FA2D-432E-86CC-0FF73DCA6153}"/>
                </a:ext>
              </a:extLst>
            </p:cNvPr>
            <p:cNvSpPr/>
            <p:nvPr/>
          </p:nvSpPr>
          <p:spPr>
            <a:xfrm>
              <a:off x="7956727" y="6498358"/>
              <a:ext cx="151063" cy="140342"/>
            </a:xfrm>
            <a:custGeom>
              <a:avLst/>
              <a:gdLst/>
              <a:ahLst/>
              <a:cxnLst/>
              <a:rect l="0" t="0" r="0" b="0"/>
              <a:pathLst>
                <a:path w="151063" h="140342">
                  <a:moveTo>
                    <a:pt x="3365" y="0"/>
                  </a:moveTo>
                  <a:lnTo>
                    <a:pt x="7843" y="23960"/>
                  </a:lnTo>
                  <a:lnTo>
                    <a:pt x="0" y="74652"/>
                  </a:lnTo>
                  <a:lnTo>
                    <a:pt x="1024" y="113866"/>
                  </a:lnTo>
                  <a:lnTo>
                    <a:pt x="5259" y="123415"/>
                  </a:lnTo>
                  <a:lnTo>
                    <a:pt x="19178" y="136329"/>
                  </a:lnTo>
                  <a:lnTo>
                    <a:pt x="36880" y="140341"/>
                  </a:lnTo>
                  <a:lnTo>
                    <a:pt x="46438" y="140202"/>
                  </a:lnTo>
                  <a:lnTo>
                    <a:pt x="63967" y="130834"/>
                  </a:lnTo>
                  <a:lnTo>
                    <a:pt x="80396" y="113427"/>
                  </a:lnTo>
                  <a:lnTo>
                    <a:pt x="109752" y="60025"/>
                  </a:lnTo>
                  <a:lnTo>
                    <a:pt x="119746" y="38770"/>
                  </a:lnTo>
                  <a:lnTo>
                    <a:pt x="122411" y="37938"/>
                  </a:lnTo>
                  <a:lnTo>
                    <a:pt x="126235" y="46228"/>
                  </a:lnTo>
                  <a:lnTo>
                    <a:pt x="140793" y="95883"/>
                  </a:lnTo>
                  <a:lnTo>
                    <a:pt x="151062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0F16CEA-0EFD-4A1C-A010-D7925E80BF64}"/>
                </a:ext>
              </a:extLst>
            </p:cNvPr>
            <p:cNvSpPr/>
            <p:nvPr/>
          </p:nvSpPr>
          <p:spPr>
            <a:xfrm>
              <a:off x="8216619" y="6457296"/>
              <a:ext cx="257751" cy="134345"/>
            </a:xfrm>
            <a:custGeom>
              <a:avLst/>
              <a:gdLst/>
              <a:ahLst/>
              <a:cxnLst/>
              <a:rect l="0" t="0" r="0" b="0"/>
              <a:pathLst>
                <a:path w="257751" h="134345">
                  <a:moveTo>
                    <a:pt x="0" y="33288"/>
                  </a:moveTo>
                  <a:lnTo>
                    <a:pt x="4127" y="20909"/>
                  </a:lnTo>
                  <a:lnTo>
                    <a:pt x="5342" y="20716"/>
                  </a:lnTo>
                  <a:lnTo>
                    <a:pt x="7453" y="54207"/>
                  </a:lnTo>
                  <a:lnTo>
                    <a:pt x="7678" y="87471"/>
                  </a:lnTo>
                  <a:lnTo>
                    <a:pt x="10301" y="93594"/>
                  </a:lnTo>
                  <a:lnTo>
                    <a:pt x="14640" y="95949"/>
                  </a:lnTo>
                  <a:lnTo>
                    <a:pt x="20125" y="95791"/>
                  </a:lnTo>
                  <a:lnTo>
                    <a:pt x="25508" y="93095"/>
                  </a:lnTo>
                  <a:lnTo>
                    <a:pt x="79075" y="33633"/>
                  </a:lnTo>
                  <a:lnTo>
                    <a:pt x="88993" y="23153"/>
                  </a:lnTo>
                  <a:lnTo>
                    <a:pt x="98196" y="17894"/>
                  </a:lnTo>
                  <a:lnTo>
                    <a:pt x="106923" y="16115"/>
                  </a:lnTo>
                  <a:lnTo>
                    <a:pt x="115331" y="16658"/>
                  </a:lnTo>
                  <a:lnTo>
                    <a:pt x="120938" y="21338"/>
                  </a:lnTo>
                  <a:lnTo>
                    <a:pt x="127167" y="38053"/>
                  </a:lnTo>
                  <a:lnTo>
                    <a:pt x="126547" y="67618"/>
                  </a:lnTo>
                  <a:lnTo>
                    <a:pt x="120892" y="98259"/>
                  </a:lnTo>
                  <a:lnTo>
                    <a:pt x="121190" y="102514"/>
                  </a:lnTo>
                  <a:lnTo>
                    <a:pt x="123117" y="102759"/>
                  </a:lnTo>
                  <a:lnTo>
                    <a:pt x="126127" y="100331"/>
                  </a:lnTo>
                  <a:lnTo>
                    <a:pt x="165640" y="44371"/>
                  </a:lnTo>
                  <a:lnTo>
                    <a:pt x="196871" y="13251"/>
                  </a:lnTo>
                  <a:lnTo>
                    <a:pt x="217633" y="2789"/>
                  </a:lnTo>
                  <a:lnTo>
                    <a:pt x="228007" y="0"/>
                  </a:lnTo>
                  <a:lnTo>
                    <a:pt x="235785" y="1595"/>
                  </a:lnTo>
                  <a:lnTo>
                    <a:pt x="241835" y="6113"/>
                  </a:lnTo>
                  <a:lnTo>
                    <a:pt x="246732" y="12580"/>
                  </a:lnTo>
                  <a:lnTo>
                    <a:pt x="257750" y="46443"/>
                  </a:lnTo>
                  <a:lnTo>
                    <a:pt x="257285" y="102594"/>
                  </a:lnTo>
                  <a:lnTo>
                    <a:pt x="256526" y="1343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078984B-F171-4E9D-AD3A-A60CE9AF1DD7}"/>
                </a:ext>
              </a:extLst>
            </p:cNvPr>
            <p:cNvSpPr/>
            <p:nvPr/>
          </p:nvSpPr>
          <p:spPr>
            <a:xfrm>
              <a:off x="8039525" y="6841641"/>
              <a:ext cx="83812" cy="107582"/>
            </a:xfrm>
            <a:custGeom>
              <a:avLst/>
              <a:gdLst/>
              <a:ahLst/>
              <a:cxnLst/>
              <a:rect l="0" t="0" r="0" b="0"/>
              <a:pathLst>
                <a:path w="83812" h="107582">
                  <a:moveTo>
                    <a:pt x="37170" y="14299"/>
                  </a:moveTo>
                  <a:lnTo>
                    <a:pt x="41296" y="1919"/>
                  </a:lnTo>
                  <a:lnTo>
                    <a:pt x="39921" y="0"/>
                  </a:lnTo>
                  <a:lnTo>
                    <a:pt x="36413" y="448"/>
                  </a:lnTo>
                  <a:lnTo>
                    <a:pt x="31483" y="2474"/>
                  </a:lnTo>
                  <a:lnTo>
                    <a:pt x="16290" y="17705"/>
                  </a:lnTo>
                  <a:lnTo>
                    <a:pt x="849" y="42756"/>
                  </a:lnTo>
                  <a:lnTo>
                    <a:pt x="0" y="52272"/>
                  </a:lnTo>
                  <a:lnTo>
                    <a:pt x="5968" y="72059"/>
                  </a:lnTo>
                  <a:lnTo>
                    <a:pt x="24166" y="87762"/>
                  </a:lnTo>
                  <a:lnTo>
                    <a:pt x="56637" y="101709"/>
                  </a:lnTo>
                  <a:lnTo>
                    <a:pt x="83811" y="1075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F183D95-39B6-4800-89F7-97AF147B133C}"/>
                </a:ext>
              </a:extLst>
            </p:cNvPr>
            <p:cNvSpPr/>
            <p:nvPr/>
          </p:nvSpPr>
          <p:spPr>
            <a:xfrm>
              <a:off x="8201744" y="6798201"/>
              <a:ext cx="289982" cy="143249"/>
            </a:xfrm>
            <a:custGeom>
              <a:avLst/>
              <a:gdLst/>
              <a:ahLst/>
              <a:cxnLst/>
              <a:rect l="0" t="0" r="0" b="0"/>
              <a:pathLst>
                <a:path w="289982" h="143249">
                  <a:moveTo>
                    <a:pt x="115930" y="81060"/>
                  </a:moveTo>
                  <a:lnTo>
                    <a:pt x="111804" y="64553"/>
                  </a:lnTo>
                  <a:lnTo>
                    <a:pt x="96857" y="41908"/>
                  </a:lnTo>
                  <a:lnTo>
                    <a:pt x="80966" y="33429"/>
                  </a:lnTo>
                  <a:lnTo>
                    <a:pt x="62386" y="30523"/>
                  </a:lnTo>
                  <a:lnTo>
                    <a:pt x="42612" y="32112"/>
                  </a:lnTo>
                  <a:lnTo>
                    <a:pt x="24610" y="42606"/>
                  </a:lnTo>
                  <a:lnTo>
                    <a:pt x="16183" y="50241"/>
                  </a:lnTo>
                  <a:lnTo>
                    <a:pt x="4516" y="70242"/>
                  </a:lnTo>
                  <a:lnTo>
                    <a:pt x="195" y="81622"/>
                  </a:lnTo>
                  <a:lnTo>
                    <a:pt x="0" y="101176"/>
                  </a:lnTo>
                  <a:lnTo>
                    <a:pt x="2367" y="110017"/>
                  </a:lnTo>
                  <a:lnTo>
                    <a:pt x="8263" y="116775"/>
                  </a:lnTo>
                  <a:lnTo>
                    <a:pt x="26332" y="126587"/>
                  </a:lnTo>
                  <a:lnTo>
                    <a:pt x="37196" y="126095"/>
                  </a:lnTo>
                  <a:lnTo>
                    <a:pt x="60783" y="116334"/>
                  </a:lnTo>
                  <a:lnTo>
                    <a:pt x="76450" y="102784"/>
                  </a:lnTo>
                  <a:lnTo>
                    <a:pt x="81836" y="95543"/>
                  </a:lnTo>
                  <a:lnTo>
                    <a:pt x="85518" y="75980"/>
                  </a:lnTo>
                  <a:lnTo>
                    <a:pt x="80844" y="32360"/>
                  </a:lnTo>
                  <a:lnTo>
                    <a:pt x="79584" y="28727"/>
                  </a:lnTo>
                  <a:lnTo>
                    <a:pt x="78744" y="29761"/>
                  </a:lnTo>
                  <a:lnTo>
                    <a:pt x="78183" y="33904"/>
                  </a:lnTo>
                  <a:lnTo>
                    <a:pt x="81522" y="52117"/>
                  </a:lnTo>
                  <a:lnTo>
                    <a:pt x="100361" y="78051"/>
                  </a:lnTo>
                  <a:lnTo>
                    <a:pt x="120527" y="90663"/>
                  </a:lnTo>
                  <a:lnTo>
                    <a:pt x="131951" y="95236"/>
                  </a:lnTo>
                  <a:lnTo>
                    <a:pt x="143021" y="95692"/>
                  </a:lnTo>
                  <a:lnTo>
                    <a:pt x="164535" y="89290"/>
                  </a:lnTo>
                  <a:lnTo>
                    <a:pt x="191944" y="71118"/>
                  </a:lnTo>
                  <a:lnTo>
                    <a:pt x="212349" y="41070"/>
                  </a:lnTo>
                  <a:lnTo>
                    <a:pt x="216941" y="17220"/>
                  </a:lnTo>
                  <a:lnTo>
                    <a:pt x="217830" y="0"/>
                  </a:lnTo>
                  <a:lnTo>
                    <a:pt x="219276" y="244"/>
                  </a:lnTo>
                  <a:lnTo>
                    <a:pt x="227741" y="12488"/>
                  </a:lnTo>
                  <a:lnTo>
                    <a:pt x="278724" y="69095"/>
                  </a:lnTo>
                  <a:lnTo>
                    <a:pt x="287611" y="89274"/>
                  </a:lnTo>
                  <a:lnTo>
                    <a:pt x="289981" y="99492"/>
                  </a:lnTo>
                  <a:lnTo>
                    <a:pt x="288008" y="115451"/>
                  </a:lnTo>
                  <a:lnTo>
                    <a:pt x="285064" y="122125"/>
                  </a:lnTo>
                  <a:lnTo>
                    <a:pt x="274883" y="131845"/>
                  </a:lnTo>
                  <a:lnTo>
                    <a:pt x="255854" y="1432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2FDA98B-B460-4F2B-AC9F-FD556D94992F}"/>
                </a:ext>
              </a:extLst>
            </p:cNvPr>
            <p:cNvSpPr/>
            <p:nvPr/>
          </p:nvSpPr>
          <p:spPr>
            <a:xfrm>
              <a:off x="8560274" y="6809513"/>
              <a:ext cx="184945" cy="132381"/>
            </a:xfrm>
            <a:custGeom>
              <a:avLst/>
              <a:gdLst/>
              <a:ahLst/>
              <a:cxnLst/>
              <a:rect l="0" t="0" r="0" b="0"/>
              <a:pathLst>
                <a:path w="184945" h="132381">
                  <a:moveTo>
                    <a:pt x="68341" y="77521"/>
                  </a:moveTo>
                  <a:lnTo>
                    <a:pt x="55961" y="69268"/>
                  </a:lnTo>
                  <a:lnTo>
                    <a:pt x="54905" y="65109"/>
                  </a:lnTo>
                  <a:lnTo>
                    <a:pt x="56792" y="60609"/>
                  </a:lnTo>
                  <a:lnTo>
                    <a:pt x="64072" y="50140"/>
                  </a:lnTo>
                  <a:lnTo>
                    <a:pt x="70188" y="36848"/>
                  </a:lnTo>
                  <a:lnTo>
                    <a:pt x="70436" y="29677"/>
                  </a:lnTo>
                  <a:lnTo>
                    <a:pt x="66106" y="14798"/>
                  </a:lnTo>
                  <a:lnTo>
                    <a:pt x="60804" y="8930"/>
                  </a:lnTo>
                  <a:lnTo>
                    <a:pt x="45701" y="108"/>
                  </a:lnTo>
                  <a:lnTo>
                    <a:pt x="36837" y="0"/>
                  </a:lnTo>
                  <a:lnTo>
                    <a:pt x="17775" y="6791"/>
                  </a:lnTo>
                  <a:lnTo>
                    <a:pt x="4697" y="20749"/>
                  </a:lnTo>
                  <a:lnTo>
                    <a:pt x="0" y="29308"/>
                  </a:lnTo>
                  <a:lnTo>
                    <a:pt x="1691" y="57245"/>
                  </a:lnTo>
                  <a:lnTo>
                    <a:pt x="5770" y="74368"/>
                  </a:lnTo>
                  <a:lnTo>
                    <a:pt x="24121" y="102608"/>
                  </a:lnTo>
                  <a:lnTo>
                    <a:pt x="36270" y="114974"/>
                  </a:lnTo>
                  <a:lnTo>
                    <a:pt x="65892" y="128716"/>
                  </a:lnTo>
                  <a:lnTo>
                    <a:pt x="82255" y="132380"/>
                  </a:lnTo>
                  <a:lnTo>
                    <a:pt x="111953" y="129543"/>
                  </a:lnTo>
                  <a:lnTo>
                    <a:pt x="125919" y="125158"/>
                  </a:lnTo>
                  <a:lnTo>
                    <a:pt x="136093" y="117053"/>
                  </a:lnTo>
                  <a:lnTo>
                    <a:pt x="149701" y="94227"/>
                  </a:lnTo>
                  <a:lnTo>
                    <a:pt x="154021" y="66808"/>
                  </a:lnTo>
                  <a:lnTo>
                    <a:pt x="154789" y="45985"/>
                  </a:lnTo>
                  <a:lnTo>
                    <a:pt x="156204" y="45268"/>
                  </a:lnTo>
                  <a:lnTo>
                    <a:pt x="184944" y="1008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7502FB4-D38F-4735-B602-44C1B08D4F1B}"/>
                </a:ext>
              </a:extLst>
            </p:cNvPr>
            <p:cNvSpPr/>
            <p:nvPr/>
          </p:nvSpPr>
          <p:spPr>
            <a:xfrm>
              <a:off x="8678552" y="6739337"/>
              <a:ext cx="4479" cy="31096"/>
            </a:xfrm>
            <a:custGeom>
              <a:avLst/>
              <a:gdLst/>
              <a:ahLst/>
              <a:cxnLst/>
              <a:rect l="0" t="0" r="0" b="0"/>
              <a:pathLst>
                <a:path w="4479" h="31096">
                  <a:moveTo>
                    <a:pt x="4478" y="31095"/>
                  </a:moveTo>
                  <a:lnTo>
                    <a:pt x="0" y="5246"/>
                  </a:lnTo>
                  <a:lnTo>
                    <a:pt x="628" y="2634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0CF79E4-BC69-4A52-ABF7-69281B12D5F6}"/>
                </a:ext>
              </a:extLst>
            </p:cNvPr>
            <p:cNvSpPr/>
            <p:nvPr/>
          </p:nvSpPr>
          <p:spPr>
            <a:xfrm>
              <a:off x="8784086" y="6818371"/>
              <a:ext cx="272075" cy="88457"/>
            </a:xfrm>
            <a:custGeom>
              <a:avLst/>
              <a:gdLst/>
              <a:ahLst/>
              <a:cxnLst/>
              <a:rect l="0" t="0" r="0" b="0"/>
              <a:pathLst>
                <a:path w="272075" h="88457">
                  <a:moveTo>
                    <a:pt x="0" y="6474"/>
                  </a:moveTo>
                  <a:lnTo>
                    <a:pt x="20311" y="46253"/>
                  </a:lnTo>
                  <a:lnTo>
                    <a:pt x="33629" y="88456"/>
                  </a:lnTo>
                  <a:lnTo>
                    <a:pt x="36240" y="85314"/>
                  </a:lnTo>
                  <a:lnTo>
                    <a:pt x="51240" y="28126"/>
                  </a:lnTo>
                  <a:lnTo>
                    <a:pt x="57481" y="15727"/>
                  </a:lnTo>
                  <a:lnTo>
                    <a:pt x="64232" y="8324"/>
                  </a:lnTo>
                  <a:lnTo>
                    <a:pt x="71324" y="4253"/>
                  </a:lnTo>
                  <a:lnTo>
                    <a:pt x="78644" y="2403"/>
                  </a:lnTo>
                  <a:lnTo>
                    <a:pt x="86114" y="4623"/>
                  </a:lnTo>
                  <a:lnTo>
                    <a:pt x="148415" y="59539"/>
                  </a:lnTo>
                  <a:lnTo>
                    <a:pt x="168745" y="73246"/>
                  </a:lnTo>
                  <a:lnTo>
                    <a:pt x="189297" y="79337"/>
                  </a:lnTo>
                  <a:lnTo>
                    <a:pt x="197888" y="79234"/>
                  </a:lnTo>
                  <a:lnTo>
                    <a:pt x="212039" y="74513"/>
                  </a:lnTo>
                  <a:lnTo>
                    <a:pt x="217367" y="68244"/>
                  </a:lnTo>
                  <a:lnTo>
                    <a:pt x="225590" y="49763"/>
                  </a:lnTo>
                  <a:lnTo>
                    <a:pt x="225215" y="29457"/>
                  </a:lnTo>
                  <a:lnTo>
                    <a:pt x="222696" y="19205"/>
                  </a:lnTo>
                  <a:lnTo>
                    <a:pt x="217562" y="11507"/>
                  </a:lnTo>
                  <a:lnTo>
                    <a:pt x="202645" y="650"/>
                  </a:lnTo>
                  <a:lnTo>
                    <a:pt x="193829" y="0"/>
                  </a:lnTo>
                  <a:lnTo>
                    <a:pt x="174823" y="6188"/>
                  </a:lnTo>
                  <a:lnTo>
                    <a:pt x="159465" y="19879"/>
                  </a:lnTo>
                  <a:lnTo>
                    <a:pt x="152951" y="28367"/>
                  </a:lnTo>
                  <a:lnTo>
                    <a:pt x="150336" y="37480"/>
                  </a:lnTo>
                  <a:lnTo>
                    <a:pt x="152037" y="56819"/>
                  </a:lnTo>
                  <a:lnTo>
                    <a:pt x="158552" y="72325"/>
                  </a:lnTo>
                  <a:lnTo>
                    <a:pt x="162707" y="78877"/>
                  </a:lnTo>
                  <a:lnTo>
                    <a:pt x="171524" y="81519"/>
                  </a:lnTo>
                  <a:lnTo>
                    <a:pt x="219902" y="75650"/>
                  </a:lnTo>
                  <a:lnTo>
                    <a:pt x="238521" y="72632"/>
                  </a:lnTo>
                  <a:lnTo>
                    <a:pt x="255434" y="74170"/>
                  </a:lnTo>
                  <a:lnTo>
                    <a:pt x="264679" y="77732"/>
                  </a:lnTo>
                  <a:lnTo>
                    <a:pt x="272074" y="842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CB7C379F-B749-4428-A0AA-3D2A77EFC266}"/>
                </a:ext>
              </a:extLst>
            </p:cNvPr>
            <p:cNvSpPr/>
            <p:nvPr/>
          </p:nvSpPr>
          <p:spPr>
            <a:xfrm>
              <a:off x="9087254" y="6669376"/>
              <a:ext cx="272074" cy="202113"/>
            </a:xfrm>
            <a:custGeom>
              <a:avLst/>
              <a:gdLst/>
              <a:ahLst/>
              <a:cxnLst/>
              <a:rect l="0" t="0" r="0" b="0"/>
              <a:pathLst>
                <a:path w="272074" h="202113">
                  <a:moveTo>
                    <a:pt x="0" y="0"/>
                  </a:moveTo>
                  <a:lnTo>
                    <a:pt x="8253" y="8253"/>
                  </a:lnTo>
                  <a:lnTo>
                    <a:pt x="17512" y="34018"/>
                  </a:lnTo>
                  <a:lnTo>
                    <a:pt x="25725" y="81385"/>
                  </a:lnTo>
                  <a:lnTo>
                    <a:pt x="33630" y="139181"/>
                  </a:lnTo>
                  <a:lnTo>
                    <a:pt x="43175" y="198702"/>
                  </a:lnTo>
                  <a:lnTo>
                    <a:pt x="44329" y="198975"/>
                  </a:lnTo>
                  <a:lnTo>
                    <a:pt x="53406" y="165101"/>
                  </a:lnTo>
                  <a:lnTo>
                    <a:pt x="61452" y="152265"/>
                  </a:lnTo>
                  <a:lnTo>
                    <a:pt x="67743" y="148151"/>
                  </a:lnTo>
                  <a:lnTo>
                    <a:pt x="83947" y="143579"/>
                  </a:lnTo>
                  <a:lnTo>
                    <a:pt x="134912" y="140645"/>
                  </a:lnTo>
                  <a:lnTo>
                    <a:pt x="190277" y="135459"/>
                  </a:lnTo>
                  <a:lnTo>
                    <a:pt x="212399" y="125846"/>
                  </a:lnTo>
                  <a:lnTo>
                    <a:pt x="230868" y="110058"/>
                  </a:lnTo>
                  <a:lnTo>
                    <a:pt x="235965" y="101875"/>
                  </a:lnTo>
                  <a:lnTo>
                    <a:pt x="239327" y="85872"/>
                  </a:lnTo>
                  <a:lnTo>
                    <a:pt x="236423" y="79705"/>
                  </a:lnTo>
                  <a:lnTo>
                    <a:pt x="223983" y="70548"/>
                  </a:lnTo>
                  <a:lnTo>
                    <a:pt x="215829" y="71216"/>
                  </a:lnTo>
                  <a:lnTo>
                    <a:pt x="197556" y="81172"/>
                  </a:lnTo>
                  <a:lnTo>
                    <a:pt x="184827" y="104023"/>
                  </a:lnTo>
                  <a:lnTo>
                    <a:pt x="180224" y="118581"/>
                  </a:lnTo>
                  <a:lnTo>
                    <a:pt x="181474" y="133468"/>
                  </a:lnTo>
                  <a:lnTo>
                    <a:pt x="194379" y="163829"/>
                  </a:lnTo>
                  <a:lnTo>
                    <a:pt x="206457" y="174863"/>
                  </a:lnTo>
                  <a:lnTo>
                    <a:pt x="257066" y="196473"/>
                  </a:lnTo>
                  <a:lnTo>
                    <a:pt x="272073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2532F62-17B6-4C1E-8AA1-9FCA89A9771B}"/>
              </a:ext>
            </a:extLst>
          </p:cNvPr>
          <p:cNvGrpSpPr/>
          <p:nvPr/>
        </p:nvGrpSpPr>
        <p:grpSpPr>
          <a:xfrm>
            <a:off x="7423719" y="6849052"/>
            <a:ext cx="536374" cy="372245"/>
            <a:chOff x="7423719" y="6849052"/>
            <a:chExt cx="536374" cy="372245"/>
          </a:xfrm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0799E75-C87F-418F-9C28-39B99F10F87A}"/>
                </a:ext>
              </a:extLst>
            </p:cNvPr>
            <p:cNvSpPr/>
            <p:nvPr/>
          </p:nvSpPr>
          <p:spPr>
            <a:xfrm>
              <a:off x="7431492" y="6964769"/>
              <a:ext cx="38869" cy="256528"/>
            </a:xfrm>
            <a:custGeom>
              <a:avLst/>
              <a:gdLst/>
              <a:ahLst/>
              <a:cxnLst/>
              <a:rect l="0" t="0" r="0" b="0"/>
              <a:pathLst>
                <a:path w="38869" h="256528">
                  <a:moveTo>
                    <a:pt x="0" y="0"/>
                  </a:moveTo>
                  <a:lnTo>
                    <a:pt x="7070" y="57356"/>
                  </a:lnTo>
                  <a:lnTo>
                    <a:pt x="18601" y="114307"/>
                  </a:lnTo>
                  <a:lnTo>
                    <a:pt x="24967" y="157906"/>
                  </a:lnTo>
                  <a:lnTo>
                    <a:pt x="33405" y="217900"/>
                  </a:lnTo>
                  <a:lnTo>
                    <a:pt x="38868" y="2565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74BD2A9-F8C9-45B9-93AC-DAEBCA522A29}"/>
                </a:ext>
              </a:extLst>
            </p:cNvPr>
            <p:cNvSpPr/>
            <p:nvPr/>
          </p:nvSpPr>
          <p:spPr>
            <a:xfrm>
              <a:off x="7423719" y="6909795"/>
              <a:ext cx="91523" cy="122945"/>
            </a:xfrm>
            <a:custGeom>
              <a:avLst/>
              <a:gdLst/>
              <a:ahLst/>
              <a:cxnLst/>
              <a:rect l="0" t="0" r="0" b="0"/>
              <a:pathLst>
                <a:path w="91523" h="122945">
                  <a:moveTo>
                    <a:pt x="0" y="78295"/>
                  </a:moveTo>
                  <a:lnTo>
                    <a:pt x="2303" y="46774"/>
                  </a:lnTo>
                  <a:lnTo>
                    <a:pt x="10759" y="23753"/>
                  </a:lnTo>
                  <a:lnTo>
                    <a:pt x="14946" y="16022"/>
                  </a:lnTo>
                  <a:lnTo>
                    <a:pt x="28811" y="5129"/>
                  </a:lnTo>
                  <a:lnTo>
                    <a:pt x="37346" y="1015"/>
                  </a:lnTo>
                  <a:lnTo>
                    <a:pt x="44763" y="0"/>
                  </a:lnTo>
                  <a:lnTo>
                    <a:pt x="57610" y="3478"/>
                  </a:lnTo>
                  <a:lnTo>
                    <a:pt x="82809" y="39909"/>
                  </a:lnTo>
                  <a:lnTo>
                    <a:pt x="90642" y="68432"/>
                  </a:lnTo>
                  <a:lnTo>
                    <a:pt x="91522" y="82084"/>
                  </a:lnTo>
                  <a:lnTo>
                    <a:pt x="85591" y="104163"/>
                  </a:lnTo>
                  <a:lnTo>
                    <a:pt x="80381" y="113679"/>
                  </a:lnTo>
                  <a:lnTo>
                    <a:pt x="73453" y="119159"/>
                  </a:lnTo>
                  <a:lnTo>
                    <a:pt x="56542" y="122944"/>
                  </a:lnTo>
                  <a:lnTo>
                    <a:pt x="44420" y="121748"/>
                  </a:lnTo>
                  <a:lnTo>
                    <a:pt x="31093" y="1171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85519C3-D421-4985-8A22-593984C8B227}"/>
                </a:ext>
              </a:extLst>
            </p:cNvPr>
            <p:cNvSpPr/>
            <p:nvPr/>
          </p:nvSpPr>
          <p:spPr>
            <a:xfrm>
              <a:off x="7538887" y="6894589"/>
              <a:ext cx="118038" cy="109955"/>
            </a:xfrm>
            <a:custGeom>
              <a:avLst/>
              <a:gdLst/>
              <a:ahLst/>
              <a:cxnLst/>
              <a:rect l="0" t="0" r="0" b="0"/>
              <a:pathLst>
                <a:path w="118038" h="109955">
                  <a:moveTo>
                    <a:pt x="110264" y="62407"/>
                  </a:moveTo>
                  <a:lnTo>
                    <a:pt x="99444" y="23255"/>
                  </a:lnTo>
                  <a:lnTo>
                    <a:pt x="87605" y="10170"/>
                  </a:lnTo>
                  <a:lnTo>
                    <a:pt x="79611" y="4261"/>
                  </a:lnTo>
                  <a:lnTo>
                    <a:pt x="59213" y="0"/>
                  </a:lnTo>
                  <a:lnTo>
                    <a:pt x="47727" y="73"/>
                  </a:lnTo>
                  <a:lnTo>
                    <a:pt x="25752" y="9366"/>
                  </a:lnTo>
                  <a:lnTo>
                    <a:pt x="15055" y="16682"/>
                  </a:lnTo>
                  <a:lnTo>
                    <a:pt x="7924" y="26740"/>
                  </a:lnTo>
                  <a:lnTo>
                    <a:pt x="0" y="51737"/>
                  </a:lnTo>
                  <a:lnTo>
                    <a:pt x="3388" y="75515"/>
                  </a:lnTo>
                  <a:lnTo>
                    <a:pt x="7919" y="86693"/>
                  </a:lnTo>
                  <a:lnTo>
                    <a:pt x="22167" y="101416"/>
                  </a:lnTo>
                  <a:lnTo>
                    <a:pt x="30803" y="106552"/>
                  </a:lnTo>
                  <a:lnTo>
                    <a:pt x="51916" y="109954"/>
                  </a:lnTo>
                  <a:lnTo>
                    <a:pt x="63592" y="109652"/>
                  </a:lnTo>
                  <a:lnTo>
                    <a:pt x="83475" y="100104"/>
                  </a:lnTo>
                  <a:lnTo>
                    <a:pt x="92405" y="92721"/>
                  </a:lnTo>
                  <a:lnTo>
                    <a:pt x="102327" y="75303"/>
                  </a:lnTo>
                  <a:lnTo>
                    <a:pt x="104973" y="65823"/>
                  </a:lnTo>
                  <a:lnTo>
                    <a:pt x="103305" y="43770"/>
                  </a:lnTo>
                  <a:lnTo>
                    <a:pt x="92287" y="2680"/>
                  </a:lnTo>
                  <a:lnTo>
                    <a:pt x="112258" y="54723"/>
                  </a:lnTo>
                  <a:lnTo>
                    <a:pt x="118037" y="701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FCF3479-46A8-4D85-AB2C-6799816B0472}"/>
                </a:ext>
              </a:extLst>
            </p:cNvPr>
            <p:cNvSpPr/>
            <p:nvPr/>
          </p:nvSpPr>
          <p:spPr>
            <a:xfrm>
              <a:off x="7695792" y="6879261"/>
              <a:ext cx="38869" cy="84354"/>
            </a:xfrm>
            <a:custGeom>
              <a:avLst/>
              <a:gdLst/>
              <a:ahLst/>
              <a:cxnLst/>
              <a:rect l="0" t="0" r="0" b="0"/>
              <a:pathLst>
                <a:path w="38869" h="84354">
                  <a:moveTo>
                    <a:pt x="0" y="15547"/>
                  </a:moveTo>
                  <a:lnTo>
                    <a:pt x="15750" y="71250"/>
                  </a:lnTo>
                  <a:lnTo>
                    <a:pt x="19092" y="84353"/>
                  </a:lnTo>
                  <a:lnTo>
                    <a:pt x="16185" y="56032"/>
                  </a:lnTo>
                  <a:lnTo>
                    <a:pt x="19862" y="27446"/>
                  </a:lnTo>
                  <a:lnTo>
                    <a:pt x="26390" y="14214"/>
                  </a:lnTo>
                  <a:lnTo>
                    <a:pt x="3886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A79F4A7-98A3-45E9-A0DC-265B2C415365}"/>
                </a:ext>
              </a:extLst>
            </p:cNvPr>
            <p:cNvSpPr/>
            <p:nvPr/>
          </p:nvSpPr>
          <p:spPr>
            <a:xfrm>
              <a:off x="7797166" y="6849052"/>
              <a:ext cx="162927" cy="123492"/>
            </a:xfrm>
            <a:custGeom>
              <a:avLst/>
              <a:gdLst/>
              <a:ahLst/>
              <a:cxnLst/>
              <a:rect l="0" t="0" r="0" b="0"/>
              <a:pathLst>
                <a:path w="162927" h="123492">
                  <a:moveTo>
                    <a:pt x="85191" y="69076"/>
                  </a:moveTo>
                  <a:lnTo>
                    <a:pt x="101698" y="69076"/>
                  </a:lnTo>
                  <a:lnTo>
                    <a:pt x="114408" y="64470"/>
                  </a:lnTo>
                  <a:lnTo>
                    <a:pt x="120217" y="60823"/>
                  </a:lnTo>
                  <a:lnTo>
                    <a:pt x="128973" y="49861"/>
                  </a:lnTo>
                  <a:lnTo>
                    <a:pt x="132517" y="43310"/>
                  </a:lnTo>
                  <a:lnTo>
                    <a:pt x="132289" y="35488"/>
                  </a:lnTo>
                  <a:lnTo>
                    <a:pt x="125125" y="17584"/>
                  </a:lnTo>
                  <a:lnTo>
                    <a:pt x="111001" y="5020"/>
                  </a:lnTo>
                  <a:lnTo>
                    <a:pt x="102398" y="460"/>
                  </a:lnTo>
                  <a:lnTo>
                    <a:pt x="76715" y="0"/>
                  </a:lnTo>
                  <a:lnTo>
                    <a:pt x="61402" y="2296"/>
                  </a:lnTo>
                  <a:lnTo>
                    <a:pt x="32872" y="16364"/>
                  </a:lnTo>
                  <a:lnTo>
                    <a:pt x="19217" y="26162"/>
                  </a:lnTo>
                  <a:lnTo>
                    <a:pt x="4046" y="48564"/>
                  </a:lnTo>
                  <a:lnTo>
                    <a:pt x="0" y="60584"/>
                  </a:lnTo>
                  <a:lnTo>
                    <a:pt x="1622" y="72052"/>
                  </a:lnTo>
                  <a:lnTo>
                    <a:pt x="14940" y="94007"/>
                  </a:lnTo>
                  <a:lnTo>
                    <a:pt x="32951" y="108371"/>
                  </a:lnTo>
                  <a:lnTo>
                    <a:pt x="42590" y="113411"/>
                  </a:lnTo>
                  <a:lnTo>
                    <a:pt x="64818" y="114404"/>
                  </a:lnTo>
                  <a:lnTo>
                    <a:pt x="76791" y="112250"/>
                  </a:lnTo>
                  <a:lnTo>
                    <a:pt x="97005" y="98341"/>
                  </a:lnTo>
                  <a:lnTo>
                    <a:pt x="106023" y="88587"/>
                  </a:lnTo>
                  <a:lnTo>
                    <a:pt x="113739" y="63928"/>
                  </a:lnTo>
                  <a:lnTo>
                    <a:pt x="114588" y="50097"/>
                  </a:lnTo>
                  <a:lnTo>
                    <a:pt x="116882" y="44332"/>
                  </a:lnTo>
                  <a:lnTo>
                    <a:pt x="120138" y="43944"/>
                  </a:lnTo>
                  <a:lnTo>
                    <a:pt x="124036" y="47139"/>
                  </a:lnTo>
                  <a:lnTo>
                    <a:pt x="152786" y="105506"/>
                  </a:lnTo>
                  <a:lnTo>
                    <a:pt x="162926" y="1234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D36F749F-8B98-4423-992A-BC0D252F8653}"/>
              </a:ext>
            </a:extLst>
          </p:cNvPr>
          <p:cNvSpPr/>
          <p:nvPr/>
        </p:nvSpPr>
        <p:spPr>
          <a:xfrm>
            <a:off x="839541" y="684070"/>
            <a:ext cx="1383689" cy="528601"/>
          </a:xfrm>
          <a:custGeom>
            <a:avLst/>
            <a:gdLst/>
            <a:ahLst/>
            <a:cxnLst/>
            <a:rect l="0" t="0" r="0" b="0"/>
            <a:pathLst>
              <a:path w="1383689" h="528601">
                <a:moveTo>
                  <a:pt x="0" y="0"/>
                </a:moveTo>
                <a:lnTo>
                  <a:pt x="1383688" y="0"/>
                </a:lnTo>
                <a:lnTo>
                  <a:pt x="1383688" y="528600"/>
                </a:lnTo>
                <a:lnTo>
                  <a:pt x="0" y="528600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5B7B4DFD-7097-434E-AB02-A2135B9FDF27}"/>
              </a:ext>
            </a:extLst>
          </p:cNvPr>
          <p:cNvSpPr/>
          <p:nvPr/>
        </p:nvSpPr>
        <p:spPr>
          <a:xfrm>
            <a:off x="893956" y="1368141"/>
            <a:ext cx="1749045" cy="326488"/>
          </a:xfrm>
          <a:custGeom>
            <a:avLst/>
            <a:gdLst/>
            <a:ahLst/>
            <a:cxnLst/>
            <a:rect l="0" t="0" r="0" b="0"/>
            <a:pathLst>
              <a:path w="1749045" h="326488">
                <a:moveTo>
                  <a:pt x="0" y="0"/>
                </a:moveTo>
                <a:lnTo>
                  <a:pt x="1749044" y="0"/>
                </a:lnTo>
                <a:lnTo>
                  <a:pt x="1749044" y="326487"/>
                </a:lnTo>
                <a:lnTo>
                  <a:pt x="0" y="326487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DB3603E1-E579-455F-B054-530FEB3BE796}"/>
              </a:ext>
            </a:extLst>
          </p:cNvPr>
          <p:cNvSpPr/>
          <p:nvPr/>
        </p:nvSpPr>
        <p:spPr>
          <a:xfrm>
            <a:off x="862862" y="1881194"/>
            <a:ext cx="1702403" cy="357583"/>
          </a:xfrm>
          <a:custGeom>
            <a:avLst/>
            <a:gdLst/>
            <a:ahLst/>
            <a:cxnLst/>
            <a:rect l="0" t="0" r="0" b="0"/>
            <a:pathLst>
              <a:path w="1702403" h="357583">
                <a:moveTo>
                  <a:pt x="0" y="0"/>
                </a:moveTo>
                <a:lnTo>
                  <a:pt x="1702402" y="0"/>
                </a:lnTo>
                <a:lnTo>
                  <a:pt x="1702402" y="357582"/>
                </a:lnTo>
                <a:lnTo>
                  <a:pt x="0" y="357582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04504B5-BEC5-4184-9CAE-B7AD5E561F8F}"/>
              </a:ext>
            </a:extLst>
          </p:cNvPr>
          <p:cNvGrpSpPr/>
          <p:nvPr/>
        </p:nvGrpSpPr>
        <p:grpSpPr>
          <a:xfrm>
            <a:off x="978425" y="7468105"/>
            <a:ext cx="1824525" cy="318716"/>
            <a:chOff x="978425" y="7468105"/>
            <a:chExt cx="1824525" cy="318716"/>
          </a:xfrm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17D5854-921A-4974-BFF3-4D370E47A374}"/>
                </a:ext>
              </a:extLst>
            </p:cNvPr>
            <p:cNvSpPr/>
            <p:nvPr/>
          </p:nvSpPr>
          <p:spPr>
            <a:xfrm>
              <a:off x="978425" y="7536264"/>
              <a:ext cx="195379" cy="250557"/>
            </a:xfrm>
            <a:custGeom>
              <a:avLst/>
              <a:gdLst/>
              <a:ahLst/>
              <a:cxnLst/>
              <a:rect l="0" t="0" r="0" b="0"/>
              <a:pathLst>
                <a:path w="195379" h="250557">
                  <a:moveTo>
                    <a:pt x="172057" y="250556"/>
                  </a:moveTo>
                  <a:lnTo>
                    <a:pt x="160509" y="231074"/>
                  </a:lnTo>
                  <a:lnTo>
                    <a:pt x="138742" y="168515"/>
                  </a:lnTo>
                  <a:lnTo>
                    <a:pt x="123921" y="116020"/>
                  </a:lnTo>
                  <a:lnTo>
                    <a:pt x="107374" y="57373"/>
                  </a:lnTo>
                  <a:lnTo>
                    <a:pt x="91739" y="2985"/>
                  </a:lnTo>
                  <a:lnTo>
                    <a:pt x="89145" y="0"/>
                  </a:lnTo>
                  <a:lnTo>
                    <a:pt x="86552" y="600"/>
                  </a:lnTo>
                  <a:lnTo>
                    <a:pt x="83960" y="3592"/>
                  </a:lnTo>
                  <a:lnTo>
                    <a:pt x="60157" y="56457"/>
                  </a:lnTo>
                  <a:lnTo>
                    <a:pt x="27137" y="119231"/>
                  </a:lnTo>
                  <a:lnTo>
                    <a:pt x="0" y="165119"/>
                  </a:lnTo>
                  <a:lnTo>
                    <a:pt x="2074" y="170278"/>
                  </a:lnTo>
                  <a:lnTo>
                    <a:pt x="7775" y="173717"/>
                  </a:lnTo>
                  <a:lnTo>
                    <a:pt x="24763" y="176673"/>
                  </a:lnTo>
                  <a:lnTo>
                    <a:pt x="83356" y="167067"/>
                  </a:lnTo>
                  <a:lnTo>
                    <a:pt x="139115" y="152041"/>
                  </a:lnTo>
                  <a:lnTo>
                    <a:pt x="167959" y="146031"/>
                  </a:lnTo>
                  <a:lnTo>
                    <a:pt x="195378" y="14950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14263BE-DCA3-42A9-B431-D549DD992D28}"/>
                </a:ext>
              </a:extLst>
            </p:cNvPr>
            <p:cNvSpPr/>
            <p:nvPr/>
          </p:nvSpPr>
          <p:spPr>
            <a:xfrm>
              <a:off x="1274859" y="7747952"/>
              <a:ext cx="15548" cy="15549"/>
            </a:xfrm>
            <a:custGeom>
              <a:avLst/>
              <a:gdLst/>
              <a:ahLst/>
              <a:cxnLst/>
              <a:rect l="0" t="0" r="0" b="0"/>
              <a:pathLst>
                <a:path w="15548" h="15549">
                  <a:moveTo>
                    <a:pt x="0" y="0"/>
                  </a:moveTo>
                  <a:lnTo>
                    <a:pt x="15547" y="1554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0B95FED-FEEB-4C73-89FF-5C2C64924FE4}"/>
                </a:ext>
              </a:extLst>
            </p:cNvPr>
            <p:cNvSpPr/>
            <p:nvPr/>
          </p:nvSpPr>
          <p:spPr>
            <a:xfrm>
              <a:off x="1399235" y="7483653"/>
              <a:ext cx="225433" cy="20079"/>
            </a:xfrm>
            <a:custGeom>
              <a:avLst/>
              <a:gdLst/>
              <a:ahLst/>
              <a:cxnLst/>
              <a:rect l="0" t="0" r="0" b="0"/>
              <a:pathLst>
                <a:path w="225433" h="20079">
                  <a:moveTo>
                    <a:pt x="0" y="7773"/>
                  </a:moveTo>
                  <a:lnTo>
                    <a:pt x="8253" y="16026"/>
                  </a:lnTo>
                  <a:lnTo>
                    <a:pt x="21518" y="20078"/>
                  </a:lnTo>
                  <a:lnTo>
                    <a:pt x="50714" y="20056"/>
                  </a:lnTo>
                  <a:lnTo>
                    <a:pt x="102136" y="9935"/>
                  </a:lnTo>
                  <a:lnTo>
                    <a:pt x="157219" y="2218"/>
                  </a:lnTo>
                  <a:lnTo>
                    <a:pt x="195720" y="657"/>
                  </a:lnTo>
                  <a:lnTo>
                    <a:pt x="225432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A5985F1C-C74F-4AB3-A28A-6C7BD93C8A04}"/>
                </a:ext>
              </a:extLst>
            </p:cNvPr>
            <p:cNvSpPr/>
            <p:nvPr/>
          </p:nvSpPr>
          <p:spPr>
            <a:xfrm>
              <a:off x="1531385" y="7468105"/>
              <a:ext cx="69963" cy="264302"/>
            </a:xfrm>
            <a:custGeom>
              <a:avLst/>
              <a:gdLst/>
              <a:ahLst/>
              <a:cxnLst/>
              <a:rect l="0" t="0" r="0" b="0"/>
              <a:pathLst>
                <a:path w="69963" h="264302">
                  <a:moveTo>
                    <a:pt x="0" y="0"/>
                  </a:moveTo>
                  <a:lnTo>
                    <a:pt x="15749" y="61857"/>
                  </a:lnTo>
                  <a:lnTo>
                    <a:pt x="31112" y="122045"/>
                  </a:lnTo>
                  <a:lnTo>
                    <a:pt x="49233" y="178655"/>
                  </a:lnTo>
                  <a:lnTo>
                    <a:pt x="64779" y="236240"/>
                  </a:lnTo>
                  <a:lnTo>
                    <a:pt x="69962" y="26430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A44B729B-754C-4169-BE42-093AB40E4BB0}"/>
                </a:ext>
              </a:extLst>
            </p:cNvPr>
            <p:cNvSpPr/>
            <p:nvPr/>
          </p:nvSpPr>
          <p:spPr>
            <a:xfrm>
              <a:off x="1531385" y="7709084"/>
              <a:ext cx="186566" cy="23323"/>
            </a:xfrm>
            <a:custGeom>
              <a:avLst/>
              <a:gdLst/>
              <a:ahLst/>
              <a:cxnLst/>
              <a:rect l="0" t="0" r="0" b="0"/>
              <a:pathLst>
                <a:path w="186566" h="23323">
                  <a:moveTo>
                    <a:pt x="0" y="23322"/>
                  </a:moveTo>
                  <a:lnTo>
                    <a:pt x="54098" y="19195"/>
                  </a:lnTo>
                  <a:lnTo>
                    <a:pt x="114599" y="7571"/>
                  </a:lnTo>
                  <a:lnTo>
                    <a:pt x="171705" y="666"/>
                  </a:lnTo>
                  <a:lnTo>
                    <a:pt x="186565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D1CEA3D-58D2-4A65-8A11-AD2FCBFC6CFE}"/>
                </a:ext>
              </a:extLst>
            </p:cNvPr>
            <p:cNvSpPr/>
            <p:nvPr/>
          </p:nvSpPr>
          <p:spPr>
            <a:xfrm>
              <a:off x="1756817" y="7616921"/>
              <a:ext cx="101057" cy="105410"/>
            </a:xfrm>
            <a:custGeom>
              <a:avLst/>
              <a:gdLst/>
              <a:ahLst/>
              <a:cxnLst/>
              <a:rect l="0" t="0" r="0" b="0"/>
              <a:pathLst>
                <a:path w="101057" h="105410">
                  <a:moveTo>
                    <a:pt x="0" y="14429"/>
                  </a:moveTo>
                  <a:lnTo>
                    <a:pt x="4127" y="68527"/>
                  </a:lnTo>
                  <a:lnTo>
                    <a:pt x="7053" y="105409"/>
                  </a:lnTo>
                  <a:lnTo>
                    <a:pt x="7453" y="100354"/>
                  </a:lnTo>
                  <a:lnTo>
                    <a:pt x="13961" y="44949"/>
                  </a:lnTo>
                  <a:lnTo>
                    <a:pt x="25823" y="8333"/>
                  </a:lnTo>
                  <a:lnTo>
                    <a:pt x="30171" y="0"/>
                  </a:lnTo>
                  <a:lnTo>
                    <a:pt x="38252" y="3081"/>
                  </a:lnTo>
                  <a:lnTo>
                    <a:pt x="70067" y="42639"/>
                  </a:lnTo>
                  <a:lnTo>
                    <a:pt x="101056" y="9993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A1DE01B-5564-4DBF-B38B-CB33B85A897F}"/>
                </a:ext>
              </a:extLst>
            </p:cNvPr>
            <p:cNvSpPr/>
            <p:nvPr/>
          </p:nvSpPr>
          <p:spPr>
            <a:xfrm>
              <a:off x="1873420" y="7502516"/>
              <a:ext cx="69963" cy="214343"/>
            </a:xfrm>
            <a:custGeom>
              <a:avLst/>
              <a:gdLst/>
              <a:ahLst/>
              <a:cxnLst/>
              <a:rect l="0" t="0" r="0" b="0"/>
              <a:pathLst>
                <a:path w="69963" h="214343">
                  <a:moveTo>
                    <a:pt x="0" y="20004"/>
                  </a:moveTo>
                  <a:lnTo>
                    <a:pt x="0" y="3497"/>
                  </a:lnTo>
                  <a:lnTo>
                    <a:pt x="1728" y="362"/>
                  </a:lnTo>
                  <a:lnTo>
                    <a:pt x="4607" y="0"/>
                  </a:lnTo>
                  <a:lnTo>
                    <a:pt x="8254" y="1486"/>
                  </a:lnTo>
                  <a:lnTo>
                    <a:pt x="10685" y="6794"/>
                  </a:lnTo>
                  <a:lnTo>
                    <a:pt x="21326" y="60758"/>
                  </a:lnTo>
                  <a:lnTo>
                    <a:pt x="33764" y="117726"/>
                  </a:lnTo>
                  <a:lnTo>
                    <a:pt x="55932" y="178228"/>
                  </a:lnTo>
                  <a:lnTo>
                    <a:pt x="69962" y="21434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7D947CA-2314-4992-B98D-83BB35A983F7}"/>
                </a:ext>
              </a:extLst>
            </p:cNvPr>
            <p:cNvSpPr/>
            <p:nvPr/>
          </p:nvSpPr>
          <p:spPr>
            <a:xfrm>
              <a:off x="1873420" y="7576934"/>
              <a:ext cx="93283" cy="38870"/>
            </a:xfrm>
            <a:custGeom>
              <a:avLst/>
              <a:gdLst/>
              <a:ahLst/>
              <a:cxnLst/>
              <a:rect l="0" t="0" r="0" b="0"/>
              <a:pathLst>
                <a:path w="93283" h="38870">
                  <a:moveTo>
                    <a:pt x="0" y="38869"/>
                  </a:moveTo>
                  <a:lnTo>
                    <a:pt x="13276" y="27321"/>
                  </a:lnTo>
                  <a:lnTo>
                    <a:pt x="74303" y="5238"/>
                  </a:lnTo>
                  <a:lnTo>
                    <a:pt x="93282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1ADC610-9D7C-43BD-93C9-222E536C76F1}"/>
                </a:ext>
              </a:extLst>
            </p:cNvPr>
            <p:cNvSpPr/>
            <p:nvPr/>
          </p:nvSpPr>
          <p:spPr>
            <a:xfrm>
              <a:off x="2049162" y="7584364"/>
              <a:ext cx="198323" cy="120995"/>
            </a:xfrm>
            <a:custGeom>
              <a:avLst/>
              <a:gdLst/>
              <a:ahLst/>
              <a:cxnLst/>
              <a:rect l="0" t="0" r="0" b="0"/>
              <a:pathLst>
                <a:path w="198323" h="120995">
                  <a:moveTo>
                    <a:pt x="10823" y="46986"/>
                  </a:moveTo>
                  <a:lnTo>
                    <a:pt x="10823" y="63492"/>
                  </a:lnTo>
                  <a:lnTo>
                    <a:pt x="15429" y="76203"/>
                  </a:lnTo>
                  <a:lnTo>
                    <a:pt x="19076" y="82011"/>
                  </a:lnTo>
                  <a:lnTo>
                    <a:pt x="24098" y="85019"/>
                  </a:lnTo>
                  <a:lnTo>
                    <a:pt x="36589" y="86059"/>
                  </a:lnTo>
                  <a:lnTo>
                    <a:pt x="48474" y="81338"/>
                  </a:lnTo>
                  <a:lnTo>
                    <a:pt x="54062" y="77661"/>
                  </a:lnTo>
                  <a:lnTo>
                    <a:pt x="62573" y="66664"/>
                  </a:lnTo>
                  <a:lnTo>
                    <a:pt x="66053" y="60105"/>
                  </a:lnTo>
                  <a:lnTo>
                    <a:pt x="67615" y="43603"/>
                  </a:lnTo>
                  <a:lnTo>
                    <a:pt x="64567" y="26481"/>
                  </a:lnTo>
                  <a:lnTo>
                    <a:pt x="57454" y="13113"/>
                  </a:lnTo>
                  <a:lnTo>
                    <a:pt x="43928" y="3715"/>
                  </a:lnTo>
                  <a:lnTo>
                    <a:pt x="35484" y="0"/>
                  </a:lnTo>
                  <a:lnTo>
                    <a:pt x="27264" y="2705"/>
                  </a:lnTo>
                  <a:lnTo>
                    <a:pt x="11220" y="19532"/>
                  </a:lnTo>
                  <a:lnTo>
                    <a:pt x="2362" y="39678"/>
                  </a:lnTo>
                  <a:lnTo>
                    <a:pt x="0" y="49888"/>
                  </a:lnTo>
                  <a:lnTo>
                    <a:pt x="4285" y="72748"/>
                  </a:lnTo>
                  <a:lnTo>
                    <a:pt x="15691" y="94711"/>
                  </a:lnTo>
                  <a:lnTo>
                    <a:pt x="32276" y="110231"/>
                  </a:lnTo>
                  <a:lnTo>
                    <a:pt x="51164" y="118281"/>
                  </a:lnTo>
                  <a:lnTo>
                    <a:pt x="71074" y="120994"/>
                  </a:lnTo>
                  <a:lnTo>
                    <a:pt x="100844" y="116803"/>
                  </a:lnTo>
                  <a:lnTo>
                    <a:pt x="118203" y="109397"/>
                  </a:lnTo>
                  <a:lnTo>
                    <a:pt x="138416" y="91390"/>
                  </a:lnTo>
                  <a:lnTo>
                    <a:pt x="151220" y="65516"/>
                  </a:lnTo>
                  <a:lnTo>
                    <a:pt x="156357" y="35969"/>
                  </a:lnTo>
                  <a:lnTo>
                    <a:pt x="152952" y="17905"/>
                  </a:lnTo>
                  <a:lnTo>
                    <a:pt x="149626" y="9461"/>
                  </a:lnTo>
                  <a:lnTo>
                    <a:pt x="149136" y="5558"/>
                  </a:lnTo>
                  <a:lnTo>
                    <a:pt x="150536" y="4683"/>
                  </a:lnTo>
                  <a:lnTo>
                    <a:pt x="156699" y="8318"/>
                  </a:lnTo>
                  <a:lnTo>
                    <a:pt x="183818" y="33683"/>
                  </a:lnTo>
                  <a:lnTo>
                    <a:pt x="197494" y="59551"/>
                  </a:lnTo>
                  <a:lnTo>
                    <a:pt x="198322" y="68319"/>
                  </a:lnTo>
                  <a:lnTo>
                    <a:pt x="194636" y="84969"/>
                  </a:lnTo>
                  <a:lnTo>
                    <a:pt x="182848" y="104785"/>
                  </a:lnTo>
                  <a:lnTo>
                    <a:pt x="175667" y="111541"/>
                  </a:lnTo>
                  <a:lnTo>
                    <a:pt x="166293" y="11694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9F8108C-2924-43BE-8AFE-24B92AF31442}"/>
                </a:ext>
              </a:extLst>
            </p:cNvPr>
            <p:cNvSpPr/>
            <p:nvPr/>
          </p:nvSpPr>
          <p:spPr>
            <a:xfrm>
              <a:off x="2254323" y="7498720"/>
              <a:ext cx="77736" cy="257007"/>
            </a:xfrm>
            <a:custGeom>
              <a:avLst/>
              <a:gdLst/>
              <a:ahLst/>
              <a:cxnLst/>
              <a:rect l="0" t="0" r="0" b="0"/>
              <a:pathLst>
                <a:path w="77736" h="257007">
                  <a:moveTo>
                    <a:pt x="0" y="8253"/>
                  </a:moveTo>
                  <a:lnTo>
                    <a:pt x="16507" y="0"/>
                  </a:lnTo>
                  <a:lnTo>
                    <a:pt x="21369" y="1887"/>
                  </a:lnTo>
                  <a:lnTo>
                    <a:pt x="24611" y="7464"/>
                  </a:lnTo>
                  <a:lnTo>
                    <a:pt x="29813" y="51572"/>
                  </a:lnTo>
                  <a:lnTo>
                    <a:pt x="31705" y="100367"/>
                  </a:lnTo>
                  <a:lnTo>
                    <a:pt x="39500" y="163237"/>
                  </a:lnTo>
                  <a:lnTo>
                    <a:pt x="53484" y="217562"/>
                  </a:lnTo>
                  <a:lnTo>
                    <a:pt x="77735" y="25700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805D696-8B91-46AB-88C5-AB3CDB83F20E}"/>
                </a:ext>
              </a:extLst>
            </p:cNvPr>
            <p:cNvSpPr/>
            <p:nvPr/>
          </p:nvSpPr>
          <p:spPr>
            <a:xfrm>
              <a:off x="2293191" y="7624497"/>
              <a:ext cx="116603" cy="84588"/>
            </a:xfrm>
            <a:custGeom>
              <a:avLst/>
              <a:gdLst/>
              <a:ahLst/>
              <a:cxnLst/>
              <a:rect l="0" t="0" r="0" b="0"/>
              <a:pathLst>
                <a:path w="116603" h="84588">
                  <a:moveTo>
                    <a:pt x="0" y="22399"/>
                  </a:moveTo>
                  <a:lnTo>
                    <a:pt x="57515" y="8277"/>
                  </a:lnTo>
                  <a:lnTo>
                    <a:pt x="75658" y="0"/>
                  </a:lnTo>
                  <a:lnTo>
                    <a:pt x="82396" y="1420"/>
                  </a:lnTo>
                  <a:lnTo>
                    <a:pt x="87752" y="6686"/>
                  </a:lnTo>
                  <a:lnTo>
                    <a:pt x="111096" y="67951"/>
                  </a:lnTo>
                  <a:lnTo>
                    <a:pt x="116602" y="8458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36F148-ACA8-4214-A689-3D8864BA457C}"/>
                </a:ext>
              </a:extLst>
            </p:cNvPr>
            <p:cNvSpPr/>
            <p:nvPr/>
          </p:nvSpPr>
          <p:spPr>
            <a:xfrm>
              <a:off x="2370926" y="7522520"/>
              <a:ext cx="7774" cy="31095"/>
            </a:xfrm>
            <a:custGeom>
              <a:avLst/>
              <a:gdLst/>
              <a:ahLst/>
              <a:cxnLst/>
              <a:rect l="0" t="0" r="0" b="0"/>
              <a:pathLst>
                <a:path w="7774" h="31095">
                  <a:moveTo>
                    <a:pt x="0" y="31094"/>
                  </a:moveTo>
                  <a:lnTo>
                    <a:pt x="864" y="9725"/>
                  </a:lnTo>
                  <a:lnTo>
                    <a:pt x="2303" y="6482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E4EAFA4-1C5F-4A86-85A2-0CD3099CD1B9}"/>
                </a:ext>
              </a:extLst>
            </p:cNvPr>
            <p:cNvSpPr/>
            <p:nvPr/>
          </p:nvSpPr>
          <p:spPr>
            <a:xfrm>
              <a:off x="2471982" y="7584708"/>
              <a:ext cx="186565" cy="115486"/>
            </a:xfrm>
            <a:custGeom>
              <a:avLst/>
              <a:gdLst/>
              <a:ahLst/>
              <a:cxnLst/>
              <a:rect l="0" t="0" r="0" b="0"/>
              <a:pathLst>
                <a:path w="186565" h="115486">
                  <a:moveTo>
                    <a:pt x="0" y="0"/>
                  </a:moveTo>
                  <a:lnTo>
                    <a:pt x="2303" y="31521"/>
                  </a:lnTo>
                  <a:lnTo>
                    <a:pt x="7293" y="86228"/>
                  </a:lnTo>
                  <a:lnTo>
                    <a:pt x="6696" y="100512"/>
                  </a:lnTo>
                  <a:lnTo>
                    <a:pt x="5328" y="100693"/>
                  </a:lnTo>
                  <a:lnTo>
                    <a:pt x="3552" y="98223"/>
                  </a:lnTo>
                  <a:lnTo>
                    <a:pt x="1052" y="74113"/>
                  </a:lnTo>
                  <a:lnTo>
                    <a:pt x="8594" y="31641"/>
                  </a:lnTo>
                  <a:lnTo>
                    <a:pt x="10912" y="23685"/>
                  </a:lnTo>
                  <a:lnTo>
                    <a:pt x="15048" y="17517"/>
                  </a:lnTo>
                  <a:lnTo>
                    <a:pt x="26553" y="8361"/>
                  </a:lnTo>
                  <a:lnTo>
                    <a:pt x="32386" y="7302"/>
                  </a:lnTo>
                  <a:lnTo>
                    <a:pt x="38001" y="8322"/>
                  </a:lnTo>
                  <a:lnTo>
                    <a:pt x="43472" y="10731"/>
                  </a:lnTo>
                  <a:lnTo>
                    <a:pt x="59426" y="26500"/>
                  </a:lnTo>
                  <a:lnTo>
                    <a:pt x="91639" y="87219"/>
                  </a:lnTo>
                  <a:lnTo>
                    <a:pt x="103780" y="104407"/>
                  </a:lnTo>
                  <a:lnTo>
                    <a:pt x="117814" y="114926"/>
                  </a:lnTo>
                  <a:lnTo>
                    <a:pt x="124320" y="115485"/>
                  </a:lnTo>
                  <a:lnTo>
                    <a:pt x="130385" y="113266"/>
                  </a:lnTo>
                  <a:lnTo>
                    <a:pt x="141730" y="103892"/>
                  </a:lnTo>
                  <a:lnTo>
                    <a:pt x="156965" y="83182"/>
                  </a:lnTo>
                  <a:lnTo>
                    <a:pt x="166470" y="55549"/>
                  </a:lnTo>
                  <a:lnTo>
                    <a:pt x="168996" y="35628"/>
                  </a:lnTo>
                  <a:lnTo>
                    <a:pt x="165512" y="17562"/>
                  </a:lnTo>
                  <a:lnTo>
                    <a:pt x="162165" y="9117"/>
                  </a:lnTo>
                  <a:lnTo>
                    <a:pt x="158206" y="5214"/>
                  </a:lnTo>
                  <a:lnTo>
                    <a:pt x="153839" y="4339"/>
                  </a:lnTo>
                  <a:lnTo>
                    <a:pt x="149200" y="5484"/>
                  </a:lnTo>
                  <a:lnTo>
                    <a:pt x="146108" y="10566"/>
                  </a:lnTo>
                  <a:lnTo>
                    <a:pt x="142672" y="27728"/>
                  </a:lnTo>
                  <a:lnTo>
                    <a:pt x="144864" y="61671"/>
                  </a:lnTo>
                  <a:lnTo>
                    <a:pt x="151045" y="79521"/>
                  </a:lnTo>
                  <a:lnTo>
                    <a:pt x="155111" y="86699"/>
                  </a:lnTo>
                  <a:lnTo>
                    <a:pt x="160413" y="91485"/>
                  </a:lnTo>
                  <a:lnTo>
                    <a:pt x="186564" y="10105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9DAD8E0-227B-49BB-A3E7-5954634CDDFD}"/>
                </a:ext>
              </a:extLst>
            </p:cNvPr>
            <p:cNvSpPr/>
            <p:nvPr/>
          </p:nvSpPr>
          <p:spPr>
            <a:xfrm>
              <a:off x="2751829" y="7506973"/>
              <a:ext cx="7774" cy="7775"/>
            </a:xfrm>
            <a:custGeom>
              <a:avLst/>
              <a:gdLst/>
              <a:ahLst/>
              <a:cxnLst/>
              <a:rect l="0" t="0" r="0" b="0"/>
              <a:pathLst>
                <a:path w="7774" h="7775">
                  <a:moveTo>
                    <a:pt x="0" y="0"/>
                  </a:moveTo>
                  <a:lnTo>
                    <a:pt x="7773" y="777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F944012-3165-46BE-9FE2-6C3CA7D2B680}"/>
                </a:ext>
              </a:extLst>
            </p:cNvPr>
            <p:cNvSpPr/>
            <p:nvPr/>
          </p:nvSpPr>
          <p:spPr>
            <a:xfrm>
              <a:off x="2798470" y="7615803"/>
              <a:ext cx="4480" cy="16155"/>
            </a:xfrm>
            <a:custGeom>
              <a:avLst/>
              <a:gdLst/>
              <a:ahLst/>
              <a:cxnLst/>
              <a:rect l="0" t="0" r="0" b="0"/>
              <a:pathLst>
                <a:path w="4480" h="16155">
                  <a:moveTo>
                    <a:pt x="0" y="0"/>
                  </a:moveTo>
                  <a:lnTo>
                    <a:pt x="4479" y="15163"/>
                  </a:lnTo>
                  <a:lnTo>
                    <a:pt x="3849" y="16154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CE3814E4-B0E7-4627-A077-2806F50D0BF2}"/>
              </a:ext>
            </a:extLst>
          </p:cNvPr>
          <p:cNvSpPr/>
          <p:nvPr/>
        </p:nvSpPr>
        <p:spPr>
          <a:xfrm>
            <a:off x="761806" y="7304861"/>
            <a:ext cx="2145494" cy="567469"/>
          </a:xfrm>
          <a:custGeom>
            <a:avLst/>
            <a:gdLst/>
            <a:ahLst/>
            <a:cxnLst/>
            <a:rect l="0" t="0" r="0" b="0"/>
            <a:pathLst>
              <a:path w="2145494" h="567469">
                <a:moveTo>
                  <a:pt x="0" y="0"/>
                </a:moveTo>
                <a:lnTo>
                  <a:pt x="2145493" y="0"/>
                </a:lnTo>
                <a:lnTo>
                  <a:pt x="2145493" y="567468"/>
                </a:lnTo>
                <a:lnTo>
                  <a:pt x="0" y="567468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A0A354E9-11DD-4BFB-98E8-3C9674433512}"/>
              </a:ext>
            </a:extLst>
          </p:cNvPr>
          <p:cNvGrpSpPr/>
          <p:nvPr/>
        </p:nvGrpSpPr>
        <p:grpSpPr>
          <a:xfrm>
            <a:off x="1588394" y="8082214"/>
            <a:ext cx="393857" cy="373131"/>
            <a:chOff x="1588394" y="8082214"/>
            <a:chExt cx="393857" cy="373131"/>
          </a:xfrm>
        </p:grpSpPr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79C97A5-14D3-4194-A00E-190E3E33F97E}"/>
                </a:ext>
              </a:extLst>
            </p:cNvPr>
            <p:cNvSpPr/>
            <p:nvPr/>
          </p:nvSpPr>
          <p:spPr>
            <a:xfrm>
              <a:off x="1588394" y="8088030"/>
              <a:ext cx="160651" cy="235165"/>
            </a:xfrm>
            <a:custGeom>
              <a:avLst/>
              <a:gdLst/>
              <a:ahLst/>
              <a:cxnLst/>
              <a:rect l="0" t="0" r="0" b="0"/>
              <a:pathLst>
                <a:path w="160651" h="235165">
                  <a:moveTo>
                    <a:pt x="137329" y="235164"/>
                  </a:moveTo>
                  <a:lnTo>
                    <a:pt x="131987" y="214817"/>
                  </a:lnTo>
                  <a:lnTo>
                    <a:pt x="132339" y="175611"/>
                  </a:lnTo>
                  <a:lnTo>
                    <a:pt x="139194" y="114260"/>
                  </a:lnTo>
                  <a:lnTo>
                    <a:pt x="150530" y="56350"/>
                  </a:lnTo>
                  <a:lnTo>
                    <a:pt x="159147" y="6626"/>
                  </a:lnTo>
                  <a:lnTo>
                    <a:pt x="156193" y="1614"/>
                  </a:lnTo>
                  <a:lnTo>
                    <a:pt x="150769" y="0"/>
                  </a:lnTo>
                  <a:lnTo>
                    <a:pt x="143698" y="653"/>
                  </a:lnTo>
                  <a:lnTo>
                    <a:pt x="128931" y="10591"/>
                  </a:lnTo>
                  <a:lnTo>
                    <a:pt x="68034" y="71258"/>
                  </a:lnTo>
                  <a:lnTo>
                    <a:pt x="10369" y="134260"/>
                  </a:lnTo>
                  <a:lnTo>
                    <a:pt x="0" y="145980"/>
                  </a:lnTo>
                  <a:lnTo>
                    <a:pt x="863" y="149796"/>
                  </a:lnTo>
                  <a:lnTo>
                    <a:pt x="5756" y="152339"/>
                  </a:lnTo>
                  <a:lnTo>
                    <a:pt x="22710" y="154303"/>
                  </a:lnTo>
                  <a:lnTo>
                    <a:pt x="73389" y="148525"/>
                  </a:lnTo>
                  <a:lnTo>
                    <a:pt x="132856" y="139068"/>
                  </a:lnTo>
                  <a:lnTo>
                    <a:pt x="160650" y="13410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F12002A-AD3A-4896-849C-B59CA365D6BD}"/>
                </a:ext>
              </a:extLst>
            </p:cNvPr>
            <p:cNvSpPr/>
            <p:nvPr/>
          </p:nvSpPr>
          <p:spPr>
            <a:xfrm>
              <a:off x="1850099" y="8253231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777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9283627-6497-441D-B7B3-B33E9C485711}"/>
                </a:ext>
              </a:extLst>
            </p:cNvPr>
            <p:cNvSpPr/>
            <p:nvPr/>
          </p:nvSpPr>
          <p:spPr>
            <a:xfrm>
              <a:off x="1952623" y="8082214"/>
              <a:ext cx="18559" cy="202112"/>
            </a:xfrm>
            <a:custGeom>
              <a:avLst/>
              <a:gdLst/>
              <a:ahLst/>
              <a:cxnLst/>
              <a:rect l="0" t="0" r="0" b="0"/>
              <a:pathLst>
                <a:path w="18559" h="202112">
                  <a:moveTo>
                    <a:pt x="14079" y="0"/>
                  </a:moveTo>
                  <a:lnTo>
                    <a:pt x="18558" y="23960"/>
                  </a:lnTo>
                  <a:lnTo>
                    <a:pt x="5962" y="84683"/>
                  </a:lnTo>
                  <a:lnTo>
                    <a:pt x="0" y="141296"/>
                  </a:lnTo>
                  <a:lnTo>
                    <a:pt x="6306" y="20211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9A07AF1-DD48-4F47-848E-40310C0E7843}"/>
                </a:ext>
              </a:extLst>
            </p:cNvPr>
            <p:cNvSpPr/>
            <p:nvPr/>
          </p:nvSpPr>
          <p:spPr>
            <a:xfrm>
              <a:off x="1671308" y="8338741"/>
              <a:ext cx="310943" cy="46641"/>
            </a:xfrm>
            <a:custGeom>
              <a:avLst/>
              <a:gdLst/>
              <a:ahLst/>
              <a:cxnLst/>
              <a:rect l="0" t="0" r="0" b="0"/>
              <a:pathLst>
                <a:path w="310943" h="46641">
                  <a:moveTo>
                    <a:pt x="0" y="46640"/>
                  </a:moveTo>
                  <a:lnTo>
                    <a:pt x="27672" y="40487"/>
                  </a:lnTo>
                  <a:lnTo>
                    <a:pt x="89435" y="32270"/>
                  </a:lnTo>
                  <a:lnTo>
                    <a:pt x="151616" y="22792"/>
                  </a:lnTo>
                  <a:lnTo>
                    <a:pt x="204137" y="15389"/>
                  </a:lnTo>
                  <a:lnTo>
                    <a:pt x="256447" y="9278"/>
                  </a:lnTo>
                  <a:lnTo>
                    <a:pt x="310942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6547E23-633C-487F-91B4-DB1E345E8CFC}"/>
                </a:ext>
              </a:extLst>
            </p:cNvPr>
            <p:cNvSpPr/>
            <p:nvPr/>
          </p:nvSpPr>
          <p:spPr>
            <a:xfrm>
              <a:off x="1655761" y="8400929"/>
              <a:ext cx="326490" cy="54416"/>
            </a:xfrm>
            <a:custGeom>
              <a:avLst/>
              <a:gdLst/>
              <a:ahLst/>
              <a:cxnLst/>
              <a:rect l="0" t="0" r="0" b="0"/>
              <a:pathLst>
                <a:path w="326490" h="54416">
                  <a:moveTo>
                    <a:pt x="0" y="54415"/>
                  </a:moveTo>
                  <a:lnTo>
                    <a:pt x="60694" y="52112"/>
                  </a:lnTo>
                  <a:lnTo>
                    <a:pt x="113272" y="41155"/>
                  </a:lnTo>
                  <a:lnTo>
                    <a:pt x="176444" y="28463"/>
                  </a:lnTo>
                  <a:lnTo>
                    <a:pt x="234859" y="15542"/>
                  </a:lnTo>
                  <a:lnTo>
                    <a:pt x="291134" y="7932"/>
                  </a:lnTo>
                  <a:lnTo>
                    <a:pt x="32648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A27D74CB-682B-4A70-AE94-0A437BC5D389}"/>
              </a:ext>
            </a:extLst>
          </p:cNvPr>
          <p:cNvGrpSpPr/>
          <p:nvPr/>
        </p:nvGrpSpPr>
        <p:grpSpPr>
          <a:xfrm>
            <a:off x="2231002" y="8051119"/>
            <a:ext cx="2526398" cy="256528"/>
            <a:chOff x="2231002" y="8051119"/>
            <a:chExt cx="2526398" cy="256528"/>
          </a:xfrm>
        </p:grpSpPr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BA5E4D6-DF53-42A4-921C-82E2BE51AE51}"/>
                </a:ext>
              </a:extLst>
            </p:cNvPr>
            <p:cNvSpPr/>
            <p:nvPr/>
          </p:nvSpPr>
          <p:spPr>
            <a:xfrm>
              <a:off x="2300964" y="8113308"/>
              <a:ext cx="35574" cy="194339"/>
            </a:xfrm>
            <a:custGeom>
              <a:avLst/>
              <a:gdLst/>
              <a:ahLst/>
              <a:cxnLst/>
              <a:rect l="0" t="0" r="0" b="0"/>
              <a:pathLst>
                <a:path w="35574" h="194339">
                  <a:moveTo>
                    <a:pt x="31094" y="0"/>
                  </a:moveTo>
                  <a:lnTo>
                    <a:pt x="35573" y="31030"/>
                  </a:lnTo>
                  <a:lnTo>
                    <a:pt x="27728" y="87239"/>
                  </a:lnTo>
                  <a:lnTo>
                    <a:pt x="10320" y="147344"/>
                  </a:lnTo>
                  <a:lnTo>
                    <a:pt x="0" y="1943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E6F46E2-E16C-4373-A14C-3AA2708A8EE5}"/>
                </a:ext>
              </a:extLst>
            </p:cNvPr>
            <p:cNvSpPr/>
            <p:nvPr/>
          </p:nvSpPr>
          <p:spPr>
            <a:xfrm>
              <a:off x="2231002" y="8064764"/>
              <a:ext cx="172046" cy="126280"/>
            </a:xfrm>
            <a:custGeom>
              <a:avLst/>
              <a:gdLst/>
              <a:ahLst/>
              <a:cxnLst/>
              <a:rect l="0" t="0" r="0" b="0"/>
              <a:pathLst>
                <a:path w="172046" h="126280">
                  <a:moveTo>
                    <a:pt x="0" y="95185"/>
                  </a:moveTo>
                  <a:lnTo>
                    <a:pt x="14947" y="45214"/>
                  </a:lnTo>
                  <a:lnTo>
                    <a:pt x="33220" y="22894"/>
                  </a:lnTo>
                  <a:lnTo>
                    <a:pt x="67951" y="6081"/>
                  </a:lnTo>
                  <a:lnTo>
                    <a:pt x="84615" y="17"/>
                  </a:lnTo>
                  <a:lnTo>
                    <a:pt x="116818" y="0"/>
                  </a:lnTo>
                  <a:lnTo>
                    <a:pt x="149584" y="13720"/>
                  </a:lnTo>
                  <a:lnTo>
                    <a:pt x="163795" y="29324"/>
                  </a:lnTo>
                  <a:lnTo>
                    <a:pt x="168794" y="38322"/>
                  </a:lnTo>
                  <a:lnTo>
                    <a:pt x="172045" y="57533"/>
                  </a:lnTo>
                  <a:lnTo>
                    <a:pt x="169747" y="76723"/>
                  </a:lnTo>
                  <a:lnTo>
                    <a:pt x="162968" y="93890"/>
                  </a:lnTo>
                  <a:lnTo>
                    <a:pt x="145312" y="113996"/>
                  </a:lnTo>
                  <a:lnTo>
                    <a:pt x="131090" y="120819"/>
                  </a:lnTo>
                  <a:lnTo>
                    <a:pt x="108830" y="12627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E0703858-F37C-4B27-87CA-9565FAFAF916}"/>
                </a:ext>
              </a:extLst>
            </p:cNvPr>
            <p:cNvSpPr/>
            <p:nvPr/>
          </p:nvSpPr>
          <p:spPr>
            <a:xfrm>
              <a:off x="2461342" y="8167197"/>
              <a:ext cx="103923" cy="124903"/>
            </a:xfrm>
            <a:custGeom>
              <a:avLst/>
              <a:gdLst/>
              <a:ahLst/>
              <a:cxnLst/>
              <a:rect l="0" t="0" r="0" b="0"/>
              <a:pathLst>
                <a:path w="103923" h="124903">
                  <a:moveTo>
                    <a:pt x="88375" y="31620"/>
                  </a:moveTo>
                  <a:lnTo>
                    <a:pt x="84249" y="19239"/>
                  </a:lnTo>
                  <a:lnTo>
                    <a:pt x="75312" y="8555"/>
                  </a:lnTo>
                  <a:lnTo>
                    <a:pt x="69302" y="3288"/>
                  </a:lnTo>
                  <a:lnTo>
                    <a:pt x="62704" y="640"/>
                  </a:lnTo>
                  <a:lnTo>
                    <a:pt x="48463" y="0"/>
                  </a:lnTo>
                  <a:lnTo>
                    <a:pt x="25877" y="8623"/>
                  </a:lnTo>
                  <a:lnTo>
                    <a:pt x="15109" y="19672"/>
                  </a:lnTo>
                  <a:lnTo>
                    <a:pt x="4190" y="42763"/>
                  </a:lnTo>
                  <a:lnTo>
                    <a:pt x="0" y="60757"/>
                  </a:lnTo>
                  <a:lnTo>
                    <a:pt x="4347" y="93421"/>
                  </a:lnTo>
                  <a:lnTo>
                    <a:pt x="6445" y="101323"/>
                  </a:lnTo>
                  <a:lnTo>
                    <a:pt x="11298" y="107455"/>
                  </a:lnTo>
                  <a:lnTo>
                    <a:pt x="25903" y="116573"/>
                  </a:lnTo>
                  <a:lnTo>
                    <a:pt x="41608" y="118897"/>
                  </a:lnTo>
                  <a:lnTo>
                    <a:pt x="49423" y="118307"/>
                  </a:lnTo>
                  <a:lnTo>
                    <a:pt x="62714" y="110743"/>
                  </a:lnTo>
                  <a:lnTo>
                    <a:pt x="73515" y="97879"/>
                  </a:lnTo>
                  <a:lnTo>
                    <a:pt x="90374" y="55647"/>
                  </a:lnTo>
                  <a:lnTo>
                    <a:pt x="92299" y="54548"/>
                  </a:lnTo>
                  <a:lnTo>
                    <a:pt x="94437" y="64843"/>
                  </a:lnTo>
                  <a:lnTo>
                    <a:pt x="103922" y="12490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96D36AB-3347-4CC9-AF1E-47BE32866846}"/>
                </a:ext>
              </a:extLst>
            </p:cNvPr>
            <p:cNvSpPr/>
            <p:nvPr/>
          </p:nvSpPr>
          <p:spPr>
            <a:xfrm>
              <a:off x="2619679" y="8177947"/>
              <a:ext cx="101057" cy="114153"/>
            </a:xfrm>
            <a:custGeom>
              <a:avLst/>
              <a:gdLst/>
              <a:ahLst/>
              <a:cxnLst/>
              <a:rect l="0" t="0" r="0" b="0"/>
              <a:pathLst>
                <a:path w="101057" h="114153">
                  <a:moveTo>
                    <a:pt x="0" y="28644"/>
                  </a:moveTo>
                  <a:lnTo>
                    <a:pt x="4478" y="15208"/>
                  </a:lnTo>
                  <a:lnTo>
                    <a:pt x="1711" y="26966"/>
                  </a:lnTo>
                  <a:lnTo>
                    <a:pt x="225" y="71247"/>
                  </a:lnTo>
                  <a:lnTo>
                    <a:pt x="2741" y="76048"/>
                  </a:lnTo>
                  <a:lnTo>
                    <a:pt x="7010" y="77521"/>
                  </a:lnTo>
                  <a:lnTo>
                    <a:pt x="12447" y="76775"/>
                  </a:lnTo>
                  <a:lnTo>
                    <a:pt x="23094" y="66734"/>
                  </a:lnTo>
                  <a:lnTo>
                    <a:pt x="62851" y="6951"/>
                  </a:lnTo>
                  <a:lnTo>
                    <a:pt x="70403" y="1226"/>
                  </a:lnTo>
                  <a:lnTo>
                    <a:pt x="76302" y="0"/>
                  </a:lnTo>
                  <a:lnTo>
                    <a:pt x="81098" y="1775"/>
                  </a:lnTo>
                  <a:lnTo>
                    <a:pt x="85160" y="5548"/>
                  </a:lnTo>
                  <a:lnTo>
                    <a:pt x="89672" y="23562"/>
                  </a:lnTo>
                  <a:lnTo>
                    <a:pt x="98149" y="83413"/>
                  </a:lnTo>
                  <a:lnTo>
                    <a:pt x="101056" y="11415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2981257-0B3A-462B-AE49-4630C5F80569}"/>
                </a:ext>
              </a:extLst>
            </p:cNvPr>
            <p:cNvSpPr/>
            <p:nvPr/>
          </p:nvSpPr>
          <p:spPr>
            <a:xfrm>
              <a:off x="2839343" y="8191043"/>
              <a:ext cx="308937" cy="110710"/>
            </a:xfrm>
            <a:custGeom>
              <a:avLst/>
              <a:gdLst/>
              <a:ahLst/>
              <a:cxnLst/>
              <a:rect l="0" t="0" r="0" b="0"/>
              <a:pathLst>
                <a:path w="308937" h="110710">
                  <a:moveTo>
                    <a:pt x="44636" y="0"/>
                  </a:moveTo>
                  <a:lnTo>
                    <a:pt x="26881" y="7071"/>
                  </a:lnTo>
                  <a:lnTo>
                    <a:pt x="16304" y="14947"/>
                  </a:lnTo>
                  <a:lnTo>
                    <a:pt x="4763" y="33219"/>
                  </a:lnTo>
                  <a:lnTo>
                    <a:pt x="0" y="59173"/>
                  </a:lnTo>
                  <a:lnTo>
                    <a:pt x="8099" y="78699"/>
                  </a:lnTo>
                  <a:lnTo>
                    <a:pt x="15095" y="88742"/>
                  </a:lnTo>
                  <a:lnTo>
                    <a:pt x="22351" y="94574"/>
                  </a:lnTo>
                  <a:lnTo>
                    <a:pt x="29779" y="97599"/>
                  </a:lnTo>
                  <a:lnTo>
                    <a:pt x="37322" y="98752"/>
                  </a:lnTo>
                  <a:lnTo>
                    <a:pt x="50310" y="95426"/>
                  </a:lnTo>
                  <a:lnTo>
                    <a:pt x="72724" y="79215"/>
                  </a:lnTo>
                  <a:lnTo>
                    <a:pt x="84436" y="60324"/>
                  </a:lnTo>
                  <a:lnTo>
                    <a:pt x="89250" y="34188"/>
                  </a:lnTo>
                  <a:lnTo>
                    <a:pt x="93380" y="28838"/>
                  </a:lnTo>
                  <a:lnTo>
                    <a:pt x="99589" y="26135"/>
                  </a:lnTo>
                  <a:lnTo>
                    <a:pt x="115701" y="25435"/>
                  </a:lnTo>
                  <a:lnTo>
                    <a:pt x="164316" y="30178"/>
                  </a:lnTo>
                  <a:lnTo>
                    <a:pt x="169336" y="33075"/>
                  </a:lnTo>
                  <a:lnTo>
                    <a:pt x="170956" y="37597"/>
                  </a:lnTo>
                  <a:lnTo>
                    <a:pt x="170132" y="77025"/>
                  </a:lnTo>
                  <a:lnTo>
                    <a:pt x="173253" y="96710"/>
                  </a:lnTo>
                  <a:lnTo>
                    <a:pt x="178749" y="103341"/>
                  </a:lnTo>
                  <a:lnTo>
                    <a:pt x="196372" y="110709"/>
                  </a:lnTo>
                  <a:lnTo>
                    <a:pt x="213994" y="109377"/>
                  </a:lnTo>
                  <a:lnTo>
                    <a:pt x="230463" y="102163"/>
                  </a:lnTo>
                  <a:lnTo>
                    <a:pt x="262149" y="74116"/>
                  </a:lnTo>
                  <a:lnTo>
                    <a:pt x="280965" y="47873"/>
                  </a:lnTo>
                  <a:lnTo>
                    <a:pt x="287867" y="30778"/>
                  </a:lnTo>
                  <a:lnTo>
                    <a:pt x="290934" y="11664"/>
                  </a:lnTo>
                  <a:lnTo>
                    <a:pt x="289161" y="6048"/>
                  </a:lnTo>
                  <a:lnTo>
                    <a:pt x="285388" y="3169"/>
                  </a:lnTo>
                  <a:lnTo>
                    <a:pt x="280281" y="2113"/>
                  </a:lnTo>
                  <a:lnTo>
                    <a:pt x="275149" y="6591"/>
                  </a:lnTo>
                  <a:lnTo>
                    <a:pt x="264841" y="25386"/>
                  </a:lnTo>
                  <a:lnTo>
                    <a:pt x="257578" y="56850"/>
                  </a:lnTo>
                  <a:lnTo>
                    <a:pt x="260014" y="67268"/>
                  </a:lnTo>
                  <a:lnTo>
                    <a:pt x="271934" y="88054"/>
                  </a:lnTo>
                  <a:lnTo>
                    <a:pt x="286444" y="99597"/>
                  </a:lnTo>
                  <a:lnTo>
                    <a:pt x="308936" y="10883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8E29165-42B4-41C5-B97C-CC20A0C7C162}"/>
                </a:ext>
              </a:extLst>
            </p:cNvPr>
            <p:cNvSpPr/>
            <p:nvPr/>
          </p:nvSpPr>
          <p:spPr>
            <a:xfrm>
              <a:off x="3229210" y="8182099"/>
              <a:ext cx="121181" cy="102227"/>
            </a:xfrm>
            <a:custGeom>
              <a:avLst/>
              <a:gdLst/>
              <a:ahLst/>
              <a:cxnLst/>
              <a:rect l="0" t="0" r="0" b="0"/>
              <a:pathLst>
                <a:path w="121181" h="102227">
                  <a:moveTo>
                    <a:pt x="90086" y="47812"/>
                  </a:moveTo>
                  <a:lnTo>
                    <a:pt x="98340" y="39559"/>
                  </a:lnTo>
                  <a:lnTo>
                    <a:pt x="99907" y="33672"/>
                  </a:lnTo>
                  <a:lnTo>
                    <a:pt x="99346" y="17919"/>
                  </a:lnTo>
                  <a:lnTo>
                    <a:pt x="96259" y="11473"/>
                  </a:lnTo>
                  <a:lnTo>
                    <a:pt x="85920" y="2006"/>
                  </a:lnTo>
                  <a:lnTo>
                    <a:pt x="79535" y="0"/>
                  </a:lnTo>
                  <a:lnTo>
                    <a:pt x="65532" y="74"/>
                  </a:lnTo>
                  <a:lnTo>
                    <a:pt x="43079" y="9099"/>
                  </a:lnTo>
                  <a:lnTo>
                    <a:pt x="24143" y="22714"/>
                  </a:lnTo>
                  <a:lnTo>
                    <a:pt x="7591" y="45941"/>
                  </a:lnTo>
                  <a:lnTo>
                    <a:pt x="0" y="74706"/>
                  </a:lnTo>
                  <a:lnTo>
                    <a:pt x="1526" y="83015"/>
                  </a:lnTo>
                  <a:lnTo>
                    <a:pt x="10131" y="96856"/>
                  </a:lnTo>
                  <a:lnTo>
                    <a:pt x="16917" y="100374"/>
                  </a:lnTo>
                  <a:lnTo>
                    <a:pt x="33670" y="101978"/>
                  </a:lnTo>
                  <a:lnTo>
                    <a:pt x="58399" y="98027"/>
                  </a:lnTo>
                  <a:lnTo>
                    <a:pt x="86264" y="79005"/>
                  </a:lnTo>
                  <a:lnTo>
                    <a:pt x="111628" y="53015"/>
                  </a:lnTo>
                  <a:lnTo>
                    <a:pt x="113085" y="53872"/>
                  </a:lnTo>
                  <a:lnTo>
                    <a:pt x="114229" y="84343"/>
                  </a:lnTo>
                  <a:lnTo>
                    <a:pt x="121180" y="10222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A01AAB1-905B-495B-83A6-7B40D28403BE}"/>
                </a:ext>
              </a:extLst>
            </p:cNvPr>
            <p:cNvSpPr/>
            <p:nvPr/>
          </p:nvSpPr>
          <p:spPr>
            <a:xfrm>
              <a:off x="3404805" y="8074440"/>
              <a:ext cx="38869" cy="186566"/>
            </a:xfrm>
            <a:custGeom>
              <a:avLst/>
              <a:gdLst/>
              <a:ahLst/>
              <a:cxnLst/>
              <a:rect l="0" t="0" r="0" b="0"/>
              <a:pathLst>
                <a:path w="38869" h="186566">
                  <a:moveTo>
                    <a:pt x="38868" y="0"/>
                  </a:moveTo>
                  <a:lnTo>
                    <a:pt x="30614" y="12380"/>
                  </a:lnTo>
                  <a:lnTo>
                    <a:pt x="13141" y="74898"/>
                  </a:lnTo>
                  <a:lnTo>
                    <a:pt x="4118" y="137514"/>
                  </a:lnTo>
                  <a:lnTo>
                    <a:pt x="0" y="18656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7B3ADF8-3AE8-4E03-B3F4-9D887CC7CAEC}"/>
                </a:ext>
              </a:extLst>
            </p:cNvPr>
            <p:cNvSpPr/>
            <p:nvPr/>
          </p:nvSpPr>
          <p:spPr>
            <a:xfrm>
              <a:off x="3397031" y="8169425"/>
              <a:ext cx="117465" cy="99355"/>
            </a:xfrm>
            <a:custGeom>
              <a:avLst/>
              <a:gdLst/>
              <a:ahLst/>
              <a:cxnLst/>
              <a:rect l="0" t="0" r="0" b="0"/>
              <a:pathLst>
                <a:path w="117465" h="99355">
                  <a:moveTo>
                    <a:pt x="0" y="60486"/>
                  </a:moveTo>
                  <a:lnTo>
                    <a:pt x="4127" y="43978"/>
                  </a:lnTo>
                  <a:lnTo>
                    <a:pt x="13063" y="31268"/>
                  </a:lnTo>
                  <a:lnTo>
                    <a:pt x="26536" y="20725"/>
                  </a:lnTo>
                  <a:lnTo>
                    <a:pt x="69191" y="4045"/>
                  </a:lnTo>
                  <a:lnTo>
                    <a:pt x="97181" y="0"/>
                  </a:lnTo>
                  <a:lnTo>
                    <a:pt x="104519" y="2025"/>
                  </a:lnTo>
                  <a:lnTo>
                    <a:pt x="110275" y="5965"/>
                  </a:lnTo>
                  <a:lnTo>
                    <a:pt x="114975" y="11183"/>
                  </a:lnTo>
                  <a:lnTo>
                    <a:pt x="117245" y="17253"/>
                  </a:lnTo>
                  <a:lnTo>
                    <a:pt x="117464" y="30905"/>
                  </a:lnTo>
                  <a:lnTo>
                    <a:pt x="109343" y="90882"/>
                  </a:lnTo>
                  <a:lnTo>
                    <a:pt x="108830" y="9935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105CF9A-22A3-4F52-B512-E484D257A77F}"/>
                </a:ext>
              </a:extLst>
            </p:cNvPr>
            <p:cNvSpPr/>
            <p:nvPr/>
          </p:nvSpPr>
          <p:spPr>
            <a:xfrm>
              <a:off x="3544729" y="8089988"/>
              <a:ext cx="7774" cy="23321"/>
            </a:xfrm>
            <a:custGeom>
              <a:avLst/>
              <a:gdLst/>
              <a:ahLst/>
              <a:cxnLst/>
              <a:rect l="0" t="0" r="0" b="0"/>
              <a:pathLst>
                <a:path w="7774" h="23321">
                  <a:moveTo>
                    <a:pt x="0" y="23320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E8D6CEB-6AF7-4FD7-A90E-04B88675268A}"/>
                </a:ext>
              </a:extLst>
            </p:cNvPr>
            <p:cNvSpPr/>
            <p:nvPr/>
          </p:nvSpPr>
          <p:spPr>
            <a:xfrm>
              <a:off x="3596681" y="8159949"/>
              <a:ext cx="56878" cy="101057"/>
            </a:xfrm>
            <a:custGeom>
              <a:avLst/>
              <a:gdLst/>
              <a:ahLst/>
              <a:cxnLst/>
              <a:rect l="0" t="0" r="0" b="0"/>
              <a:pathLst>
                <a:path w="56878" h="101057">
                  <a:moveTo>
                    <a:pt x="41330" y="0"/>
                  </a:moveTo>
                  <a:lnTo>
                    <a:pt x="12998" y="21639"/>
                  </a:lnTo>
                  <a:lnTo>
                    <a:pt x="1457" y="40673"/>
                  </a:lnTo>
                  <a:lnTo>
                    <a:pt x="0" y="59824"/>
                  </a:lnTo>
                  <a:lnTo>
                    <a:pt x="821" y="70977"/>
                  </a:lnTo>
                  <a:lnTo>
                    <a:pt x="4823" y="79275"/>
                  </a:lnTo>
                  <a:lnTo>
                    <a:pt x="18483" y="90799"/>
                  </a:lnTo>
                  <a:lnTo>
                    <a:pt x="33767" y="96497"/>
                  </a:lnTo>
                  <a:lnTo>
                    <a:pt x="56877" y="10105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B3AAF12-6338-4C42-8E3B-0634B28D022B}"/>
                </a:ext>
              </a:extLst>
            </p:cNvPr>
            <p:cNvSpPr/>
            <p:nvPr/>
          </p:nvSpPr>
          <p:spPr>
            <a:xfrm>
              <a:off x="4003366" y="8051119"/>
              <a:ext cx="272075" cy="46643"/>
            </a:xfrm>
            <a:custGeom>
              <a:avLst/>
              <a:gdLst/>
              <a:ahLst/>
              <a:cxnLst/>
              <a:rect l="0" t="0" r="0" b="0"/>
              <a:pathLst>
                <a:path w="272075" h="46643">
                  <a:moveTo>
                    <a:pt x="0" y="46642"/>
                  </a:moveTo>
                  <a:lnTo>
                    <a:pt x="53040" y="44339"/>
                  </a:lnTo>
                  <a:lnTo>
                    <a:pt x="105256" y="35883"/>
                  </a:lnTo>
                  <a:lnTo>
                    <a:pt x="168296" y="21677"/>
                  </a:lnTo>
                  <a:lnTo>
                    <a:pt x="223840" y="10552"/>
                  </a:lnTo>
                  <a:lnTo>
                    <a:pt x="2720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927178E-937B-4371-8A84-8FD425747F8B}"/>
                </a:ext>
              </a:extLst>
            </p:cNvPr>
            <p:cNvSpPr/>
            <p:nvPr/>
          </p:nvSpPr>
          <p:spPr>
            <a:xfrm>
              <a:off x="4065555" y="8081734"/>
              <a:ext cx="139924" cy="190153"/>
            </a:xfrm>
            <a:custGeom>
              <a:avLst/>
              <a:gdLst/>
              <a:ahLst/>
              <a:cxnLst/>
              <a:rect l="0" t="0" r="0" b="0"/>
              <a:pathLst>
                <a:path w="139924" h="190153">
                  <a:moveTo>
                    <a:pt x="139923" y="8254"/>
                  </a:moveTo>
                  <a:lnTo>
                    <a:pt x="123416" y="0"/>
                  </a:lnTo>
                  <a:lnTo>
                    <a:pt x="118554" y="1024"/>
                  </a:lnTo>
                  <a:lnTo>
                    <a:pt x="115312" y="5162"/>
                  </a:lnTo>
                  <a:lnTo>
                    <a:pt x="113151" y="11374"/>
                  </a:lnTo>
                  <a:lnTo>
                    <a:pt x="115902" y="72681"/>
                  </a:lnTo>
                  <a:lnTo>
                    <a:pt x="114737" y="116149"/>
                  </a:lnTo>
                  <a:lnTo>
                    <a:pt x="108288" y="143444"/>
                  </a:lnTo>
                  <a:lnTo>
                    <a:pt x="95057" y="165939"/>
                  </a:lnTo>
                  <a:lnTo>
                    <a:pt x="86692" y="175567"/>
                  </a:lnTo>
                  <a:lnTo>
                    <a:pt x="68185" y="186261"/>
                  </a:lnTo>
                  <a:lnTo>
                    <a:pt x="49306" y="190152"/>
                  </a:lnTo>
                  <a:lnTo>
                    <a:pt x="32278" y="189001"/>
                  </a:lnTo>
                  <a:lnTo>
                    <a:pt x="16073" y="176398"/>
                  </a:lnTo>
                  <a:lnTo>
                    <a:pt x="8124" y="166990"/>
                  </a:lnTo>
                  <a:lnTo>
                    <a:pt x="1596" y="145023"/>
                  </a:lnTo>
                  <a:lnTo>
                    <a:pt x="0" y="1093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C8554A7-E0FF-44DE-BC7F-CE55C8050840}"/>
                </a:ext>
              </a:extLst>
            </p:cNvPr>
            <p:cNvSpPr/>
            <p:nvPr/>
          </p:nvSpPr>
          <p:spPr>
            <a:xfrm>
              <a:off x="4249231" y="8183269"/>
              <a:ext cx="251642" cy="91158"/>
            </a:xfrm>
            <a:custGeom>
              <a:avLst/>
              <a:gdLst/>
              <a:ahLst/>
              <a:cxnLst/>
              <a:rect l="0" t="0" r="0" b="0"/>
              <a:pathLst>
                <a:path w="251642" h="91158">
                  <a:moveTo>
                    <a:pt x="18436" y="0"/>
                  </a:moveTo>
                  <a:lnTo>
                    <a:pt x="6887" y="13276"/>
                  </a:lnTo>
                  <a:lnTo>
                    <a:pt x="923" y="25767"/>
                  </a:lnTo>
                  <a:lnTo>
                    <a:pt x="0" y="39955"/>
                  </a:lnTo>
                  <a:lnTo>
                    <a:pt x="962" y="47367"/>
                  </a:lnTo>
                  <a:lnTo>
                    <a:pt x="8942" y="60208"/>
                  </a:lnTo>
                  <a:lnTo>
                    <a:pt x="14698" y="66051"/>
                  </a:lnTo>
                  <a:lnTo>
                    <a:pt x="21126" y="69082"/>
                  </a:lnTo>
                  <a:lnTo>
                    <a:pt x="35178" y="70147"/>
                  </a:lnTo>
                  <a:lnTo>
                    <a:pt x="57657" y="61764"/>
                  </a:lnTo>
                  <a:lnTo>
                    <a:pt x="76602" y="48339"/>
                  </a:lnTo>
                  <a:lnTo>
                    <a:pt x="89029" y="29295"/>
                  </a:lnTo>
                  <a:lnTo>
                    <a:pt x="89682" y="26439"/>
                  </a:lnTo>
                  <a:lnTo>
                    <a:pt x="88390" y="26263"/>
                  </a:lnTo>
                  <a:lnTo>
                    <a:pt x="85801" y="27873"/>
                  </a:lnTo>
                  <a:lnTo>
                    <a:pt x="82925" y="38876"/>
                  </a:lnTo>
                  <a:lnTo>
                    <a:pt x="82158" y="46647"/>
                  </a:lnTo>
                  <a:lnTo>
                    <a:pt x="85912" y="59888"/>
                  </a:lnTo>
                  <a:lnTo>
                    <a:pt x="89332" y="65838"/>
                  </a:lnTo>
                  <a:lnTo>
                    <a:pt x="100041" y="74751"/>
                  </a:lnTo>
                  <a:lnTo>
                    <a:pt x="106524" y="78338"/>
                  </a:lnTo>
                  <a:lnTo>
                    <a:pt x="120638" y="80019"/>
                  </a:lnTo>
                  <a:lnTo>
                    <a:pt x="134684" y="77023"/>
                  </a:lnTo>
                  <a:lnTo>
                    <a:pt x="146685" y="69934"/>
                  </a:lnTo>
                  <a:lnTo>
                    <a:pt x="163153" y="52104"/>
                  </a:lnTo>
                  <a:lnTo>
                    <a:pt x="176261" y="28047"/>
                  </a:lnTo>
                  <a:lnTo>
                    <a:pt x="176339" y="29063"/>
                  </a:lnTo>
                  <a:lnTo>
                    <a:pt x="174387" y="53438"/>
                  </a:lnTo>
                  <a:lnTo>
                    <a:pt x="178175" y="81573"/>
                  </a:lnTo>
                  <a:lnTo>
                    <a:pt x="182798" y="87204"/>
                  </a:lnTo>
                  <a:lnTo>
                    <a:pt x="189335" y="90093"/>
                  </a:lnTo>
                  <a:lnTo>
                    <a:pt x="197148" y="91157"/>
                  </a:lnTo>
                  <a:lnTo>
                    <a:pt x="210436" y="87732"/>
                  </a:lnTo>
                  <a:lnTo>
                    <a:pt x="216397" y="84400"/>
                  </a:lnTo>
                  <a:lnTo>
                    <a:pt x="241129" y="39769"/>
                  </a:lnTo>
                  <a:lnTo>
                    <a:pt x="242905" y="38605"/>
                  </a:lnTo>
                  <a:lnTo>
                    <a:pt x="246086" y="72850"/>
                  </a:lnTo>
                  <a:lnTo>
                    <a:pt x="251641" y="8551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01ABB17-7212-4CFA-A309-00B67C17C34A}"/>
                </a:ext>
              </a:extLst>
            </p:cNvPr>
            <p:cNvSpPr/>
            <p:nvPr/>
          </p:nvSpPr>
          <p:spPr>
            <a:xfrm>
              <a:off x="4506417" y="8118853"/>
              <a:ext cx="10003" cy="10003"/>
            </a:xfrm>
            <a:custGeom>
              <a:avLst/>
              <a:gdLst/>
              <a:ahLst/>
              <a:cxnLst/>
              <a:rect l="0" t="0" r="0" b="0"/>
              <a:pathLst>
                <a:path w="10003" h="10003">
                  <a:moveTo>
                    <a:pt x="10002" y="10002"/>
                  </a:moveTo>
                  <a:lnTo>
                    <a:pt x="0" y="0"/>
                  </a:lnTo>
                  <a:lnTo>
                    <a:pt x="2229" y="22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F9E036B-DE8A-4FE7-9CF3-2FFCDE3C4837}"/>
                </a:ext>
              </a:extLst>
            </p:cNvPr>
            <p:cNvSpPr/>
            <p:nvPr/>
          </p:nvSpPr>
          <p:spPr>
            <a:xfrm>
              <a:off x="4568580" y="8167723"/>
              <a:ext cx="188820" cy="108830"/>
            </a:xfrm>
            <a:custGeom>
              <a:avLst/>
              <a:gdLst/>
              <a:ahLst/>
              <a:cxnLst/>
              <a:rect l="0" t="0" r="0" b="0"/>
              <a:pathLst>
                <a:path w="188820" h="108830">
                  <a:moveTo>
                    <a:pt x="33348" y="0"/>
                  </a:moveTo>
                  <a:lnTo>
                    <a:pt x="20968" y="4126"/>
                  </a:lnTo>
                  <a:lnTo>
                    <a:pt x="12587" y="13062"/>
                  </a:lnTo>
                  <a:lnTo>
                    <a:pt x="169" y="39913"/>
                  </a:lnTo>
                  <a:lnTo>
                    <a:pt x="0" y="47338"/>
                  </a:lnTo>
                  <a:lnTo>
                    <a:pt x="4420" y="62497"/>
                  </a:lnTo>
                  <a:lnTo>
                    <a:pt x="14445" y="73265"/>
                  </a:lnTo>
                  <a:lnTo>
                    <a:pt x="20746" y="77347"/>
                  </a:lnTo>
                  <a:lnTo>
                    <a:pt x="36960" y="79578"/>
                  </a:lnTo>
                  <a:lnTo>
                    <a:pt x="54819" y="76826"/>
                  </a:lnTo>
                  <a:lnTo>
                    <a:pt x="95293" y="56203"/>
                  </a:lnTo>
                  <a:lnTo>
                    <a:pt x="114658" y="37094"/>
                  </a:lnTo>
                  <a:lnTo>
                    <a:pt x="117785" y="29912"/>
                  </a:lnTo>
                  <a:lnTo>
                    <a:pt x="118957" y="15022"/>
                  </a:lnTo>
                  <a:lnTo>
                    <a:pt x="118060" y="12606"/>
                  </a:lnTo>
                  <a:lnTo>
                    <a:pt x="116598" y="13586"/>
                  </a:lnTo>
                  <a:lnTo>
                    <a:pt x="114760" y="16831"/>
                  </a:lnTo>
                  <a:lnTo>
                    <a:pt x="116300" y="37905"/>
                  </a:lnTo>
                  <a:lnTo>
                    <a:pt x="138732" y="74283"/>
                  </a:lnTo>
                  <a:lnTo>
                    <a:pt x="158497" y="91460"/>
                  </a:lnTo>
                  <a:lnTo>
                    <a:pt x="188819" y="1088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CA8476F8-5742-4A9F-8FBF-251569853362}"/>
              </a:ext>
            </a:extLst>
          </p:cNvPr>
          <p:cNvGrpSpPr/>
          <p:nvPr/>
        </p:nvGrpSpPr>
        <p:grpSpPr>
          <a:xfrm>
            <a:off x="2107873" y="8507815"/>
            <a:ext cx="2796758" cy="1243765"/>
            <a:chOff x="2107873" y="8507815"/>
            <a:chExt cx="2796758" cy="1243765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9B849C1C-8BD1-4680-B894-9A5D78A1D42A}"/>
                </a:ext>
              </a:extLst>
            </p:cNvPr>
            <p:cNvSpPr/>
            <p:nvPr/>
          </p:nvSpPr>
          <p:spPr>
            <a:xfrm>
              <a:off x="2107873" y="8523362"/>
              <a:ext cx="317469" cy="62189"/>
            </a:xfrm>
            <a:custGeom>
              <a:avLst/>
              <a:gdLst/>
              <a:ahLst/>
              <a:cxnLst/>
              <a:rect l="0" t="0" r="0" b="0"/>
              <a:pathLst>
                <a:path w="317469" h="62189">
                  <a:moveTo>
                    <a:pt x="14300" y="62188"/>
                  </a:moveTo>
                  <a:lnTo>
                    <a:pt x="1920" y="53935"/>
                  </a:lnTo>
                  <a:lnTo>
                    <a:pt x="0" y="49775"/>
                  </a:lnTo>
                  <a:lnTo>
                    <a:pt x="449" y="45275"/>
                  </a:lnTo>
                  <a:lnTo>
                    <a:pt x="2474" y="40549"/>
                  </a:lnTo>
                  <a:lnTo>
                    <a:pt x="13939" y="32992"/>
                  </a:lnTo>
                  <a:lnTo>
                    <a:pt x="32278" y="27618"/>
                  </a:lnTo>
                  <a:lnTo>
                    <a:pt x="88581" y="21867"/>
                  </a:lnTo>
                  <a:lnTo>
                    <a:pt x="145288" y="16794"/>
                  </a:lnTo>
                  <a:lnTo>
                    <a:pt x="206523" y="9558"/>
                  </a:lnTo>
                  <a:lnTo>
                    <a:pt x="257933" y="3999"/>
                  </a:lnTo>
                  <a:lnTo>
                    <a:pt x="317468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8490D2C-159D-4443-99BF-C3882D293B40}"/>
                </a:ext>
              </a:extLst>
            </p:cNvPr>
            <p:cNvSpPr/>
            <p:nvPr/>
          </p:nvSpPr>
          <p:spPr>
            <a:xfrm>
              <a:off x="2308951" y="8531135"/>
              <a:ext cx="15335" cy="202113"/>
            </a:xfrm>
            <a:custGeom>
              <a:avLst/>
              <a:gdLst/>
              <a:ahLst/>
              <a:cxnLst/>
              <a:rect l="0" t="0" r="0" b="0"/>
              <a:pathLst>
                <a:path w="15335" h="202113">
                  <a:moveTo>
                    <a:pt x="7560" y="0"/>
                  </a:moveTo>
                  <a:lnTo>
                    <a:pt x="2218" y="20346"/>
                  </a:lnTo>
                  <a:lnTo>
                    <a:pt x="0" y="83635"/>
                  </a:lnTo>
                  <a:lnTo>
                    <a:pt x="3941" y="141414"/>
                  </a:lnTo>
                  <a:lnTo>
                    <a:pt x="15334" y="2021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0788E200-0FBF-493A-8D87-94676268447E}"/>
                </a:ext>
              </a:extLst>
            </p:cNvPr>
            <p:cNvSpPr/>
            <p:nvPr/>
          </p:nvSpPr>
          <p:spPr>
            <a:xfrm>
              <a:off x="2402020" y="8616644"/>
              <a:ext cx="62189" cy="71879"/>
            </a:xfrm>
            <a:custGeom>
              <a:avLst/>
              <a:gdLst/>
              <a:ahLst/>
              <a:cxnLst/>
              <a:rect l="0" t="0" r="0" b="0"/>
              <a:pathLst>
                <a:path w="62189" h="71879">
                  <a:moveTo>
                    <a:pt x="0" y="31094"/>
                  </a:moveTo>
                  <a:lnTo>
                    <a:pt x="2303" y="62615"/>
                  </a:lnTo>
                  <a:lnTo>
                    <a:pt x="4127" y="70246"/>
                  </a:lnTo>
                  <a:lnTo>
                    <a:pt x="5342" y="71878"/>
                  </a:lnTo>
                  <a:lnTo>
                    <a:pt x="29318" y="16146"/>
                  </a:lnTo>
                  <a:lnTo>
                    <a:pt x="35092" y="10764"/>
                  </a:lnTo>
                  <a:lnTo>
                    <a:pt x="62188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137CE915-BA1A-4393-9477-185D97ACFFE2}"/>
                </a:ext>
              </a:extLst>
            </p:cNvPr>
            <p:cNvSpPr/>
            <p:nvPr/>
          </p:nvSpPr>
          <p:spPr>
            <a:xfrm>
              <a:off x="2547669" y="8632191"/>
              <a:ext cx="78476" cy="209886"/>
            </a:xfrm>
            <a:custGeom>
              <a:avLst/>
              <a:gdLst/>
              <a:ahLst/>
              <a:cxnLst/>
              <a:rect l="0" t="0" r="0" b="0"/>
              <a:pathLst>
                <a:path w="78476" h="209886">
                  <a:moveTo>
                    <a:pt x="9821" y="0"/>
                  </a:moveTo>
                  <a:lnTo>
                    <a:pt x="1568" y="8254"/>
                  </a:lnTo>
                  <a:lnTo>
                    <a:pt x="0" y="14140"/>
                  </a:lnTo>
                  <a:lnTo>
                    <a:pt x="562" y="29893"/>
                  </a:lnTo>
                  <a:lnTo>
                    <a:pt x="3649" y="36340"/>
                  </a:lnTo>
                  <a:lnTo>
                    <a:pt x="13988" y="45805"/>
                  </a:lnTo>
                  <a:lnTo>
                    <a:pt x="29523" y="48285"/>
                  </a:lnTo>
                  <a:lnTo>
                    <a:pt x="38503" y="47737"/>
                  </a:lnTo>
                  <a:lnTo>
                    <a:pt x="53087" y="40219"/>
                  </a:lnTo>
                  <a:lnTo>
                    <a:pt x="65327" y="27376"/>
                  </a:lnTo>
                  <a:lnTo>
                    <a:pt x="78475" y="7632"/>
                  </a:lnTo>
                  <a:lnTo>
                    <a:pt x="70237" y="66682"/>
                  </a:lnTo>
                  <a:lnTo>
                    <a:pt x="65421" y="121137"/>
                  </a:lnTo>
                  <a:lnTo>
                    <a:pt x="57401" y="171753"/>
                  </a:lnTo>
                  <a:lnTo>
                    <a:pt x="49394" y="191209"/>
                  </a:lnTo>
                  <a:lnTo>
                    <a:pt x="43977" y="197435"/>
                  </a:lnTo>
                  <a:lnTo>
                    <a:pt x="17595" y="20988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AFDFA8A-B92C-4A97-BDF6-881D3A2A02CE}"/>
                </a:ext>
              </a:extLst>
            </p:cNvPr>
            <p:cNvSpPr/>
            <p:nvPr/>
          </p:nvSpPr>
          <p:spPr>
            <a:xfrm>
              <a:off x="2689640" y="8600539"/>
              <a:ext cx="90188" cy="153349"/>
            </a:xfrm>
            <a:custGeom>
              <a:avLst/>
              <a:gdLst/>
              <a:ahLst/>
              <a:cxnLst/>
              <a:rect l="0" t="0" r="0" b="0"/>
              <a:pathLst>
                <a:path w="90188" h="153349">
                  <a:moveTo>
                    <a:pt x="0" y="39426"/>
                  </a:moveTo>
                  <a:lnTo>
                    <a:pt x="8254" y="31173"/>
                  </a:lnTo>
                  <a:lnTo>
                    <a:pt x="12412" y="31332"/>
                  </a:lnTo>
                  <a:lnTo>
                    <a:pt x="21640" y="38420"/>
                  </a:lnTo>
                  <a:lnTo>
                    <a:pt x="23928" y="43937"/>
                  </a:lnTo>
                  <a:lnTo>
                    <a:pt x="23488" y="98011"/>
                  </a:lnTo>
                  <a:lnTo>
                    <a:pt x="23336" y="153348"/>
                  </a:lnTo>
                  <a:lnTo>
                    <a:pt x="23322" y="94318"/>
                  </a:lnTo>
                  <a:lnTo>
                    <a:pt x="27448" y="56602"/>
                  </a:lnTo>
                  <a:lnTo>
                    <a:pt x="37444" y="25064"/>
                  </a:lnTo>
                  <a:lnTo>
                    <a:pt x="45721" y="12600"/>
                  </a:lnTo>
                  <a:lnTo>
                    <a:pt x="57461" y="3607"/>
                  </a:lnTo>
                  <a:lnTo>
                    <a:pt x="64219" y="0"/>
                  </a:lnTo>
                  <a:lnTo>
                    <a:pt x="70452" y="186"/>
                  </a:lnTo>
                  <a:lnTo>
                    <a:pt x="76335" y="2901"/>
                  </a:lnTo>
                  <a:lnTo>
                    <a:pt x="81984" y="7302"/>
                  </a:lnTo>
                  <a:lnTo>
                    <a:pt x="88261" y="23708"/>
                  </a:lnTo>
                  <a:lnTo>
                    <a:pt x="90187" y="43668"/>
                  </a:lnTo>
                  <a:lnTo>
                    <a:pt x="88164" y="61177"/>
                  </a:lnTo>
                  <a:lnTo>
                    <a:pt x="82083" y="75293"/>
                  </a:lnTo>
                  <a:lnTo>
                    <a:pt x="78043" y="81474"/>
                  </a:lnTo>
                  <a:lnTo>
                    <a:pt x="72758" y="85597"/>
                  </a:lnTo>
                  <a:lnTo>
                    <a:pt x="46642" y="9384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8226C75-9AF1-4AFE-A325-7AC955485DF5}"/>
                </a:ext>
              </a:extLst>
            </p:cNvPr>
            <p:cNvSpPr/>
            <p:nvPr/>
          </p:nvSpPr>
          <p:spPr>
            <a:xfrm>
              <a:off x="2868191" y="8554455"/>
              <a:ext cx="54656" cy="139925"/>
            </a:xfrm>
            <a:custGeom>
              <a:avLst/>
              <a:gdLst/>
              <a:ahLst/>
              <a:cxnLst/>
              <a:rect l="0" t="0" r="0" b="0"/>
              <a:pathLst>
                <a:path w="54656" h="139925">
                  <a:moveTo>
                    <a:pt x="54655" y="0"/>
                  </a:moveTo>
                  <a:lnTo>
                    <a:pt x="22196" y="14948"/>
                  </a:lnTo>
                  <a:lnTo>
                    <a:pt x="3963" y="33221"/>
                  </a:lnTo>
                  <a:lnTo>
                    <a:pt x="995" y="40286"/>
                  </a:lnTo>
                  <a:lnTo>
                    <a:pt x="0" y="55045"/>
                  </a:lnTo>
                  <a:lnTo>
                    <a:pt x="2671" y="60881"/>
                  </a:lnTo>
                  <a:lnTo>
                    <a:pt x="25577" y="78758"/>
                  </a:lnTo>
                  <a:lnTo>
                    <a:pt x="50927" y="98666"/>
                  </a:lnTo>
                  <a:lnTo>
                    <a:pt x="53033" y="104646"/>
                  </a:lnTo>
                  <a:lnTo>
                    <a:pt x="50767" y="118199"/>
                  </a:lnTo>
                  <a:lnTo>
                    <a:pt x="46881" y="123713"/>
                  </a:lnTo>
                  <a:lnTo>
                    <a:pt x="35653" y="132143"/>
                  </a:lnTo>
                  <a:lnTo>
                    <a:pt x="8014" y="13992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073187ED-AA10-4A23-B744-99D34A22EF0C}"/>
                </a:ext>
              </a:extLst>
            </p:cNvPr>
            <p:cNvSpPr/>
            <p:nvPr/>
          </p:nvSpPr>
          <p:spPr>
            <a:xfrm>
              <a:off x="2953940" y="8604745"/>
              <a:ext cx="31095" cy="81861"/>
            </a:xfrm>
            <a:custGeom>
              <a:avLst/>
              <a:gdLst/>
              <a:ahLst/>
              <a:cxnLst/>
              <a:rect l="0" t="0" r="0" b="0"/>
              <a:pathLst>
                <a:path w="31095" h="81861">
                  <a:moveTo>
                    <a:pt x="0" y="4126"/>
                  </a:moveTo>
                  <a:lnTo>
                    <a:pt x="12380" y="0"/>
                  </a:lnTo>
                  <a:lnTo>
                    <a:pt x="16027" y="2238"/>
                  </a:lnTo>
                  <a:lnTo>
                    <a:pt x="20079" y="13940"/>
                  </a:lnTo>
                  <a:lnTo>
                    <a:pt x="17806" y="69184"/>
                  </a:lnTo>
                  <a:lnTo>
                    <a:pt x="20508" y="73409"/>
                  </a:lnTo>
                  <a:lnTo>
                    <a:pt x="31094" y="8186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6D1F596-B1B9-4FDC-9232-2ED5CE43B651}"/>
                </a:ext>
              </a:extLst>
            </p:cNvPr>
            <p:cNvSpPr/>
            <p:nvPr/>
          </p:nvSpPr>
          <p:spPr>
            <a:xfrm>
              <a:off x="2977261" y="8507815"/>
              <a:ext cx="15548" cy="1"/>
            </a:xfrm>
            <a:custGeom>
              <a:avLst/>
              <a:gdLst/>
              <a:ahLst/>
              <a:cxnLst/>
              <a:rect l="0" t="0" r="0" b="0"/>
              <a:pathLst>
                <a:path w="15548" h="1">
                  <a:moveTo>
                    <a:pt x="15547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BEF631B-098C-438C-8550-D5FE69FA4231}"/>
                </a:ext>
              </a:extLst>
            </p:cNvPr>
            <p:cNvSpPr/>
            <p:nvPr/>
          </p:nvSpPr>
          <p:spPr>
            <a:xfrm>
              <a:off x="3048844" y="8585550"/>
              <a:ext cx="107209" cy="95020"/>
            </a:xfrm>
            <a:custGeom>
              <a:avLst/>
              <a:gdLst/>
              <a:ahLst/>
              <a:cxnLst/>
              <a:rect l="0" t="0" r="0" b="0"/>
              <a:pathLst>
                <a:path w="107209" h="95020">
                  <a:moveTo>
                    <a:pt x="6152" y="0"/>
                  </a:moveTo>
                  <a:lnTo>
                    <a:pt x="0" y="27671"/>
                  </a:lnTo>
                  <a:lnTo>
                    <a:pt x="825" y="83586"/>
                  </a:lnTo>
                  <a:lnTo>
                    <a:pt x="2600" y="92001"/>
                  </a:lnTo>
                  <a:lnTo>
                    <a:pt x="4648" y="95019"/>
                  </a:lnTo>
                  <a:lnTo>
                    <a:pt x="6877" y="94440"/>
                  </a:lnTo>
                  <a:lnTo>
                    <a:pt x="11657" y="86887"/>
                  </a:lnTo>
                  <a:lnTo>
                    <a:pt x="42896" y="24152"/>
                  </a:lnTo>
                  <a:lnTo>
                    <a:pt x="58114" y="4373"/>
                  </a:lnTo>
                  <a:lnTo>
                    <a:pt x="63251" y="2052"/>
                  </a:lnTo>
                  <a:lnTo>
                    <a:pt x="68402" y="2233"/>
                  </a:lnTo>
                  <a:lnTo>
                    <a:pt x="73564" y="4080"/>
                  </a:lnTo>
                  <a:lnTo>
                    <a:pt x="89082" y="19059"/>
                  </a:lnTo>
                  <a:lnTo>
                    <a:pt x="102732" y="56292"/>
                  </a:lnTo>
                  <a:lnTo>
                    <a:pt x="107208" y="7773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2DB2C45-0FD9-4522-A5E6-A7846091E7DF}"/>
                </a:ext>
              </a:extLst>
            </p:cNvPr>
            <p:cNvSpPr/>
            <p:nvPr/>
          </p:nvSpPr>
          <p:spPr>
            <a:xfrm>
              <a:off x="3186305" y="8601097"/>
              <a:ext cx="86411" cy="104961"/>
            </a:xfrm>
            <a:custGeom>
              <a:avLst/>
              <a:gdLst/>
              <a:ahLst/>
              <a:cxnLst/>
              <a:rect l="0" t="0" r="0" b="0"/>
              <a:pathLst>
                <a:path w="86411" h="104961">
                  <a:moveTo>
                    <a:pt x="47482" y="23321"/>
                  </a:moveTo>
                  <a:lnTo>
                    <a:pt x="35102" y="19193"/>
                  </a:lnTo>
                  <a:lnTo>
                    <a:pt x="29728" y="19706"/>
                  </a:lnTo>
                  <a:lnTo>
                    <a:pt x="19150" y="24882"/>
                  </a:lnTo>
                  <a:lnTo>
                    <a:pt x="3483" y="45760"/>
                  </a:lnTo>
                  <a:lnTo>
                    <a:pt x="0" y="64100"/>
                  </a:lnTo>
                  <a:lnTo>
                    <a:pt x="280" y="73828"/>
                  </a:lnTo>
                  <a:lnTo>
                    <a:pt x="3058" y="82040"/>
                  </a:lnTo>
                  <a:lnTo>
                    <a:pt x="13055" y="95772"/>
                  </a:lnTo>
                  <a:lnTo>
                    <a:pt x="28439" y="103025"/>
                  </a:lnTo>
                  <a:lnTo>
                    <a:pt x="37378" y="104960"/>
                  </a:lnTo>
                  <a:lnTo>
                    <a:pt x="54220" y="102503"/>
                  </a:lnTo>
                  <a:lnTo>
                    <a:pt x="69478" y="94788"/>
                  </a:lnTo>
                  <a:lnTo>
                    <a:pt x="82018" y="82723"/>
                  </a:lnTo>
                  <a:lnTo>
                    <a:pt x="85190" y="74151"/>
                  </a:lnTo>
                  <a:lnTo>
                    <a:pt x="86410" y="53110"/>
                  </a:lnTo>
                  <a:lnTo>
                    <a:pt x="78114" y="25236"/>
                  </a:lnTo>
                  <a:lnTo>
                    <a:pt x="67143" y="13232"/>
                  </a:lnTo>
                  <a:lnTo>
                    <a:pt x="51004" y="3920"/>
                  </a:lnTo>
                  <a:lnTo>
                    <a:pt x="39709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EEEC38C7-C66F-47C6-B591-5560C99A4DE3}"/>
                </a:ext>
              </a:extLst>
            </p:cNvPr>
            <p:cNvSpPr/>
            <p:nvPr/>
          </p:nvSpPr>
          <p:spPr>
            <a:xfrm>
              <a:off x="3358164" y="8647738"/>
              <a:ext cx="38868" cy="62189"/>
            </a:xfrm>
            <a:custGeom>
              <a:avLst/>
              <a:gdLst/>
              <a:ahLst/>
              <a:cxnLst/>
              <a:rect l="0" t="0" r="0" b="0"/>
              <a:pathLst>
                <a:path w="38868" h="62189">
                  <a:moveTo>
                    <a:pt x="38867" y="0"/>
                  </a:moveTo>
                  <a:lnTo>
                    <a:pt x="0" y="6218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BD12E0D9-49AF-4E82-8C09-F2A8702062F8}"/>
                </a:ext>
              </a:extLst>
            </p:cNvPr>
            <p:cNvSpPr/>
            <p:nvPr/>
          </p:nvSpPr>
          <p:spPr>
            <a:xfrm>
              <a:off x="3320581" y="8592003"/>
              <a:ext cx="115319" cy="282043"/>
            </a:xfrm>
            <a:custGeom>
              <a:avLst/>
              <a:gdLst/>
              <a:ahLst/>
              <a:cxnLst/>
              <a:rect l="0" t="0" r="0" b="0"/>
              <a:pathLst>
                <a:path w="115319" h="282043">
                  <a:moveTo>
                    <a:pt x="115318" y="47962"/>
                  </a:moveTo>
                  <a:lnTo>
                    <a:pt x="115318" y="31455"/>
                  </a:lnTo>
                  <a:lnTo>
                    <a:pt x="110712" y="18744"/>
                  </a:lnTo>
                  <a:lnTo>
                    <a:pt x="107065" y="12936"/>
                  </a:lnTo>
                  <a:lnTo>
                    <a:pt x="96103" y="4180"/>
                  </a:lnTo>
                  <a:lnTo>
                    <a:pt x="89552" y="635"/>
                  </a:lnTo>
                  <a:lnTo>
                    <a:pt x="82594" y="0"/>
                  </a:lnTo>
                  <a:lnTo>
                    <a:pt x="67952" y="3902"/>
                  </a:lnTo>
                  <a:lnTo>
                    <a:pt x="49268" y="15809"/>
                  </a:lnTo>
                  <a:lnTo>
                    <a:pt x="40473" y="27625"/>
                  </a:lnTo>
                  <a:lnTo>
                    <a:pt x="34549" y="42378"/>
                  </a:lnTo>
                  <a:lnTo>
                    <a:pt x="31916" y="60451"/>
                  </a:lnTo>
                  <a:lnTo>
                    <a:pt x="35352" y="75394"/>
                  </a:lnTo>
                  <a:lnTo>
                    <a:pt x="38686" y="81796"/>
                  </a:lnTo>
                  <a:lnTo>
                    <a:pt x="44365" y="86065"/>
                  </a:lnTo>
                  <a:lnTo>
                    <a:pt x="59887" y="90808"/>
                  </a:lnTo>
                  <a:lnTo>
                    <a:pt x="75998" y="88310"/>
                  </a:lnTo>
                  <a:lnTo>
                    <a:pt x="90933" y="80578"/>
                  </a:lnTo>
                  <a:lnTo>
                    <a:pt x="103329" y="68504"/>
                  </a:lnTo>
                  <a:lnTo>
                    <a:pt x="106461" y="61656"/>
                  </a:lnTo>
                  <a:lnTo>
                    <a:pt x="107639" y="47139"/>
                  </a:lnTo>
                  <a:lnTo>
                    <a:pt x="106744" y="45685"/>
                  </a:lnTo>
                  <a:lnTo>
                    <a:pt x="103446" y="53284"/>
                  </a:lnTo>
                  <a:lnTo>
                    <a:pt x="100860" y="76986"/>
                  </a:lnTo>
                  <a:lnTo>
                    <a:pt x="106559" y="133768"/>
                  </a:lnTo>
                  <a:lnTo>
                    <a:pt x="105112" y="196040"/>
                  </a:lnTo>
                  <a:lnTo>
                    <a:pt x="92573" y="243431"/>
                  </a:lnTo>
                  <a:lnTo>
                    <a:pt x="78444" y="267299"/>
                  </a:lnTo>
                  <a:lnTo>
                    <a:pt x="63805" y="277307"/>
                  </a:lnTo>
                  <a:lnTo>
                    <a:pt x="55064" y="281185"/>
                  </a:lnTo>
                  <a:lnTo>
                    <a:pt x="47510" y="282042"/>
                  </a:lnTo>
                  <a:lnTo>
                    <a:pt x="34509" y="278390"/>
                  </a:lnTo>
                  <a:lnTo>
                    <a:pt x="13352" y="262493"/>
                  </a:lnTo>
                  <a:lnTo>
                    <a:pt x="5220" y="244078"/>
                  </a:lnTo>
                  <a:lnTo>
                    <a:pt x="0" y="197066"/>
                  </a:lnTo>
                  <a:lnTo>
                    <a:pt x="7349" y="159032"/>
                  </a:lnTo>
                  <a:lnTo>
                    <a:pt x="24594" y="128664"/>
                  </a:lnTo>
                  <a:lnTo>
                    <a:pt x="53130" y="9460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EFE21D68-4BA8-480F-84E7-0370F99DD0A5}"/>
                </a:ext>
              </a:extLst>
            </p:cNvPr>
            <p:cNvSpPr/>
            <p:nvPr/>
          </p:nvSpPr>
          <p:spPr>
            <a:xfrm>
              <a:off x="3520928" y="8616644"/>
              <a:ext cx="62669" cy="59110"/>
            </a:xfrm>
            <a:custGeom>
              <a:avLst/>
              <a:gdLst/>
              <a:ahLst/>
              <a:cxnLst/>
              <a:rect l="0" t="0" r="0" b="0"/>
              <a:pathLst>
                <a:path w="62669" h="59110">
                  <a:moveTo>
                    <a:pt x="8253" y="0"/>
                  </a:moveTo>
                  <a:lnTo>
                    <a:pt x="0" y="28886"/>
                  </a:lnTo>
                  <a:lnTo>
                    <a:pt x="160" y="38260"/>
                  </a:lnTo>
                  <a:lnTo>
                    <a:pt x="2858" y="45372"/>
                  </a:lnTo>
                  <a:lnTo>
                    <a:pt x="7248" y="50977"/>
                  </a:lnTo>
                  <a:lnTo>
                    <a:pt x="21338" y="57206"/>
                  </a:lnTo>
                  <a:lnTo>
                    <a:pt x="37389" y="59109"/>
                  </a:lnTo>
                  <a:lnTo>
                    <a:pt x="62668" y="5441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CB9EC9FC-8AFD-4E6A-8A07-2B40ED174D78}"/>
                </a:ext>
              </a:extLst>
            </p:cNvPr>
            <p:cNvSpPr/>
            <p:nvPr/>
          </p:nvSpPr>
          <p:spPr>
            <a:xfrm>
              <a:off x="3646925" y="8531135"/>
              <a:ext cx="113188" cy="116604"/>
            </a:xfrm>
            <a:custGeom>
              <a:avLst/>
              <a:gdLst/>
              <a:ahLst/>
              <a:cxnLst/>
              <a:rect l="0" t="0" r="0" b="0"/>
              <a:pathLst>
                <a:path w="113188" h="116604">
                  <a:moveTo>
                    <a:pt x="14407" y="0"/>
                  </a:moveTo>
                  <a:lnTo>
                    <a:pt x="960" y="59148"/>
                  </a:lnTo>
                  <a:lnTo>
                    <a:pt x="0" y="107566"/>
                  </a:lnTo>
                  <a:lnTo>
                    <a:pt x="1347" y="107987"/>
                  </a:lnTo>
                  <a:lnTo>
                    <a:pt x="5147" y="101545"/>
                  </a:lnTo>
                  <a:lnTo>
                    <a:pt x="33067" y="42230"/>
                  </a:lnTo>
                  <a:lnTo>
                    <a:pt x="54197" y="20669"/>
                  </a:lnTo>
                  <a:lnTo>
                    <a:pt x="61663" y="17235"/>
                  </a:lnTo>
                  <a:lnTo>
                    <a:pt x="76868" y="15721"/>
                  </a:lnTo>
                  <a:lnTo>
                    <a:pt x="89960" y="20231"/>
                  </a:lnTo>
                  <a:lnTo>
                    <a:pt x="95870" y="23852"/>
                  </a:lnTo>
                  <a:lnTo>
                    <a:pt x="104739" y="34785"/>
                  </a:lnTo>
                  <a:lnTo>
                    <a:pt x="110697" y="49144"/>
                  </a:lnTo>
                  <a:lnTo>
                    <a:pt x="113187" y="76654"/>
                  </a:lnTo>
                  <a:lnTo>
                    <a:pt x="107689" y="11660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27CFDA7-8081-434C-B002-5D09C8132C6B}"/>
                </a:ext>
              </a:extLst>
            </p:cNvPr>
            <p:cNvSpPr/>
            <p:nvPr/>
          </p:nvSpPr>
          <p:spPr>
            <a:xfrm>
              <a:off x="3484791" y="8589260"/>
              <a:ext cx="48603" cy="81799"/>
            </a:xfrm>
            <a:custGeom>
              <a:avLst/>
              <a:gdLst/>
              <a:ahLst/>
              <a:cxnLst/>
              <a:rect l="0" t="0" r="0" b="0"/>
              <a:pathLst>
                <a:path w="48603" h="81799">
                  <a:moveTo>
                    <a:pt x="21070" y="50705"/>
                  </a:moveTo>
                  <a:lnTo>
                    <a:pt x="25196" y="63085"/>
                  </a:lnTo>
                  <a:lnTo>
                    <a:pt x="29003" y="65868"/>
                  </a:lnTo>
                  <a:lnTo>
                    <a:pt x="34132" y="66860"/>
                  </a:lnTo>
                  <a:lnTo>
                    <a:pt x="40143" y="66657"/>
                  </a:lnTo>
                  <a:lnTo>
                    <a:pt x="44150" y="63067"/>
                  </a:lnTo>
                  <a:lnTo>
                    <a:pt x="48602" y="49865"/>
                  </a:lnTo>
                  <a:lnTo>
                    <a:pt x="46982" y="27135"/>
                  </a:lnTo>
                  <a:lnTo>
                    <a:pt x="36905" y="3990"/>
                  </a:lnTo>
                  <a:lnTo>
                    <a:pt x="31627" y="560"/>
                  </a:lnTo>
                  <a:lnTo>
                    <a:pt x="25516" y="0"/>
                  </a:lnTo>
                  <a:lnTo>
                    <a:pt x="18852" y="1354"/>
                  </a:lnTo>
                  <a:lnTo>
                    <a:pt x="13545" y="4849"/>
                  </a:lnTo>
                  <a:lnTo>
                    <a:pt x="5346" y="15640"/>
                  </a:lnTo>
                  <a:lnTo>
                    <a:pt x="0" y="40411"/>
                  </a:lnTo>
                  <a:lnTo>
                    <a:pt x="5523" y="8179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A297A26-9B07-4B2D-86CC-A5C692A624AC}"/>
                </a:ext>
              </a:extLst>
            </p:cNvPr>
            <p:cNvSpPr/>
            <p:nvPr/>
          </p:nvSpPr>
          <p:spPr>
            <a:xfrm>
              <a:off x="2147613" y="8979929"/>
              <a:ext cx="122258" cy="130427"/>
            </a:xfrm>
            <a:custGeom>
              <a:avLst/>
              <a:gdLst/>
              <a:ahLst/>
              <a:cxnLst/>
              <a:rect l="0" t="0" r="0" b="0"/>
              <a:pathLst>
                <a:path w="122258" h="130427">
                  <a:moveTo>
                    <a:pt x="122257" y="25391"/>
                  </a:moveTo>
                  <a:lnTo>
                    <a:pt x="109877" y="29519"/>
                  </a:lnTo>
                  <a:lnTo>
                    <a:pt x="105366" y="27279"/>
                  </a:lnTo>
                  <a:lnTo>
                    <a:pt x="93164" y="10211"/>
                  </a:lnTo>
                  <a:lnTo>
                    <a:pt x="80824" y="1946"/>
                  </a:lnTo>
                  <a:lnTo>
                    <a:pt x="66702" y="0"/>
                  </a:lnTo>
                  <a:lnTo>
                    <a:pt x="51789" y="2878"/>
                  </a:lnTo>
                  <a:lnTo>
                    <a:pt x="29688" y="14210"/>
                  </a:lnTo>
                  <a:lnTo>
                    <a:pt x="17488" y="23589"/>
                  </a:lnTo>
                  <a:lnTo>
                    <a:pt x="8610" y="38123"/>
                  </a:lnTo>
                  <a:lnTo>
                    <a:pt x="2649" y="56098"/>
                  </a:lnTo>
                  <a:lnTo>
                    <a:pt x="0" y="75603"/>
                  </a:lnTo>
                  <a:lnTo>
                    <a:pt x="3429" y="91182"/>
                  </a:lnTo>
                  <a:lnTo>
                    <a:pt x="12439" y="104728"/>
                  </a:lnTo>
                  <a:lnTo>
                    <a:pt x="27959" y="119385"/>
                  </a:lnTo>
                  <a:lnTo>
                    <a:pt x="48677" y="127627"/>
                  </a:lnTo>
                  <a:lnTo>
                    <a:pt x="72280" y="130426"/>
                  </a:lnTo>
                  <a:lnTo>
                    <a:pt x="122257" y="12644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0D27AA1-BBF3-425E-B893-916D84416457}"/>
                </a:ext>
              </a:extLst>
            </p:cNvPr>
            <p:cNvSpPr/>
            <p:nvPr/>
          </p:nvSpPr>
          <p:spPr>
            <a:xfrm>
              <a:off x="2349766" y="8974226"/>
              <a:ext cx="122217" cy="125996"/>
            </a:xfrm>
            <a:custGeom>
              <a:avLst/>
              <a:gdLst/>
              <a:ahLst/>
              <a:cxnLst/>
              <a:rect l="0" t="0" r="0" b="0"/>
              <a:pathLst>
                <a:path w="122217" h="125996">
                  <a:moveTo>
                    <a:pt x="13386" y="0"/>
                  </a:moveTo>
                  <a:lnTo>
                    <a:pt x="5133" y="12380"/>
                  </a:lnTo>
                  <a:lnTo>
                    <a:pt x="0" y="36586"/>
                  </a:lnTo>
                  <a:lnTo>
                    <a:pt x="4722" y="96129"/>
                  </a:lnTo>
                  <a:lnTo>
                    <a:pt x="9475" y="122917"/>
                  </a:lnTo>
                  <a:lnTo>
                    <a:pt x="12506" y="125995"/>
                  </a:lnTo>
                  <a:lnTo>
                    <a:pt x="16255" y="125455"/>
                  </a:lnTo>
                  <a:lnTo>
                    <a:pt x="20481" y="122505"/>
                  </a:lnTo>
                  <a:lnTo>
                    <a:pt x="27480" y="112316"/>
                  </a:lnTo>
                  <a:lnTo>
                    <a:pt x="51113" y="61938"/>
                  </a:lnTo>
                  <a:lnTo>
                    <a:pt x="57540" y="57703"/>
                  </a:lnTo>
                  <a:lnTo>
                    <a:pt x="73893" y="55300"/>
                  </a:lnTo>
                  <a:lnTo>
                    <a:pt x="80500" y="57597"/>
                  </a:lnTo>
                  <a:lnTo>
                    <a:pt x="90143" y="67057"/>
                  </a:lnTo>
                  <a:lnTo>
                    <a:pt x="114303" y="117656"/>
                  </a:lnTo>
                  <a:lnTo>
                    <a:pt x="122216" y="12437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AB3018E-99A7-4CD6-A117-CB85533B0AE1}"/>
                </a:ext>
              </a:extLst>
            </p:cNvPr>
            <p:cNvSpPr/>
            <p:nvPr/>
          </p:nvSpPr>
          <p:spPr>
            <a:xfrm>
              <a:off x="2423443" y="9020867"/>
              <a:ext cx="164081" cy="330823"/>
            </a:xfrm>
            <a:custGeom>
              <a:avLst/>
              <a:gdLst/>
              <a:ahLst/>
              <a:cxnLst/>
              <a:rect l="0" t="0" r="0" b="0"/>
              <a:pathLst>
                <a:path w="164081" h="330823">
                  <a:moveTo>
                    <a:pt x="87406" y="0"/>
                  </a:moveTo>
                  <a:lnTo>
                    <a:pt x="87406" y="16507"/>
                  </a:lnTo>
                  <a:lnTo>
                    <a:pt x="95659" y="39151"/>
                  </a:lnTo>
                  <a:lnTo>
                    <a:pt x="109046" y="58145"/>
                  </a:lnTo>
                  <a:lnTo>
                    <a:pt x="114789" y="61221"/>
                  </a:lnTo>
                  <a:lnTo>
                    <a:pt x="128079" y="62334"/>
                  </a:lnTo>
                  <a:lnTo>
                    <a:pt x="140320" y="57647"/>
                  </a:lnTo>
                  <a:lnTo>
                    <a:pt x="151519" y="48942"/>
                  </a:lnTo>
                  <a:lnTo>
                    <a:pt x="164080" y="34655"/>
                  </a:lnTo>
                  <a:lnTo>
                    <a:pt x="160125" y="47121"/>
                  </a:lnTo>
                  <a:lnTo>
                    <a:pt x="151404" y="110621"/>
                  </a:lnTo>
                  <a:lnTo>
                    <a:pt x="141667" y="166509"/>
                  </a:lnTo>
                  <a:lnTo>
                    <a:pt x="126260" y="226657"/>
                  </a:lnTo>
                  <a:lnTo>
                    <a:pt x="116193" y="254586"/>
                  </a:lnTo>
                  <a:lnTo>
                    <a:pt x="86216" y="304136"/>
                  </a:lnTo>
                  <a:lnTo>
                    <a:pt x="73345" y="316842"/>
                  </a:lnTo>
                  <a:lnTo>
                    <a:pt x="56109" y="326521"/>
                  </a:lnTo>
                  <a:lnTo>
                    <a:pt x="36932" y="330822"/>
                  </a:lnTo>
                  <a:lnTo>
                    <a:pt x="28709" y="329378"/>
                  </a:lnTo>
                  <a:lnTo>
                    <a:pt x="14965" y="320863"/>
                  </a:lnTo>
                  <a:lnTo>
                    <a:pt x="5402" y="303835"/>
                  </a:lnTo>
                  <a:lnTo>
                    <a:pt x="0" y="283599"/>
                  </a:lnTo>
                  <a:lnTo>
                    <a:pt x="1815" y="257639"/>
                  </a:lnTo>
                  <a:lnTo>
                    <a:pt x="10414" y="230081"/>
                  </a:lnTo>
                  <a:lnTo>
                    <a:pt x="44340" y="167609"/>
                  </a:lnTo>
                  <a:lnTo>
                    <a:pt x="79633" y="13215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99EAD8B-143F-482C-A4DE-0637DFC46DD6}"/>
                </a:ext>
              </a:extLst>
            </p:cNvPr>
            <p:cNvSpPr/>
            <p:nvPr/>
          </p:nvSpPr>
          <p:spPr>
            <a:xfrm>
              <a:off x="2715062" y="9028641"/>
              <a:ext cx="184465" cy="89679"/>
            </a:xfrm>
            <a:custGeom>
              <a:avLst/>
              <a:gdLst/>
              <a:ahLst/>
              <a:cxnLst/>
              <a:rect l="0" t="0" r="0" b="0"/>
              <a:pathLst>
                <a:path w="184465" h="89679">
                  <a:moveTo>
                    <a:pt x="13446" y="0"/>
                  </a:moveTo>
                  <a:lnTo>
                    <a:pt x="0" y="55704"/>
                  </a:lnTo>
                  <a:lnTo>
                    <a:pt x="560" y="73989"/>
                  </a:lnTo>
                  <a:lnTo>
                    <a:pt x="6567" y="87875"/>
                  </a:lnTo>
                  <a:lnTo>
                    <a:pt x="9724" y="89678"/>
                  </a:lnTo>
                  <a:lnTo>
                    <a:pt x="12692" y="88288"/>
                  </a:lnTo>
                  <a:lnTo>
                    <a:pt x="54740" y="35075"/>
                  </a:lnTo>
                  <a:lnTo>
                    <a:pt x="64296" y="30292"/>
                  </a:lnTo>
                  <a:lnTo>
                    <a:pt x="73258" y="28832"/>
                  </a:lnTo>
                  <a:lnTo>
                    <a:pt x="81823" y="29586"/>
                  </a:lnTo>
                  <a:lnTo>
                    <a:pt x="88398" y="32680"/>
                  </a:lnTo>
                  <a:lnTo>
                    <a:pt x="98005" y="43028"/>
                  </a:lnTo>
                  <a:lnTo>
                    <a:pt x="102852" y="58566"/>
                  </a:lnTo>
                  <a:lnTo>
                    <a:pt x="104144" y="67547"/>
                  </a:lnTo>
                  <a:lnTo>
                    <a:pt x="106733" y="70943"/>
                  </a:lnTo>
                  <a:lnTo>
                    <a:pt x="110186" y="70616"/>
                  </a:lnTo>
                  <a:lnTo>
                    <a:pt x="114216" y="67807"/>
                  </a:lnTo>
                  <a:lnTo>
                    <a:pt x="120997" y="57776"/>
                  </a:lnTo>
                  <a:lnTo>
                    <a:pt x="144466" y="11642"/>
                  </a:lnTo>
                  <a:lnTo>
                    <a:pt x="150025" y="8625"/>
                  </a:lnTo>
                  <a:lnTo>
                    <a:pt x="163111" y="7576"/>
                  </a:lnTo>
                  <a:lnTo>
                    <a:pt x="168501" y="9369"/>
                  </a:lnTo>
                  <a:lnTo>
                    <a:pt x="184464" y="2332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40A6B139-CEF2-433E-8F94-EA658008FDC4}"/>
                </a:ext>
              </a:extLst>
            </p:cNvPr>
            <p:cNvSpPr/>
            <p:nvPr/>
          </p:nvSpPr>
          <p:spPr>
            <a:xfrm>
              <a:off x="2951473" y="9028641"/>
              <a:ext cx="58105" cy="82019"/>
            </a:xfrm>
            <a:custGeom>
              <a:avLst/>
              <a:gdLst/>
              <a:ahLst/>
              <a:cxnLst/>
              <a:rect l="0" t="0" r="0" b="0"/>
              <a:pathLst>
                <a:path w="58105" h="82019">
                  <a:moveTo>
                    <a:pt x="25788" y="0"/>
                  </a:moveTo>
                  <a:lnTo>
                    <a:pt x="5476" y="39776"/>
                  </a:lnTo>
                  <a:lnTo>
                    <a:pt x="62" y="54818"/>
                  </a:lnTo>
                  <a:lnTo>
                    <a:pt x="0" y="61594"/>
                  </a:lnTo>
                  <a:lnTo>
                    <a:pt x="4538" y="73728"/>
                  </a:lnTo>
                  <a:lnTo>
                    <a:pt x="9894" y="77655"/>
                  </a:lnTo>
                  <a:lnTo>
                    <a:pt x="25058" y="82018"/>
                  </a:lnTo>
                  <a:lnTo>
                    <a:pt x="32211" y="81454"/>
                  </a:lnTo>
                  <a:lnTo>
                    <a:pt x="44766" y="76221"/>
                  </a:lnTo>
                  <a:lnTo>
                    <a:pt x="53800" y="63530"/>
                  </a:lnTo>
                  <a:lnTo>
                    <a:pt x="57419" y="55310"/>
                  </a:lnTo>
                  <a:lnTo>
                    <a:pt x="58104" y="47238"/>
                  </a:lnTo>
                  <a:lnTo>
                    <a:pt x="54258" y="31359"/>
                  </a:lnTo>
                  <a:lnTo>
                    <a:pt x="44488" y="17967"/>
                  </a:lnTo>
                  <a:lnTo>
                    <a:pt x="29025" y="5323"/>
                  </a:lnTo>
                  <a:lnTo>
                    <a:pt x="18014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F0A8E46-053A-44DB-BEF3-C3F519229D37}"/>
                </a:ext>
              </a:extLst>
            </p:cNvPr>
            <p:cNvSpPr/>
            <p:nvPr/>
          </p:nvSpPr>
          <p:spPr>
            <a:xfrm>
              <a:off x="3079938" y="8943132"/>
              <a:ext cx="60568" cy="202113"/>
            </a:xfrm>
            <a:custGeom>
              <a:avLst/>
              <a:gdLst/>
              <a:ahLst/>
              <a:cxnLst/>
              <a:rect l="0" t="0" r="0" b="0"/>
              <a:pathLst>
                <a:path w="60568" h="202113">
                  <a:moveTo>
                    <a:pt x="6152" y="0"/>
                  </a:moveTo>
                  <a:lnTo>
                    <a:pt x="0" y="49190"/>
                  </a:lnTo>
                  <a:lnTo>
                    <a:pt x="1162" y="99508"/>
                  </a:lnTo>
                  <a:lnTo>
                    <a:pt x="7389" y="131462"/>
                  </a:lnTo>
                  <a:lnTo>
                    <a:pt x="29456" y="174269"/>
                  </a:lnTo>
                  <a:lnTo>
                    <a:pt x="60567" y="2021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3C1B558-E319-4243-8446-31F6A8BB32A8}"/>
                </a:ext>
              </a:extLst>
            </p:cNvPr>
            <p:cNvSpPr/>
            <p:nvPr/>
          </p:nvSpPr>
          <p:spPr>
            <a:xfrm>
              <a:off x="3042616" y="9003552"/>
              <a:ext cx="175625" cy="63834"/>
            </a:xfrm>
            <a:custGeom>
              <a:avLst/>
              <a:gdLst/>
              <a:ahLst/>
              <a:cxnLst/>
              <a:rect l="0" t="0" r="0" b="0"/>
              <a:pathLst>
                <a:path w="175625" h="63834">
                  <a:moveTo>
                    <a:pt x="12380" y="9542"/>
                  </a:moveTo>
                  <a:lnTo>
                    <a:pt x="0" y="13670"/>
                  </a:lnTo>
                  <a:lnTo>
                    <a:pt x="2399" y="15749"/>
                  </a:lnTo>
                  <a:lnTo>
                    <a:pt x="32072" y="21075"/>
                  </a:lnTo>
                  <a:lnTo>
                    <a:pt x="63896" y="17086"/>
                  </a:lnTo>
                  <a:lnTo>
                    <a:pt x="111860" y="0"/>
                  </a:lnTo>
                  <a:lnTo>
                    <a:pt x="118432" y="590"/>
                  </a:lnTo>
                  <a:lnTo>
                    <a:pt x="123677" y="3573"/>
                  </a:lnTo>
                  <a:lnTo>
                    <a:pt x="128037" y="8155"/>
                  </a:lnTo>
                  <a:lnTo>
                    <a:pt x="138300" y="31108"/>
                  </a:lnTo>
                  <a:lnTo>
                    <a:pt x="142684" y="59789"/>
                  </a:lnTo>
                  <a:lnTo>
                    <a:pt x="142436" y="63770"/>
                  </a:lnTo>
                  <a:lnTo>
                    <a:pt x="141406" y="63833"/>
                  </a:lnTo>
                  <a:lnTo>
                    <a:pt x="139856" y="61282"/>
                  </a:lnTo>
                  <a:lnTo>
                    <a:pt x="142741" y="49237"/>
                  </a:lnTo>
                  <a:lnTo>
                    <a:pt x="154077" y="27638"/>
                  </a:lnTo>
                  <a:lnTo>
                    <a:pt x="175624" y="176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D4FC242-233D-479B-A81D-E60C2A1D722F}"/>
                </a:ext>
              </a:extLst>
            </p:cNvPr>
            <p:cNvSpPr/>
            <p:nvPr/>
          </p:nvSpPr>
          <p:spPr>
            <a:xfrm>
              <a:off x="3311523" y="9013094"/>
              <a:ext cx="124377" cy="194339"/>
            </a:xfrm>
            <a:custGeom>
              <a:avLst/>
              <a:gdLst/>
              <a:ahLst/>
              <a:cxnLst/>
              <a:rect l="0" t="0" r="0" b="0"/>
              <a:pathLst>
                <a:path w="124377" h="194339">
                  <a:moveTo>
                    <a:pt x="0" y="0"/>
                  </a:moveTo>
                  <a:lnTo>
                    <a:pt x="0" y="16507"/>
                  </a:lnTo>
                  <a:lnTo>
                    <a:pt x="8253" y="39152"/>
                  </a:lnTo>
                  <a:lnTo>
                    <a:pt x="21639" y="58145"/>
                  </a:lnTo>
                  <a:lnTo>
                    <a:pt x="28246" y="61221"/>
                  </a:lnTo>
                  <a:lnTo>
                    <a:pt x="44799" y="62333"/>
                  </a:lnTo>
                  <a:lnTo>
                    <a:pt x="59066" y="57646"/>
                  </a:lnTo>
                  <a:lnTo>
                    <a:pt x="65289" y="53978"/>
                  </a:lnTo>
                  <a:lnTo>
                    <a:pt x="74507" y="40689"/>
                  </a:lnTo>
                  <a:lnTo>
                    <a:pt x="78174" y="32308"/>
                  </a:lnTo>
                  <a:lnTo>
                    <a:pt x="79755" y="30176"/>
                  </a:lnTo>
                  <a:lnTo>
                    <a:pt x="79946" y="32210"/>
                  </a:lnTo>
                  <a:lnTo>
                    <a:pt x="78171" y="64424"/>
                  </a:lnTo>
                  <a:lnTo>
                    <a:pt x="92401" y="120406"/>
                  </a:lnTo>
                  <a:lnTo>
                    <a:pt x="114905" y="174518"/>
                  </a:lnTo>
                  <a:lnTo>
                    <a:pt x="124376" y="19433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3F92EF6-441C-4883-AC4A-B70CB233EA0A}"/>
                </a:ext>
              </a:extLst>
            </p:cNvPr>
            <p:cNvSpPr/>
            <p:nvPr/>
          </p:nvSpPr>
          <p:spPr>
            <a:xfrm>
              <a:off x="3567524" y="8983380"/>
              <a:ext cx="87767" cy="200727"/>
            </a:xfrm>
            <a:custGeom>
              <a:avLst/>
              <a:gdLst/>
              <a:ahLst/>
              <a:cxnLst/>
              <a:rect l="0" t="0" r="0" b="0"/>
              <a:pathLst>
                <a:path w="87767" h="200727">
                  <a:moveTo>
                    <a:pt x="31619" y="21940"/>
                  </a:moveTo>
                  <a:lnTo>
                    <a:pt x="19239" y="17814"/>
                  </a:lnTo>
                  <a:lnTo>
                    <a:pt x="13865" y="19189"/>
                  </a:lnTo>
                  <a:lnTo>
                    <a:pt x="3287" y="27627"/>
                  </a:lnTo>
                  <a:lnTo>
                    <a:pt x="639" y="34369"/>
                  </a:lnTo>
                  <a:lnTo>
                    <a:pt x="0" y="51073"/>
                  </a:lnTo>
                  <a:lnTo>
                    <a:pt x="11299" y="114450"/>
                  </a:lnTo>
                  <a:lnTo>
                    <a:pt x="26473" y="173014"/>
                  </a:lnTo>
                  <a:lnTo>
                    <a:pt x="34221" y="199429"/>
                  </a:lnTo>
                  <a:lnTo>
                    <a:pt x="35945" y="200726"/>
                  </a:lnTo>
                  <a:lnTo>
                    <a:pt x="37860" y="190653"/>
                  </a:lnTo>
                  <a:lnTo>
                    <a:pt x="32565" y="137861"/>
                  </a:lnTo>
                  <a:lnTo>
                    <a:pt x="34047" y="74377"/>
                  </a:lnTo>
                  <a:lnTo>
                    <a:pt x="47379" y="16296"/>
                  </a:lnTo>
                  <a:lnTo>
                    <a:pt x="49899" y="7812"/>
                  </a:lnTo>
                  <a:lnTo>
                    <a:pt x="55034" y="3020"/>
                  </a:lnTo>
                  <a:lnTo>
                    <a:pt x="61913" y="689"/>
                  </a:lnTo>
                  <a:lnTo>
                    <a:pt x="69953" y="0"/>
                  </a:lnTo>
                  <a:lnTo>
                    <a:pt x="76177" y="2131"/>
                  </a:lnTo>
                  <a:lnTo>
                    <a:pt x="85396" y="11408"/>
                  </a:lnTo>
                  <a:lnTo>
                    <a:pt x="87766" y="26473"/>
                  </a:lnTo>
                  <a:lnTo>
                    <a:pt x="87189" y="35327"/>
                  </a:lnTo>
                  <a:lnTo>
                    <a:pt x="79637" y="49771"/>
                  </a:lnTo>
                  <a:lnTo>
                    <a:pt x="73996" y="56042"/>
                  </a:lnTo>
                  <a:lnTo>
                    <a:pt x="67644" y="58494"/>
                  </a:lnTo>
                  <a:lnTo>
                    <a:pt x="60818" y="58401"/>
                  </a:lnTo>
                  <a:lnTo>
                    <a:pt x="53677" y="56612"/>
                  </a:lnTo>
                  <a:lnTo>
                    <a:pt x="48915" y="53693"/>
                  </a:lnTo>
                  <a:lnTo>
                    <a:pt x="45741" y="50019"/>
                  </a:lnTo>
                  <a:lnTo>
                    <a:pt x="39393" y="3748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D546C49-E09E-461C-9021-0ECD51EF5D5B}"/>
                </a:ext>
              </a:extLst>
            </p:cNvPr>
            <p:cNvSpPr/>
            <p:nvPr/>
          </p:nvSpPr>
          <p:spPr>
            <a:xfrm>
              <a:off x="3713809" y="8954553"/>
              <a:ext cx="49983" cy="128504"/>
            </a:xfrm>
            <a:custGeom>
              <a:avLst/>
              <a:gdLst/>
              <a:ahLst/>
              <a:cxnLst/>
              <a:rect l="0" t="0" r="0" b="0"/>
              <a:pathLst>
                <a:path w="49983" h="128504">
                  <a:moveTo>
                    <a:pt x="9711" y="4127"/>
                  </a:moveTo>
                  <a:lnTo>
                    <a:pt x="22090" y="0"/>
                  </a:lnTo>
                  <a:lnTo>
                    <a:pt x="24010" y="511"/>
                  </a:lnTo>
                  <a:lnTo>
                    <a:pt x="23562" y="2580"/>
                  </a:lnTo>
                  <a:lnTo>
                    <a:pt x="327" y="37121"/>
                  </a:lnTo>
                  <a:lnTo>
                    <a:pt x="0" y="43397"/>
                  </a:lnTo>
                  <a:lnTo>
                    <a:pt x="4243" y="54977"/>
                  </a:lnTo>
                  <a:lnTo>
                    <a:pt x="40684" y="83557"/>
                  </a:lnTo>
                  <a:lnTo>
                    <a:pt x="49388" y="101905"/>
                  </a:lnTo>
                  <a:lnTo>
                    <a:pt x="49982" y="109907"/>
                  </a:lnTo>
                  <a:lnTo>
                    <a:pt x="46035" y="123405"/>
                  </a:lnTo>
                  <a:lnTo>
                    <a:pt x="42564" y="126831"/>
                  </a:lnTo>
                  <a:lnTo>
                    <a:pt x="38523" y="128252"/>
                  </a:lnTo>
                  <a:lnTo>
                    <a:pt x="25258" y="12850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DDAC6B3F-CFE9-4B63-899B-44356E438E42}"/>
                </a:ext>
              </a:extLst>
            </p:cNvPr>
            <p:cNvSpPr/>
            <p:nvPr/>
          </p:nvSpPr>
          <p:spPr>
            <a:xfrm>
              <a:off x="3816802" y="8966453"/>
              <a:ext cx="31095" cy="93283"/>
            </a:xfrm>
            <a:custGeom>
              <a:avLst/>
              <a:gdLst/>
              <a:ahLst/>
              <a:cxnLst/>
              <a:rect l="0" t="0" r="0" b="0"/>
              <a:pathLst>
                <a:path w="31095" h="93283">
                  <a:moveTo>
                    <a:pt x="0" y="0"/>
                  </a:moveTo>
                  <a:lnTo>
                    <a:pt x="8253" y="8253"/>
                  </a:lnTo>
                  <a:lnTo>
                    <a:pt x="12305" y="23821"/>
                  </a:lnTo>
                  <a:lnTo>
                    <a:pt x="21326" y="72619"/>
                  </a:lnTo>
                  <a:lnTo>
                    <a:pt x="31094" y="9328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F5F06B9-2D59-4C47-8ABD-BCAB0697F7BA}"/>
                </a:ext>
              </a:extLst>
            </p:cNvPr>
            <p:cNvSpPr/>
            <p:nvPr/>
          </p:nvSpPr>
          <p:spPr>
            <a:xfrm>
              <a:off x="3835644" y="8904264"/>
              <a:ext cx="4480" cy="23322"/>
            </a:xfrm>
            <a:custGeom>
              <a:avLst/>
              <a:gdLst/>
              <a:ahLst/>
              <a:cxnLst/>
              <a:rect l="0" t="0" r="0" b="0"/>
              <a:pathLst>
                <a:path w="4480" h="23322">
                  <a:moveTo>
                    <a:pt x="4479" y="23321"/>
                  </a:moveTo>
                  <a:lnTo>
                    <a:pt x="0" y="2816"/>
                  </a:lnTo>
                  <a:lnTo>
                    <a:pt x="629" y="1013"/>
                  </a:lnTo>
                  <a:lnTo>
                    <a:pt x="4479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56DB529-4E94-46E4-B201-56370CBA985E}"/>
                </a:ext>
              </a:extLst>
            </p:cNvPr>
            <p:cNvSpPr/>
            <p:nvPr/>
          </p:nvSpPr>
          <p:spPr>
            <a:xfrm>
              <a:off x="3917858" y="8958680"/>
              <a:ext cx="85509" cy="62618"/>
            </a:xfrm>
            <a:custGeom>
              <a:avLst/>
              <a:gdLst/>
              <a:ahLst/>
              <a:cxnLst/>
              <a:rect l="0" t="0" r="0" b="0"/>
              <a:pathLst>
                <a:path w="85509" h="62618">
                  <a:moveTo>
                    <a:pt x="0" y="0"/>
                  </a:moveTo>
                  <a:lnTo>
                    <a:pt x="4126" y="12379"/>
                  </a:lnTo>
                  <a:lnTo>
                    <a:pt x="3849" y="25366"/>
                  </a:lnTo>
                  <a:lnTo>
                    <a:pt x="760" y="58945"/>
                  </a:lnTo>
                  <a:lnTo>
                    <a:pt x="2235" y="62617"/>
                  </a:lnTo>
                  <a:lnTo>
                    <a:pt x="4944" y="62473"/>
                  </a:lnTo>
                  <a:lnTo>
                    <a:pt x="8479" y="59787"/>
                  </a:lnTo>
                  <a:lnTo>
                    <a:pt x="41779" y="5830"/>
                  </a:lnTo>
                  <a:lnTo>
                    <a:pt x="48582" y="1295"/>
                  </a:lnTo>
                  <a:lnTo>
                    <a:pt x="54845" y="863"/>
                  </a:lnTo>
                  <a:lnTo>
                    <a:pt x="60747" y="3167"/>
                  </a:lnTo>
                  <a:lnTo>
                    <a:pt x="66410" y="7293"/>
                  </a:lnTo>
                  <a:lnTo>
                    <a:pt x="75005" y="18788"/>
                  </a:lnTo>
                  <a:lnTo>
                    <a:pt x="82396" y="37524"/>
                  </a:lnTo>
                  <a:lnTo>
                    <a:pt x="85508" y="5441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411A0D8-70E9-41C5-95B1-9CB54FB323B6}"/>
                </a:ext>
              </a:extLst>
            </p:cNvPr>
            <p:cNvSpPr/>
            <p:nvPr/>
          </p:nvSpPr>
          <p:spPr>
            <a:xfrm>
              <a:off x="4046556" y="8912038"/>
              <a:ext cx="76315" cy="95518"/>
            </a:xfrm>
            <a:custGeom>
              <a:avLst/>
              <a:gdLst/>
              <a:ahLst/>
              <a:cxnLst/>
              <a:rect l="0" t="0" r="0" b="0"/>
              <a:pathLst>
                <a:path w="76315" h="95518">
                  <a:moveTo>
                    <a:pt x="26773" y="31094"/>
                  </a:moveTo>
                  <a:lnTo>
                    <a:pt x="10266" y="39348"/>
                  </a:lnTo>
                  <a:lnTo>
                    <a:pt x="5403" y="45234"/>
                  </a:lnTo>
                  <a:lnTo>
                    <a:pt x="0" y="60987"/>
                  </a:lnTo>
                  <a:lnTo>
                    <a:pt x="287" y="68297"/>
                  </a:lnTo>
                  <a:lnTo>
                    <a:pt x="5212" y="81025"/>
                  </a:lnTo>
                  <a:lnTo>
                    <a:pt x="15462" y="90138"/>
                  </a:lnTo>
                  <a:lnTo>
                    <a:pt x="21824" y="93777"/>
                  </a:lnTo>
                  <a:lnTo>
                    <a:pt x="38104" y="95517"/>
                  </a:lnTo>
                  <a:lnTo>
                    <a:pt x="47282" y="94772"/>
                  </a:lnTo>
                  <a:lnTo>
                    <a:pt x="64392" y="84731"/>
                  </a:lnTo>
                  <a:lnTo>
                    <a:pt x="72581" y="77216"/>
                  </a:lnTo>
                  <a:lnTo>
                    <a:pt x="76314" y="67025"/>
                  </a:lnTo>
                  <a:lnTo>
                    <a:pt x="75854" y="41881"/>
                  </a:lnTo>
                  <a:lnTo>
                    <a:pt x="69892" y="22645"/>
                  </a:lnTo>
                  <a:lnTo>
                    <a:pt x="65883" y="15096"/>
                  </a:lnTo>
                  <a:lnTo>
                    <a:pt x="61484" y="10065"/>
                  </a:lnTo>
                  <a:lnTo>
                    <a:pt x="42319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050AD8F-ECDC-4D2A-A570-89CB102F054B}"/>
                </a:ext>
              </a:extLst>
            </p:cNvPr>
            <p:cNvSpPr/>
            <p:nvPr/>
          </p:nvSpPr>
          <p:spPr>
            <a:xfrm>
              <a:off x="4157050" y="8894304"/>
              <a:ext cx="97005" cy="221650"/>
            </a:xfrm>
            <a:custGeom>
              <a:avLst/>
              <a:gdLst/>
              <a:ahLst/>
              <a:cxnLst/>
              <a:rect l="0" t="0" r="0" b="0"/>
              <a:pathLst>
                <a:path w="97005" h="221650">
                  <a:moveTo>
                    <a:pt x="56202" y="56602"/>
                  </a:moveTo>
                  <a:lnTo>
                    <a:pt x="43822" y="60728"/>
                  </a:lnTo>
                  <a:lnTo>
                    <a:pt x="41902" y="63672"/>
                  </a:lnTo>
                  <a:lnTo>
                    <a:pt x="42350" y="67360"/>
                  </a:lnTo>
                  <a:lnTo>
                    <a:pt x="44376" y="71547"/>
                  </a:lnTo>
                  <a:lnTo>
                    <a:pt x="48318" y="73475"/>
                  </a:lnTo>
                  <a:lnTo>
                    <a:pt x="59608" y="73315"/>
                  </a:lnTo>
                  <a:lnTo>
                    <a:pt x="80531" y="68368"/>
                  </a:lnTo>
                  <a:lnTo>
                    <a:pt x="86241" y="64445"/>
                  </a:lnTo>
                  <a:lnTo>
                    <a:pt x="94889" y="53178"/>
                  </a:lnTo>
                  <a:lnTo>
                    <a:pt x="97004" y="39533"/>
                  </a:lnTo>
                  <a:lnTo>
                    <a:pt x="96359" y="32267"/>
                  </a:lnTo>
                  <a:lnTo>
                    <a:pt x="91036" y="19587"/>
                  </a:lnTo>
                  <a:lnTo>
                    <a:pt x="87198" y="13787"/>
                  </a:lnTo>
                  <a:lnTo>
                    <a:pt x="73721" y="5040"/>
                  </a:lnTo>
                  <a:lnTo>
                    <a:pt x="57078" y="0"/>
                  </a:lnTo>
                  <a:lnTo>
                    <a:pt x="41044" y="639"/>
                  </a:lnTo>
                  <a:lnTo>
                    <a:pt x="17449" y="9983"/>
                  </a:lnTo>
                  <a:lnTo>
                    <a:pt x="6445" y="21198"/>
                  </a:lnTo>
                  <a:lnTo>
                    <a:pt x="2301" y="27817"/>
                  </a:lnTo>
                  <a:lnTo>
                    <a:pt x="0" y="42082"/>
                  </a:lnTo>
                  <a:lnTo>
                    <a:pt x="2720" y="57058"/>
                  </a:lnTo>
                  <a:lnTo>
                    <a:pt x="9688" y="72352"/>
                  </a:lnTo>
                  <a:lnTo>
                    <a:pt x="61135" y="134663"/>
                  </a:lnTo>
                  <a:lnTo>
                    <a:pt x="72731" y="157754"/>
                  </a:lnTo>
                  <a:lnTo>
                    <a:pt x="74200" y="173248"/>
                  </a:lnTo>
                  <a:lnTo>
                    <a:pt x="71111" y="188771"/>
                  </a:lnTo>
                  <a:lnTo>
                    <a:pt x="63980" y="204307"/>
                  </a:lnTo>
                  <a:lnTo>
                    <a:pt x="52749" y="215243"/>
                  </a:lnTo>
                  <a:lnTo>
                    <a:pt x="46126" y="219368"/>
                  </a:lnTo>
                  <a:lnTo>
                    <a:pt x="31858" y="221649"/>
                  </a:lnTo>
                  <a:lnTo>
                    <a:pt x="24425" y="221047"/>
                  </a:lnTo>
                  <a:lnTo>
                    <a:pt x="18607" y="216328"/>
                  </a:lnTo>
                  <a:lnTo>
                    <a:pt x="9838" y="199569"/>
                  </a:lnTo>
                  <a:lnTo>
                    <a:pt x="7669" y="180027"/>
                  </a:lnTo>
                  <a:lnTo>
                    <a:pt x="10448" y="159826"/>
                  </a:lnTo>
                  <a:lnTo>
                    <a:pt x="21724" y="130757"/>
                  </a:lnTo>
                  <a:lnTo>
                    <a:pt x="40655" y="10324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F6F2AB4-208B-4430-9CC9-2F4AFCB8A73A}"/>
                </a:ext>
              </a:extLst>
            </p:cNvPr>
            <p:cNvSpPr/>
            <p:nvPr/>
          </p:nvSpPr>
          <p:spPr>
            <a:xfrm>
              <a:off x="4311936" y="8896731"/>
              <a:ext cx="274446" cy="99667"/>
            </a:xfrm>
            <a:custGeom>
              <a:avLst/>
              <a:gdLst/>
              <a:ahLst/>
              <a:cxnLst/>
              <a:rect l="0" t="0" r="0" b="0"/>
              <a:pathLst>
                <a:path w="274446" h="99667">
                  <a:moveTo>
                    <a:pt x="25692" y="54175"/>
                  </a:moveTo>
                  <a:lnTo>
                    <a:pt x="38072" y="50048"/>
                  </a:lnTo>
                  <a:lnTo>
                    <a:pt x="48757" y="38808"/>
                  </a:lnTo>
                  <a:lnTo>
                    <a:pt x="54025" y="30975"/>
                  </a:lnTo>
                  <a:lnTo>
                    <a:pt x="54946" y="23161"/>
                  </a:lnTo>
                  <a:lnTo>
                    <a:pt x="49058" y="7570"/>
                  </a:lnTo>
                  <a:lnTo>
                    <a:pt x="43861" y="4102"/>
                  </a:lnTo>
                  <a:lnTo>
                    <a:pt x="37805" y="3518"/>
                  </a:lnTo>
                  <a:lnTo>
                    <a:pt x="25030" y="7476"/>
                  </a:lnTo>
                  <a:lnTo>
                    <a:pt x="13594" y="14994"/>
                  </a:lnTo>
                  <a:lnTo>
                    <a:pt x="5056" y="28699"/>
                  </a:lnTo>
                  <a:lnTo>
                    <a:pt x="1570" y="37191"/>
                  </a:lnTo>
                  <a:lnTo>
                    <a:pt x="0" y="55840"/>
                  </a:lnTo>
                  <a:lnTo>
                    <a:pt x="791" y="65649"/>
                  </a:lnTo>
                  <a:lnTo>
                    <a:pt x="4772" y="73917"/>
                  </a:lnTo>
                  <a:lnTo>
                    <a:pt x="18410" y="87709"/>
                  </a:lnTo>
                  <a:lnTo>
                    <a:pt x="35987" y="94991"/>
                  </a:lnTo>
                  <a:lnTo>
                    <a:pt x="75423" y="99666"/>
                  </a:lnTo>
                  <a:lnTo>
                    <a:pt x="93572" y="95698"/>
                  </a:lnTo>
                  <a:lnTo>
                    <a:pt x="116054" y="83753"/>
                  </a:lnTo>
                  <a:lnTo>
                    <a:pt x="122210" y="79075"/>
                  </a:lnTo>
                  <a:lnTo>
                    <a:pt x="131353" y="64666"/>
                  </a:lnTo>
                  <a:lnTo>
                    <a:pt x="144261" y="31391"/>
                  </a:lnTo>
                  <a:lnTo>
                    <a:pt x="144469" y="27758"/>
                  </a:lnTo>
                  <a:lnTo>
                    <a:pt x="142880" y="27062"/>
                  </a:lnTo>
                  <a:lnTo>
                    <a:pt x="140094" y="28327"/>
                  </a:lnTo>
                  <a:lnTo>
                    <a:pt x="139301" y="41247"/>
                  </a:lnTo>
                  <a:lnTo>
                    <a:pt x="141704" y="80603"/>
                  </a:lnTo>
                  <a:lnTo>
                    <a:pt x="143628" y="83887"/>
                  </a:lnTo>
                  <a:lnTo>
                    <a:pt x="146639" y="82619"/>
                  </a:lnTo>
                  <a:lnTo>
                    <a:pt x="163883" y="55762"/>
                  </a:lnTo>
                  <a:lnTo>
                    <a:pt x="185651" y="18915"/>
                  </a:lnTo>
                  <a:lnTo>
                    <a:pt x="202447" y="5106"/>
                  </a:lnTo>
                  <a:lnTo>
                    <a:pt x="219125" y="121"/>
                  </a:lnTo>
                  <a:lnTo>
                    <a:pt x="227201" y="0"/>
                  </a:lnTo>
                  <a:lnTo>
                    <a:pt x="243083" y="6777"/>
                  </a:lnTo>
                  <a:lnTo>
                    <a:pt x="250946" y="12210"/>
                  </a:lnTo>
                  <a:lnTo>
                    <a:pt x="261985" y="27462"/>
                  </a:lnTo>
                  <a:lnTo>
                    <a:pt x="268907" y="45757"/>
                  </a:lnTo>
                  <a:lnTo>
                    <a:pt x="274445" y="9304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562E5A2-0467-422D-BC31-6FA4E5838388}"/>
                </a:ext>
              </a:extLst>
            </p:cNvPr>
            <p:cNvSpPr/>
            <p:nvPr/>
          </p:nvSpPr>
          <p:spPr>
            <a:xfrm>
              <a:off x="2215455" y="9471732"/>
              <a:ext cx="23322" cy="194339"/>
            </a:xfrm>
            <a:custGeom>
              <a:avLst/>
              <a:gdLst/>
              <a:ahLst/>
              <a:cxnLst/>
              <a:rect l="0" t="0" r="0" b="0"/>
              <a:pathLst>
                <a:path w="23322" h="194339">
                  <a:moveTo>
                    <a:pt x="0" y="0"/>
                  </a:moveTo>
                  <a:lnTo>
                    <a:pt x="12396" y="54765"/>
                  </a:lnTo>
                  <a:lnTo>
                    <a:pt x="19259" y="113066"/>
                  </a:lnTo>
                  <a:lnTo>
                    <a:pt x="22786" y="167310"/>
                  </a:lnTo>
                  <a:lnTo>
                    <a:pt x="23321" y="19433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383ECB9-41EC-45B4-A4AA-83B27CE312E3}"/>
                </a:ext>
              </a:extLst>
            </p:cNvPr>
            <p:cNvSpPr/>
            <p:nvPr/>
          </p:nvSpPr>
          <p:spPr>
            <a:xfrm>
              <a:off x="2134831" y="9436080"/>
              <a:ext cx="167040" cy="138697"/>
            </a:xfrm>
            <a:custGeom>
              <a:avLst/>
              <a:gdLst/>
              <a:ahLst/>
              <a:cxnLst/>
              <a:rect l="0" t="0" r="0" b="0"/>
              <a:pathLst>
                <a:path w="167040" h="138697">
                  <a:moveTo>
                    <a:pt x="18436" y="97840"/>
                  </a:moveTo>
                  <a:lnTo>
                    <a:pt x="10183" y="89587"/>
                  </a:lnTo>
                  <a:lnTo>
                    <a:pt x="923" y="67947"/>
                  </a:lnTo>
                  <a:lnTo>
                    <a:pt x="0" y="51733"/>
                  </a:lnTo>
                  <a:lnTo>
                    <a:pt x="3333" y="36753"/>
                  </a:lnTo>
                  <a:lnTo>
                    <a:pt x="10572" y="24337"/>
                  </a:lnTo>
                  <a:lnTo>
                    <a:pt x="32613" y="7635"/>
                  </a:lnTo>
                  <a:lnTo>
                    <a:pt x="69278" y="0"/>
                  </a:lnTo>
                  <a:lnTo>
                    <a:pt x="108836" y="1864"/>
                  </a:lnTo>
                  <a:lnTo>
                    <a:pt x="143782" y="16139"/>
                  </a:lnTo>
                  <a:lnTo>
                    <a:pt x="158502" y="31875"/>
                  </a:lnTo>
                  <a:lnTo>
                    <a:pt x="163637" y="40907"/>
                  </a:lnTo>
                  <a:lnTo>
                    <a:pt x="167039" y="62460"/>
                  </a:lnTo>
                  <a:lnTo>
                    <a:pt x="164808" y="84707"/>
                  </a:lnTo>
                  <a:lnTo>
                    <a:pt x="158059" y="103232"/>
                  </a:lnTo>
                  <a:lnTo>
                    <a:pt x="140420" y="124102"/>
                  </a:lnTo>
                  <a:lnTo>
                    <a:pt x="118783" y="137100"/>
                  </a:lnTo>
                  <a:lnTo>
                    <a:pt x="112973" y="138696"/>
                  </a:lnTo>
                  <a:lnTo>
                    <a:pt x="96171" y="13670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6333042-04C6-41ED-B07D-A5FF4C50B5FB}"/>
                </a:ext>
              </a:extLst>
            </p:cNvPr>
            <p:cNvSpPr/>
            <p:nvPr/>
          </p:nvSpPr>
          <p:spPr>
            <a:xfrm>
              <a:off x="2335982" y="9533920"/>
              <a:ext cx="42718" cy="109894"/>
            </a:xfrm>
            <a:custGeom>
              <a:avLst/>
              <a:gdLst/>
              <a:ahLst/>
              <a:cxnLst/>
              <a:rect l="0" t="0" r="0" b="0"/>
              <a:pathLst>
                <a:path w="42718" h="109894">
                  <a:moveTo>
                    <a:pt x="3850" y="38868"/>
                  </a:moveTo>
                  <a:lnTo>
                    <a:pt x="0" y="99562"/>
                  </a:lnTo>
                  <a:lnTo>
                    <a:pt x="1283" y="107833"/>
                  </a:lnTo>
                  <a:lnTo>
                    <a:pt x="2139" y="109893"/>
                  </a:lnTo>
                  <a:lnTo>
                    <a:pt x="12206" y="50732"/>
                  </a:lnTo>
                  <a:lnTo>
                    <a:pt x="17928" y="33776"/>
                  </a:lnTo>
                  <a:lnTo>
                    <a:pt x="42717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906B62E-B4AE-454E-BDC1-2B29C0CAB7D8}"/>
                </a:ext>
              </a:extLst>
            </p:cNvPr>
            <p:cNvSpPr/>
            <p:nvPr/>
          </p:nvSpPr>
          <p:spPr>
            <a:xfrm>
              <a:off x="2454901" y="9556117"/>
              <a:ext cx="78069" cy="72971"/>
            </a:xfrm>
            <a:custGeom>
              <a:avLst/>
              <a:gdLst/>
              <a:ahLst/>
              <a:cxnLst/>
              <a:rect l="0" t="0" r="0" b="0"/>
              <a:pathLst>
                <a:path w="78069" h="72971">
                  <a:moveTo>
                    <a:pt x="40401" y="1124"/>
                  </a:moveTo>
                  <a:lnTo>
                    <a:pt x="22647" y="8195"/>
                  </a:lnTo>
                  <a:lnTo>
                    <a:pt x="12069" y="16071"/>
                  </a:lnTo>
                  <a:lnTo>
                    <a:pt x="529" y="34343"/>
                  </a:lnTo>
                  <a:lnTo>
                    <a:pt x="0" y="41407"/>
                  </a:lnTo>
                  <a:lnTo>
                    <a:pt x="4019" y="56168"/>
                  </a:lnTo>
                  <a:lnTo>
                    <a:pt x="13867" y="66759"/>
                  </a:lnTo>
                  <a:lnTo>
                    <a:pt x="20120" y="70792"/>
                  </a:lnTo>
                  <a:lnTo>
                    <a:pt x="36282" y="72970"/>
                  </a:lnTo>
                  <a:lnTo>
                    <a:pt x="45429" y="72343"/>
                  </a:lnTo>
                  <a:lnTo>
                    <a:pt x="62501" y="64734"/>
                  </a:lnTo>
                  <a:lnTo>
                    <a:pt x="70682" y="59077"/>
                  </a:lnTo>
                  <a:lnTo>
                    <a:pt x="75272" y="51852"/>
                  </a:lnTo>
                  <a:lnTo>
                    <a:pt x="78068" y="34610"/>
                  </a:lnTo>
                  <a:lnTo>
                    <a:pt x="75877" y="26903"/>
                  </a:lnTo>
                  <a:lnTo>
                    <a:pt x="66533" y="13733"/>
                  </a:lnTo>
                  <a:lnTo>
                    <a:pt x="46705" y="733"/>
                  </a:lnTo>
                  <a:lnTo>
                    <a:pt x="39421" y="0"/>
                  </a:lnTo>
                  <a:lnTo>
                    <a:pt x="9307" y="889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AEDD795-10DE-4564-9D83-C4ED132618A1}"/>
                </a:ext>
              </a:extLst>
            </p:cNvPr>
            <p:cNvSpPr/>
            <p:nvPr/>
          </p:nvSpPr>
          <p:spPr>
            <a:xfrm>
              <a:off x="2609570" y="9526146"/>
              <a:ext cx="80071" cy="106346"/>
            </a:xfrm>
            <a:custGeom>
              <a:avLst/>
              <a:gdLst/>
              <a:ahLst/>
              <a:cxnLst/>
              <a:rect l="0" t="0" r="0" b="0"/>
              <a:pathLst>
                <a:path w="80071" h="106346">
                  <a:moveTo>
                    <a:pt x="64523" y="0"/>
                  </a:moveTo>
                  <a:lnTo>
                    <a:pt x="25610" y="27382"/>
                  </a:lnTo>
                  <a:lnTo>
                    <a:pt x="9135" y="47845"/>
                  </a:lnTo>
                  <a:lnTo>
                    <a:pt x="1615" y="62723"/>
                  </a:lnTo>
                  <a:lnTo>
                    <a:pt x="0" y="77973"/>
                  </a:lnTo>
                  <a:lnTo>
                    <a:pt x="778" y="85667"/>
                  </a:lnTo>
                  <a:lnTo>
                    <a:pt x="3888" y="91662"/>
                  </a:lnTo>
                  <a:lnTo>
                    <a:pt x="14254" y="100624"/>
                  </a:lnTo>
                  <a:lnTo>
                    <a:pt x="29801" y="105182"/>
                  </a:lnTo>
                  <a:lnTo>
                    <a:pt x="47364" y="106345"/>
                  </a:lnTo>
                  <a:lnTo>
                    <a:pt x="80070" y="1010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56FB9280-ADAF-4893-BC30-AE77C09AC1B5}"/>
                </a:ext>
              </a:extLst>
            </p:cNvPr>
            <p:cNvSpPr/>
            <p:nvPr/>
          </p:nvSpPr>
          <p:spPr>
            <a:xfrm>
              <a:off x="2760535" y="9531512"/>
              <a:ext cx="107898" cy="79889"/>
            </a:xfrm>
            <a:custGeom>
              <a:avLst/>
              <a:gdLst/>
              <a:ahLst/>
              <a:cxnLst/>
              <a:rect l="0" t="0" r="0" b="0"/>
              <a:pathLst>
                <a:path w="107898" h="79889">
                  <a:moveTo>
                    <a:pt x="92350" y="25729"/>
                  </a:moveTo>
                  <a:lnTo>
                    <a:pt x="88223" y="13348"/>
                  </a:lnTo>
                  <a:lnTo>
                    <a:pt x="79287" y="4967"/>
                  </a:lnTo>
                  <a:lnTo>
                    <a:pt x="73277" y="1523"/>
                  </a:lnTo>
                  <a:lnTo>
                    <a:pt x="59688" y="0"/>
                  </a:lnTo>
                  <a:lnTo>
                    <a:pt x="45012" y="3065"/>
                  </a:lnTo>
                  <a:lnTo>
                    <a:pt x="29852" y="10186"/>
                  </a:lnTo>
                  <a:lnTo>
                    <a:pt x="6749" y="32160"/>
                  </a:lnTo>
                  <a:lnTo>
                    <a:pt x="2461" y="41245"/>
                  </a:lnTo>
                  <a:lnTo>
                    <a:pt x="0" y="60551"/>
                  </a:lnTo>
                  <a:lnTo>
                    <a:pt x="3144" y="67945"/>
                  </a:lnTo>
                  <a:lnTo>
                    <a:pt x="15850" y="78465"/>
                  </a:lnTo>
                  <a:lnTo>
                    <a:pt x="23212" y="79888"/>
                  </a:lnTo>
                  <a:lnTo>
                    <a:pt x="38301" y="76863"/>
                  </a:lnTo>
                  <a:lnTo>
                    <a:pt x="57237" y="65447"/>
                  </a:lnTo>
                  <a:lnTo>
                    <a:pt x="66091" y="51443"/>
                  </a:lnTo>
                  <a:lnTo>
                    <a:pt x="72042" y="33703"/>
                  </a:lnTo>
                  <a:lnTo>
                    <a:pt x="76256" y="10337"/>
                  </a:lnTo>
                  <a:lnTo>
                    <a:pt x="78165" y="10285"/>
                  </a:lnTo>
                  <a:lnTo>
                    <a:pt x="82590" y="17138"/>
                  </a:lnTo>
                  <a:lnTo>
                    <a:pt x="94772" y="40346"/>
                  </a:lnTo>
                  <a:lnTo>
                    <a:pt x="104008" y="54244"/>
                  </a:lnTo>
                  <a:lnTo>
                    <a:pt x="107897" y="6459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7D8E3B8-7463-4340-BE47-B89D241CED19}"/>
                </a:ext>
              </a:extLst>
            </p:cNvPr>
            <p:cNvSpPr/>
            <p:nvPr/>
          </p:nvSpPr>
          <p:spPr>
            <a:xfrm>
              <a:off x="2899046" y="9487279"/>
              <a:ext cx="101537" cy="107948"/>
            </a:xfrm>
            <a:custGeom>
              <a:avLst/>
              <a:gdLst/>
              <a:ahLst/>
              <a:cxnLst/>
              <a:rect l="0" t="0" r="0" b="0"/>
              <a:pathLst>
                <a:path w="101537" h="107948">
                  <a:moveTo>
                    <a:pt x="8253" y="46641"/>
                  </a:moveTo>
                  <a:lnTo>
                    <a:pt x="0" y="34262"/>
                  </a:lnTo>
                  <a:lnTo>
                    <a:pt x="1024" y="30614"/>
                  </a:lnTo>
                  <a:lnTo>
                    <a:pt x="5161" y="28183"/>
                  </a:lnTo>
                  <a:lnTo>
                    <a:pt x="11374" y="26563"/>
                  </a:lnTo>
                  <a:lnTo>
                    <a:pt x="17244" y="27208"/>
                  </a:lnTo>
                  <a:lnTo>
                    <a:pt x="48475" y="41118"/>
                  </a:lnTo>
                  <a:lnTo>
                    <a:pt x="60967" y="51095"/>
                  </a:lnTo>
                  <a:lnTo>
                    <a:pt x="66716" y="57385"/>
                  </a:lnTo>
                  <a:lnTo>
                    <a:pt x="69685" y="64168"/>
                  </a:lnTo>
                  <a:lnTo>
                    <a:pt x="70681" y="78615"/>
                  </a:lnTo>
                  <a:lnTo>
                    <a:pt x="62259" y="101316"/>
                  </a:lnTo>
                  <a:lnTo>
                    <a:pt x="57213" y="105549"/>
                  </a:lnTo>
                  <a:lnTo>
                    <a:pt x="51258" y="107506"/>
                  </a:lnTo>
                  <a:lnTo>
                    <a:pt x="44697" y="107947"/>
                  </a:lnTo>
                  <a:lnTo>
                    <a:pt x="40322" y="103922"/>
                  </a:lnTo>
                  <a:lnTo>
                    <a:pt x="35462" y="87935"/>
                  </a:lnTo>
                  <a:lnTo>
                    <a:pt x="35893" y="80216"/>
                  </a:lnTo>
                  <a:lnTo>
                    <a:pt x="44754" y="60237"/>
                  </a:lnTo>
                  <a:lnTo>
                    <a:pt x="68221" y="27191"/>
                  </a:lnTo>
                  <a:lnTo>
                    <a:pt x="101536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17FA7BF-94D1-4C94-8CD8-6A1BD1221FA1}"/>
                </a:ext>
              </a:extLst>
            </p:cNvPr>
            <p:cNvSpPr/>
            <p:nvPr/>
          </p:nvSpPr>
          <p:spPr>
            <a:xfrm>
              <a:off x="3057157" y="9436031"/>
              <a:ext cx="93924" cy="174093"/>
            </a:xfrm>
            <a:custGeom>
              <a:avLst/>
              <a:gdLst/>
              <a:ahLst/>
              <a:cxnLst/>
              <a:rect l="0" t="0" r="0" b="0"/>
              <a:pathLst>
                <a:path w="93924" h="174093">
                  <a:moveTo>
                    <a:pt x="13386" y="12381"/>
                  </a:moveTo>
                  <a:lnTo>
                    <a:pt x="5133" y="0"/>
                  </a:lnTo>
                  <a:lnTo>
                    <a:pt x="2701" y="671"/>
                  </a:lnTo>
                  <a:lnTo>
                    <a:pt x="0" y="12936"/>
                  </a:lnTo>
                  <a:lnTo>
                    <a:pt x="4472" y="48926"/>
                  </a:lnTo>
                  <a:lnTo>
                    <a:pt x="20295" y="106318"/>
                  </a:lnTo>
                  <a:lnTo>
                    <a:pt x="30842" y="149522"/>
                  </a:lnTo>
                  <a:lnTo>
                    <a:pt x="29342" y="150449"/>
                  </a:lnTo>
                  <a:lnTo>
                    <a:pt x="26615" y="148476"/>
                  </a:lnTo>
                  <a:lnTo>
                    <a:pt x="25888" y="134768"/>
                  </a:lnTo>
                  <a:lnTo>
                    <a:pt x="32459" y="99033"/>
                  </a:lnTo>
                  <a:lnTo>
                    <a:pt x="36466" y="92604"/>
                  </a:lnTo>
                  <a:lnTo>
                    <a:pt x="47828" y="83161"/>
                  </a:lnTo>
                  <a:lnTo>
                    <a:pt x="54486" y="81160"/>
                  </a:lnTo>
                  <a:lnTo>
                    <a:pt x="68793" y="81241"/>
                  </a:lnTo>
                  <a:lnTo>
                    <a:pt x="74508" y="84200"/>
                  </a:lnTo>
                  <a:lnTo>
                    <a:pt x="83162" y="94396"/>
                  </a:lnTo>
                  <a:lnTo>
                    <a:pt x="92890" y="118830"/>
                  </a:lnTo>
                  <a:lnTo>
                    <a:pt x="93923" y="135699"/>
                  </a:lnTo>
                  <a:lnTo>
                    <a:pt x="90639" y="151834"/>
                  </a:lnTo>
                  <a:lnTo>
                    <a:pt x="83421" y="167642"/>
                  </a:lnTo>
                  <a:lnTo>
                    <a:pt x="78215" y="172031"/>
                  </a:lnTo>
                  <a:lnTo>
                    <a:pt x="72152" y="174092"/>
                  </a:lnTo>
                  <a:lnTo>
                    <a:pt x="61098" y="174079"/>
                  </a:lnTo>
                  <a:lnTo>
                    <a:pt x="58150" y="172868"/>
                  </a:lnTo>
                  <a:lnTo>
                    <a:pt x="52254" y="16785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B416A17-8B37-4DDA-84FC-1C54C24ED56F}"/>
                </a:ext>
              </a:extLst>
            </p:cNvPr>
            <p:cNvSpPr/>
            <p:nvPr/>
          </p:nvSpPr>
          <p:spPr>
            <a:xfrm>
              <a:off x="3202693" y="9508372"/>
              <a:ext cx="112990" cy="67712"/>
            </a:xfrm>
            <a:custGeom>
              <a:avLst/>
              <a:gdLst/>
              <a:ahLst/>
              <a:cxnLst/>
              <a:rect l="0" t="0" r="0" b="0"/>
              <a:pathLst>
                <a:path w="112990" h="67712">
                  <a:moveTo>
                    <a:pt x="0" y="10001"/>
                  </a:moveTo>
                  <a:lnTo>
                    <a:pt x="27671" y="3848"/>
                  </a:lnTo>
                  <a:lnTo>
                    <a:pt x="36586" y="3308"/>
                  </a:lnTo>
                  <a:lnTo>
                    <a:pt x="40801" y="5539"/>
                  </a:lnTo>
                  <a:lnTo>
                    <a:pt x="41884" y="9618"/>
                  </a:lnTo>
                  <a:lnTo>
                    <a:pt x="34787" y="42068"/>
                  </a:lnTo>
                  <a:lnTo>
                    <a:pt x="36478" y="57074"/>
                  </a:lnTo>
                  <a:lnTo>
                    <a:pt x="41593" y="62113"/>
                  </a:lnTo>
                  <a:lnTo>
                    <a:pt x="58793" y="67711"/>
                  </a:lnTo>
                  <a:lnTo>
                    <a:pt x="84503" y="66735"/>
                  </a:lnTo>
                  <a:lnTo>
                    <a:pt x="98306" y="60839"/>
                  </a:lnTo>
                  <a:lnTo>
                    <a:pt x="104405" y="56850"/>
                  </a:lnTo>
                  <a:lnTo>
                    <a:pt x="108471" y="50734"/>
                  </a:lnTo>
                  <a:lnTo>
                    <a:pt x="112989" y="34726"/>
                  </a:lnTo>
                  <a:lnTo>
                    <a:pt x="112466" y="27348"/>
                  </a:lnTo>
                  <a:lnTo>
                    <a:pt x="107279" y="14544"/>
                  </a:lnTo>
                  <a:lnTo>
                    <a:pt x="96912" y="5398"/>
                  </a:lnTo>
                  <a:lnTo>
                    <a:pt x="90520" y="1750"/>
                  </a:lnTo>
                  <a:lnTo>
                    <a:pt x="76507" y="0"/>
                  </a:lnTo>
                  <a:lnTo>
                    <a:pt x="54415" y="222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52105CE-BB54-4B0A-ABEA-49CBA2006DAC}"/>
                </a:ext>
              </a:extLst>
            </p:cNvPr>
            <p:cNvSpPr/>
            <p:nvPr/>
          </p:nvSpPr>
          <p:spPr>
            <a:xfrm>
              <a:off x="3443673" y="9498700"/>
              <a:ext cx="116604" cy="81862"/>
            </a:xfrm>
            <a:custGeom>
              <a:avLst/>
              <a:gdLst/>
              <a:ahLst/>
              <a:cxnLst/>
              <a:rect l="0" t="0" r="0" b="0"/>
              <a:pathLst>
                <a:path w="116604" h="81862">
                  <a:moveTo>
                    <a:pt x="116603" y="4126"/>
                  </a:moveTo>
                  <a:lnTo>
                    <a:pt x="104223" y="0"/>
                  </a:lnTo>
                  <a:lnTo>
                    <a:pt x="91235" y="277"/>
                  </a:lnTo>
                  <a:lnTo>
                    <a:pt x="84143" y="1560"/>
                  </a:lnTo>
                  <a:lnTo>
                    <a:pt x="57657" y="19872"/>
                  </a:lnTo>
                  <a:lnTo>
                    <a:pt x="0" y="8186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38A9A23-73C3-48F3-A0C0-AB3E45F72256}"/>
                </a:ext>
              </a:extLst>
            </p:cNvPr>
            <p:cNvSpPr/>
            <p:nvPr/>
          </p:nvSpPr>
          <p:spPr>
            <a:xfrm>
              <a:off x="3389258" y="9510599"/>
              <a:ext cx="132151" cy="69963"/>
            </a:xfrm>
            <a:custGeom>
              <a:avLst/>
              <a:gdLst/>
              <a:ahLst/>
              <a:cxnLst/>
              <a:rect l="0" t="0" r="0" b="0"/>
              <a:pathLst>
                <a:path w="132151" h="69963">
                  <a:moveTo>
                    <a:pt x="0" y="0"/>
                  </a:moveTo>
                  <a:lnTo>
                    <a:pt x="32459" y="14947"/>
                  </a:lnTo>
                  <a:lnTo>
                    <a:pt x="86109" y="48352"/>
                  </a:lnTo>
                  <a:lnTo>
                    <a:pt x="132150" y="6996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E3B4EF3-6C4E-465F-A704-164121765988}"/>
                </a:ext>
              </a:extLst>
            </p:cNvPr>
            <p:cNvSpPr/>
            <p:nvPr/>
          </p:nvSpPr>
          <p:spPr>
            <a:xfrm>
              <a:off x="3560276" y="9510599"/>
              <a:ext cx="109126" cy="240981"/>
            </a:xfrm>
            <a:custGeom>
              <a:avLst/>
              <a:gdLst/>
              <a:ahLst/>
              <a:cxnLst/>
              <a:rect l="0" t="0" r="0" b="0"/>
              <a:pathLst>
                <a:path w="109126" h="240981">
                  <a:moveTo>
                    <a:pt x="15546" y="0"/>
                  </a:moveTo>
                  <a:lnTo>
                    <a:pt x="26305" y="31522"/>
                  </a:lnTo>
                  <a:lnTo>
                    <a:pt x="30492" y="39153"/>
                  </a:lnTo>
                  <a:lnTo>
                    <a:pt x="42055" y="49935"/>
                  </a:lnTo>
                  <a:lnTo>
                    <a:pt x="48766" y="54020"/>
                  </a:lnTo>
                  <a:lnTo>
                    <a:pt x="70042" y="56255"/>
                  </a:lnTo>
                  <a:lnTo>
                    <a:pt x="82971" y="55642"/>
                  </a:lnTo>
                  <a:lnTo>
                    <a:pt x="92454" y="51779"/>
                  </a:lnTo>
                  <a:lnTo>
                    <a:pt x="99639" y="45748"/>
                  </a:lnTo>
                  <a:lnTo>
                    <a:pt x="105294" y="38272"/>
                  </a:lnTo>
                  <a:lnTo>
                    <a:pt x="108199" y="30698"/>
                  </a:lnTo>
                  <a:lnTo>
                    <a:pt x="109125" y="15371"/>
                  </a:lnTo>
                  <a:lnTo>
                    <a:pt x="106435" y="12838"/>
                  </a:lnTo>
                  <a:lnTo>
                    <a:pt x="102051" y="13741"/>
                  </a:lnTo>
                  <a:lnTo>
                    <a:pt x="96537" y="16935"/>
                  </a:lnTo>
                  <a:lnTo>
                    <a:pt x="92861" y="22518"/>
                  </a:lnTo>
                  <a:lnTo>
                    <a:pt x="82350" y="78419"/>
                  </a:lnTo>
                  <a:lnTo>
                    <a:pt x="70848" y="128706"/>
                  </a:lnTo>
                  <a:lnTo>
                    <a:pt x="52569" y="184064"/>
                  </a:lnTo>
                  <a:lnTo>
                    <a:pt x="33320" y="213038"/>
                  </a:lnTo>
                  <a:lnTo>
                    <a:pt x="0" y="24098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74096B4-FC15-49EE-831F-DFC3E00B78F4}"/>
                </a:ext>
              </a:extLst>
            </p:cNvPr>
            <p:cNvSpPr/>
            <p:nvPr/>
          </p:nvSpPr>
          <p:spPr>
            <a:xfrm>
              <a:off x="3783178" y="9448808"/>
              <a:ext cx="115659" cy="242484"/>
            </a:xfrm>
            <a:custGeom>
              <a:avLst/>
              <a:gdLst/>
              <a:ahLst/>
              <a:cxnLst/>
              <a:rect l="0" t="0" r="0" b="0"/>
              <a:pathLst>
                <a:path w="115659" h="242484">
                  <a:moveTo>
                    <a:pt x="18077" y="38471"/>
                  </a:moveTo>
                  <a:lnTo>
                    <a:pt x="24770" y="85877"/>
                  </a:lnTo>
                  <a:lnTo>
                    <a:pt x="20295" y="140350"/>
                  </a:lnTo>
                  <a:lnTo>
                    <a:pt x="14243" y="198412"/>
                  </a:lnTo>
                  <a:lnTo>
                    <a:pt x="5739" y="242138"/>
                  </a:lnTo>
                  <a:lnTo>
                    <a:pt x="4669" y="242483"/>
                  </a:lnTo>
                  <a:lnTo>
                    <a:pt x="414" y="189076"/>
                  </a:lnTo>
                  <a:lnTo>
                    <a:pt x="0" y="126665"/>
                  </a:lnTo>
                  <a:lnTo>
                    <a:pt x="8236" y="70255"/>
                  </a:lnTo>
                  <a:lnTo>
                    <a:pt x="17368" y="40116"/>
                  </a:lnTo>
                  <a:lnTo>
                    <a:pt x="28990" y="19912"/>
                  </a:lnTo>
                  <a:lnTo>
                    <a:pt x="45096" y="6326"/>
                  </a:lnTo>
                  <a:lnTo>
                    <a:pt x="54228" y="1493"/>
                  </a:lnTo>
                  <a:lnTo>
                    <a:pt x="63771" y="0"/>
                  </a:lnTo>
                  <a:lnTo>
                    <a:pt x="83587" y="2947"/>
                  </a:lnTo>
                  <a:lnTo>
                    <a:pt x="99304" y="12318"/>
                  </a:lnTo>
                  <a:lnTo>
                    <a:pt x="105914" y="18445"/>
                  </a:lnTo>
                  <a:lnTo>
                    <a:pt x="113257" y="34464"/>
                  </a:lnTo>
                  <a:lnTo>
                    <a:pt x="115658" y="52238"/>
                  </a:lnTo>
                  <a:lnTo>
                    <a:pt x="113845" y="68774"/>
                  </a:lnTo>
                  <a:lnTo>
                    <a:pt x="107857" y="82458"/>
                  </a:lnTo>
                  <a:lnTo>
                    <a:pt x="98574" y="94297"/>
                  </a:lnTo>
                  <a:lnTo>
                    <a:pt x="85811" y="105317"/>
                  </a:lnTo>
                  <a:lnTo>
                    <a:pt x="77917" y="108084"/>
                  </a:lnTo>
                  <a:lnTo>
                    <a:pt x="59932" y="108854"/>
                  </a:lnTo>
                  <a:lnTo>
                    <a:pt x="25850" y="10065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2A58B0D-7040-4E7B-A213-76CDAB5B7BF5}"/>
                </a:ext>
              </a:extLst>
            </p:cNvPr>
            <p:cNvSpPr/>
            <p:nvPr/>
          </p:nvSpPr>
          <p:spPr>
            <a:xfrm>
              <a:off x="3954345" y="9429718"/>
              <a:ext cx="49022" cy="96429"/>
            </a:xfrm>
            <a:custGeom>
              <a:avLst/>
              <a:gdLst/>
              <a:ahLst/>
              <a:cxnLst/>
              <a:rect l="0" t="0" r="0" b="0"/>
              <a:pathLst>
                <a:path w="49022" h="96429">
                  <a:moveTo>
                    <a:pt x="25701" y="42014"/>
                  </a:moveTo>
                  <a:lnTo>
                    <a:pt x="21574" y="54394"/>
                  </a:lnTo>
                  <a:lnTo>
                    <a:pt x="22086" y="56314"/>
                  </a:lnTo>
                  <a:lnTo>
                    <a:pt x="24155" y="55865"/>
                  </a:lnTo>
                  <a:lnTo>
                    <a:pt x="27261" y="53840"/>
                  </a:lnTo>
                  <a:lnTo>
                    <a:pt x="43749" y="10991"/>
                  </a:lnTo>
                  <a:lnTo>
                    <a:pt x="42051" y="5785"/>
                  </a:lnTo>
                  <a:lnTo>
                    <a:pt x="37465" y="2313"/>
                  </a:lnTo>
                  <a:lnTo>
                    <a:pt x="30952" y="0"/>
                  </a:lnTo>
                  <a:lnTo>
                    <a:pt x="24883" y="1049"/>
                  </a:lnTo>
                  <a:lnTo>
                    <a:pt x="13534" y="9124"/>
                  </a:lnTo>
                  <a:lnTo>
                    <a:pt x="1558" y="28238"/>
                  </a:lnTo>
                  <a:lnTo>
                    <a:pt x="0" y="47407"/>
                  </a:lnTo>
                  <a:lnTo>
                    <a:pt x="794" y="58566"/>
                  </a:lnTo>
                  <a:lnTo>
                    <a:pt x="4777" y="67731"/>
                  </a:lnTo>
                  <a:lnTo>
                    <a:pt x="18417" y="82522"/>
                  </a:lnTo>
                  <a:lnTo>
                    <a:pt x="31388" y="90249"/>
                  </a:lnTo>
                  <a:lnTo>
                    <a:pt x="49021" y="9642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CEEFB62-1BDC-4A80-97C3-10C9C581767A}"/>
                </a:ext>
              </a:extLst>
            </p:cNvPr>
            <p:cNvSpPr/>
            <p:nvPr/>
          </p:nvSpPr>
          <p:spPr>
            <a:xfrm>
              <a:off x="4075208" y="9396968"/>
              <a:ext cx="77656" cy="167783"/>
            </a:xfrm>
            <a:custGeom>
              <a:avLst/>
              <a:gdLst/>
              <a:ahLst/>
              <a:cxnLst/>
              <a:rect l="0" t="0" r="0" b="0"/>
              <a:pathLst>
                <a:path w="77656" h="167783">
                  <a:moveTo>
                    <a:pt x="29214" y="43670"/>
                  </a:moveTo>
                  <a:lnTo>
                    <a:pt x="15955" y="101905"/>
                  </a:lnTo>
                  <a:lnTo>
                    <a:pt x="8395" y="162269"/>
                  </a:lnTo>
                  <a:lnTo>
                    <a:pt x="5834" y="167649"/>
                  </a:lnTo>
                  <a:lnTo>
                    <a:pt x="3263" y="167782"/>
                  </a:lnTo>
                  <a:lnTo>
                    <a:pt x="1549" y="163551"/>
                  </a:lnTo>
                  <a:lnTo>
                    <a:pt x="0" y="138691"/>
                  </a:lnTo>
                  <a:lnTo>
                    <a:pt x="9074" y="85934"/>
                  </a:lnTo>
                  <a:lnTo>
                    <a:pt x="23821" y="22759"/>
                  </a:lnTo>
                  <a:lnTo>
                    <a:pt x="28210" y="11592"/>
                  </a:lnTo>
                  <a:lnTo>
                    <a:pt x="34591" y="5009"/>
                  </a:lnTo>
                  <a:lnTo>
                    <a:pt x="42300" y="1485"/>
                  </a:lnTo>
                  <a:lnTo>
                    <a:pt x="50894" y="0"/>
                  </a:lnTo>
                  <a:lnTo>
                    <a:pt x="57487" y="1600"/>
                  </a:lnTo>
                  <a:lnTo>
                    <a:pt x="62746" y="5259"/>
                  </a:lnTo>
                  <a:lnTo>
                    <a:pt x="70893" y="17098"/>
                  </a:lnTo>
                  <a:lnTo>
                    <a:pt x="77393" y="33875"/>
                  </a:lnTo>
                  <a:lnTo>
                    <a:pt x="77655" y="62745"/>
                  </a:lnTo>
                  <a:lnTo>
                    <a:pt x="68136" y="93178"/>
                  </a:lnTo>
                  <a:lnTo>
                    <a:pt x="54374" y="115825"/>
                  </a:lnTo>
                  <a:lnTo>
                    <a:pt x="46731" y="123243"/>
                  </a:lnTo>
                  <a:lnTo>
                    <a:pt x="36988" y="12917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DA74C52-F426-450F-A7D4-4936477D508D}"/>
                </a:ext>
              </a:extLst>
            </p:cNvPr>
            <p:cNvSpPr/>
            <p:nvPr/>
          </p:nvSpPr>
          <p:spPr>
            <a:xfrm>
              <a:off x="4197705" y="9261847"/>
              <a:ext cx="23321" cy="225433"/>
            </a:xfrm>
            <a:custGeom>
              <a:avLst/>
              <a:gdLst/>
              <a:ahLst/>
              <a:cxnLst/>
              <a:rect l="0" t="0" r="0" b="0"/>
              <a:pathLst>
                <a:path w="23321" h="225433">
                  <a:moveTo>
                    <a:pt x="0" y="0"/>
                  </a:moveTo>
                  <a:lnTo>
                    <a:pt x="12380" y="8253"/>
                  </a:lnTo>
                  <a:lnTo>
                    <a:pt x="16027" y="14139"/>
                  </a:lnTo>
                  <a:lnTo>
                    <a:pt x="20079" y="29893"/>
                  </a:lnTo>
                  <a:lnTo>
                    <a:pt x="22360" y="78819"/>
                  </a:lnTo>
                  <a:lnTo>
                    <a:pt x="23130" y="141897"/>
                  </a:lnTo>
                  <a:lnTo>
                    <a:pt x="23283" y="199271"/>
                  </a:lnTo>
                  <a:lnTo>
                    <a:pt x="23320" y="22543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16C02C7C-DFF5-4304-B25D-F05AE346ED94}"/>
                </a:ext>
              </a:extLst>
            </p:cNvPr>
            <p:cNvSpPr/>
            <p:nvPr/>
          </p:nvSpPr>
          <p:spPr>
            <a:xfrm>
              <a:off x="4197705" y="9394870"/>
              <a:ext cx="108830" cy="115730"/>
            </a:xfrm>
            <a:custGeom>
              <a:avLst/>
              <a:gdLst/>
              <a:ahLst/>
              <a:cxnLst/>
              <a:rect l="0" t="0" r="0" b="0"/>
              <a:pathLst>
                <a:path w="108830" h="115730">
                  <a:moveTo>
                    <a:pt x="0" y="61315"/>
                  </a:moveTo>
                  <a:lnTo>
                    <a:pt x="13276" y="43561"/>
                  </a:lnTo>
                  <a:lnTo>
                    <a:pt x="63483" y="1732"/>
                  </a:lnTo>
                  <a:lnTo>
                    <a:pt x="69961" y="0"/>
                  </a:lnTo>
                  <a:lnTo>
                    <a:pt x="76008" y="572"/>
                  </a:lnTo>
                  <a:lnTo>
                    <a:pt x="81766" y="2682"/>
                  </a:lnTo>
                  <a:lnTo>
                    <a:pt x="85604" y="8406"/>
                  </a:lnTo>
                  <a:lnTo>
                    <a:pt x="91007" y="36233"/>
                  </a:lnTo>
                  <a:lnTo>
                    <a:pt x="99288" y="90594"/>
                  </a:lnTo>
                  <a:lnTo>
                    <a:pt x="108829" y="11572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2B25E77B-6518-43C6-8C86-769C6D94952D}"/>
                </a:ext>
              </a:extLst>
            </p:cNvPr>
            <p:cNvSpPr/>
            <p:nvPr/>
          </p:nvSpPr>
          <p:spPr>
            <a:xfrm>
              <a:off x="4283214" y="9292941"/>
              <a:ext cx="7774" cy="38869"/>
            </a:xfrm>
            <a:custGeom>
              <a:avLst/>
              <a:gdLst/>
              <a:ahLst/>
              <a:cxnLst/>
              <a:rect l="0" t="0" r="0" b="0"/>
              <a:pathLst>
                <a:path w="7774" h="38869">
                  <a:moveTo>
                    <a:pt x="0" y="38868"/>
                  </a:moveTo>
                  <a:lnTo>
                    <a:pt x="864" y="16634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FB0B61C5-0B3F-4AAE-8EEF-C9721513F5EF}"/>
                </a:ext>
              </a:extLst>
            </p:cNvPr>
            <p:cNvSpPr/>
            <p:nvPr/>
          </p:nvSpPr>
          <p:spPr>
            <a:xfrm>
              <a:off x="4386398" y="9294230"/>
              <a:ext cx="106702" cy="186374"/>
            </a:xfrm>
            <a:custGeom>
              <a:avLst/>
              <a:gdLst/>
              <a:ahLst/>
              <a:cxnLst/>
              <a:rect l="0" t="0" r="0" b="0"/>
              <a:pathLst>
                <a:path w="106702" h="186374">
                  <a:moveTo>
                    <a:pt x="60060" y="123087"/>
                  </a:moveTo>
                  <a:lnTo>
                    <a:pt x="55933" y="110707"/>
                  </a:lnTo>
                  <a:lnTo>
                    <a:pt x="51262" y="107060"/>
                  </a:lnTo>
                  <a:lnTo>
                    <a:pt x="36860" y="103008"/>
                  </a:lnTo>
                  <a:lnTo>
                    <a:pt x="29910" y="103655"/>
                  </a:lnTo>
                  <a:lnTo>
                    <a:pt x="17580" y="108980"/>
                  </a:lnTo>
                  <a:lnTo>
                    <a:pt x="8647" y="119408"/>
                  </a:lnTo>
                  <a:lnTo>
                    <a:pt x="2660" y="133544"/>
                  </a:lnTo>
                  <a:lnTo>
                    <a:pt x="0" y="151344"/>
                  </a:lnTo>
                  <a:lnTo>
                    <a:pt x="3424" y="166164"/>
                  </a:lnTo>
                  <a:lnTo>
                    <a:pt x="6756" y="172534"/>
                  </a:lnTo>
                  <a:lnTo>
                    <a:pt x="17367" y="181916"/>
                  </a:lnTo>
                  <a:lnTo>
                    <a:pt x="23824" y="185627"/>
                  </a:lnTo>
                  <a:lnTo>
                    <a:pt x="29857" y="186373"/>
                  </a:lnTo>
                  <a:lnTo>
                    <a:pt x="41166" y="182596"/>
                  </a:lnTo>
                  <a:lnTo>
                    <a:pt x="49647" y="172856"/>
                  </a:lnTo>
                  <a:lnTo>
                    <a:pt x="59278" y="148198"/>
                  </a:lnTo>
                  <a:lnTo>
                    <a:pt x="66707" y="88614"/>
                  </a:lnTo>
                  <a:lnTo>
                    <a:pt x="63558" y="32772"/>
                  </a:lnTo>
                  <a:lnTo>
                    <a:pt x="56272" y="0"/>
                  </a:lnTo>
                  <a:lnTo>
                    <a:pt x="70521" y="55400"/>
                  </a:lnTo>
                  <a:lnTo>
                    <a:pt x="90707" y="114148"/>
                  </a:lnTo>
                  <a:lnTo>
                    <a:pt x="106701" y="16972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861E614-49EA-485D-B23B-5E16DA859087}"/>
                </a:ext>
              </a:extLst>
            </p:cNvPr>
            <p:cNvSpPr/>
            <p:nvPr/>
          </p:nvSpPr>
          <p:spPr>
            <a:xfrm>
              <a:off x="4549691" y="9330194"/>
              <a:ext cx="354940" cy="189588"/>
            </a:xfrm>
            <a:custGeom>
              <a:avLst/>
              <a:gdLst/>
              <a:ahLst/>
              <a:cxnLst/>
              <a:rect l="0" t="0" r="0" b="0"/>
              <a:pathLst>
                <a:path w="354940" h="189588">
                  <a:moveTo>
                    <a:pt x="21143" y="149311"/>
                  </a:moveTo>
                  <a:lnTo>
                    <a:pt x="29397" y="157565"/>
                  </a:lnTo>
                  <a:lnTo>
                    <a:pt x="35283" y="159132"/>
                  </a:lnTo>
                  <a:lnTo>
                    <a:pt x="51036" y="158571"/>
                  </a:lnTo>
                  <a:lnTo>
                    <a:pt x="64947" y="150836"/>
                  </a:lnTo>
                  <a:lnTo>
                    <a:pt x="71075" y="145145"/>
                  </a:lnTo>
                  <a:lnTo>
                    <a:pt x="77884" y="127306"/>
                  </a:lnTo>
                  <a:lnTo>
                    <a:pt x="79414" y="92984"/>
                  </a:lnTo>
                  <a:lnTo>
                    <a:pt x="75544" y="69862"/>
                  </a:lnTo>
                  <a:lnTo>
                    <a:pt x="68066" y="50950"/>
                  </a:lnTo>
                  <a:lnTo>
                    <a:pt x="45891" y="25733"/>
                  </a:lnTo>
                  <a:lnTo>
                    <a:pt x="37642" y="21148"/>
                  </a:lnTo>
                  <a:lnTo>
                    <a:pt x="21566" y="18359"/>
                  </a:lnTo>
                  <a:lnTo>
                    <a:pt x="14515" y="24006"/>
                  </a:lnTo>
                  <a:lnTo>
                    <a:pt x="2075" y="46403"/>
                  </a:lnTo>
                  <a:lnTo>
                    <a:pt x="0" y="74208"/>
                  </a:lnTo>
                  <a:lnTo>
                    <a:pt x="4836" y="100385"/>
                  </a:lnTo>
                  <a:lnTo>
                    <a:pt x="12744" y="117777"/>
                  </a:lnTo>
                  <a:lnTo>
                    <a:pt x="20726" y="119652"/>
                  </a:lnTo>
                  <a:lnTo>
                    <a:pt x="43415" y="112520"/>
                  </a:lnTo>
                  <a:lnTo>
                    <a:pt x="59257" y="97835"/>
                  </a:lnTo>
                  <a:lnTo>
                    <a:pt x="64690" y="89083"/>
                  </a:lnTo>
                  <a:lnTo>
                    <a:pt x="68425" y="72447"/>
                  </a:lnTo>
                  <a:lnTo>
                    <a:pt x="68069" y="63325"/>
                  </a:lnTo>
                  <a:lnTo>
                    <a:pt x="71949" y="99644"/>
                  </a:lnTo>
                  <a:lnTo>
                    <a:pt x="82741" y="125094"/>
                  </a:lnTo>
                  <a:lnTo>
                    <a:pt x="88984" y="129712"/>
                  </a:lnTo>
                  <a:lnTo>
                    <a:pt x="105133" y="132539"/>
                  </a:lnTo>
                  <a:lnTo>
                    <a:pt x="119221" y="128612"/>
                  </a:lnTo>
                  <a:lnTo>
                    <a:pt x="131240" y="120247"/>
                  </a:lnTo>
                  <a:lnTo>
                    <a:pt x="142340" y="107890"/>
                  </a:lnTo>
                  <a:lnTo>
                    <a:pt x="163151" y="50193"/>
                  </a:lnTo>
                  <a:lnTo>
                    <a:pt x="164008" y="33569"/>
                  </a:lnTo>
                  <a:lnTo>
                    <a:pt x="160647" y="17545"/>
                  </a:lnTo>
                  <a:lnTo>
                    <a:pt x="153394" y="1785"/>
                  </a:lnTo>
                  <a:lnTo>
                    <a:pt x="149042" y="0"/>
                  </a:lnTo>
                  <a:lnTo>
                    <a:pt x="144413" y="2266"/>
                  </a:lnTo>
                  <a:lnTo>
                    <a:pt x="139600" y="7231"/>
                  </a:lnTo>
                  <a:lnTo>
                    <a:pt x="134251" y="21962"/>
                  </a:lnTo>
                  <a:lnTo>
                    <a:pt x="132826" y="30726"/>
                  </a:lnTo>
                  <a:lnTo>
                    <a:pt x="135847" y="47375"/>
                  </a:lnTo>
                  <a:lnTo>
                    <a:pt x="143812" y="63412"/>
                  </a:lnTo>
                  <a:lnTo>
                    <a:pt x="172342" y="94820"/>
                  </a:lnTo>
                  <a:lnTo>
                    <a:pt x="213192" y="133754"/>
                  </a:lnTo>
                  <a:lnTo>
                    <a:pt x="222525" y="149307"/>
                  </a:lnTo>
                  <a:lnTo>
                    <a:pt x="224945" y="164857"/>
                  </a:lnTo>
                  <a:lnTo>
                    <a:pt x="224382" y="172631"/>
                  </a:lnTo>
                  <a:lnTo>
                    <a:pt x="221415" y="178678"/>
                  </a:lnTo>
                  <a:lnTo>
                    <a:pt x="211209" y="187699"/>
                  </a:lnTo>
                  <a:lnTo>
                    <a:pt x="204859" y="189587"/>
                  </a:lnTo>
                  <a:lnTo>
                    <a:pt x="190894" y="189380"/>
                  </a:lnTo>
                  <a:lnTo>
                    <a:pt x="185270" y="186389"/>
                  </a:lnTo>
                  <a:lnTo>
                    <a:pt x="176718" y="176154"/>
                  </a:lnTo>
                  <a:lnTo>
                    <a:pt x="175819" y="168935"/>
                  </a:lnTo>
                  <a:lnTo>
                    <a:pt x="179428" y="151699"/>
                  </a:lnTo>
                  <a:lnTo>
                    <a:pt x="191396" y="137128"/>
                  </a:lnTo>
                  <a:lnTo>
                    <a:pt x="252297" y="98475"/>
                  </a:lnTo>
                  <a:lnTo>
                    <a:pt x="314107" y="67866"/>
                  </a:lnTo>
                  <a:lnTo>
                    <a:pt x="334747" y="54380"/>
                  </a:lnTo>
                  <a:lnTo>
                    <a:pt x="348527" y="37446"/>
                  </a:lnTo>
                  <a:lnTo>
                    <a:pt x="353411" y="28093"/>
                  </a:lnTo>
                  <a:lnTo>
                    <a:pt x="354939" y="20130"/>
                  </a:lnTo>
                  <a:lnTo>
                    <a:pt x="354231" y="13095"/>
                  </a:lnTo>
                  <a:lnTo>
                    <a:pt x="352031" y="6676"/>
                  </a:lnTo>
                  <a:lnTo>
                    <a:pt x="346246" y="3262"/>
                  </a:lnTo>
                  <a:lnTo>
                    <a:pt x="328302" y="1770"/>
                  </a:lnTo>
                  <a:lnTo>
                    <a:pt x="310538" y="8594"/>
                  </a:lnTo>
                  <a:lnTo>
                    <a:pt x="302173" y="14040"/>
                  </a:lnTo>
                  <a:lnTo>
                    <a:pt x="290575" y="29306"/>
                  </a:lnTo>
                  <a:lnTo>
                    <a:pt x="286273" y="38214"/>
                  </a:lnTo>
                  <a:lnTo>
                    <a:pt x="283797" y="57324"/>
                  </a:lnTo>
                  <a:lnTo>
                    <a:pt x="286439" y="77335"/>
                  </a:lnTo>
                  <a:lnTo>
                    <a:pt x="299907" y="111422"/>
                  </a:lnTo>
                  <a:lnTo>
                    <a:pt x="308764" y="12599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5FCB332F-0280-4877-BA47-E02566DBF547}"/>
              </a:ext>
            </a:extLst>
          </p:cNvPr>
          <p:cNvSpPr/>
          <p:nvPr/>
        </p:nvSpPr>
        <p:spPr>
          <a:xfrm>
            <a:off x="1502996" y="10063742"/>
            <a:ext cx="525896" cy="43347"/>
          </a:xfrm>
          <a:custGeom>
            <a:avLst/>
            <a:gdLst/>
            <a:ahLst/>
            <a:cxnLst/>
            <a:rect l="0" t="0" r="0" b="0"/>
            <a:pathLst>
              <a:path w="525896" h="43347">
                <a:moveTo>
                  <a:pt x="28389" y="14325"/>
                </a:moveTo>
                <a:lnTo>
                  <a:pt x="10635" y="21395"/>
                </a:lnTo>
                <a:lnTo>
                  <a:pt x="56" y="29271"/>
                </a:lnTo>
                <a:lnTo>
                  <a:pt x="0" y="32926"/>
                </a:lnTo>
                <a:lnTo>
                  <a:pt x="3417" y="36228"/>
                </a:lnTo>
                <a:lnTo>
                  <a:pt x="9150" y="39292"/>
                </a:lnTo>
                <a:lnTo>
                  <a:pt x="59202" y="43346"/>
                </a:lnTo>
                <a:lnTo>
                  <a:pt x="109651" y="39028"/>
                </a:lnTo>
                <a:lnTo>
                  <a:pt x="167630" y="33449"/>
                </a:lnTo>
                <a:lnTo>
                  <a:pt x="217241" y="26279"/>
                </a:lnTo>
                <a:lnTo>
                  <a:pt x="259444" y="20214"/>
                </a:lnTo>
                <a:lnTo>
                  <a:pt x="312175" y="14639"/>
                </a:lnTo>
                <a:lnTo>
                  <a:pt x="366992" y="10146"/>
                </a:lnTo>
                <a:lnTo>
                  <a:pt x="425261" y="6753"/>
                </a:lnTo>
                <a:lnTo>
                  <a:pt x="487968" y="0"/>
                </a:lnTo>
                <a:lnTo>
                  <a:pt x="525895" y="6552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06B9D7C-ECC9-404A-9ADB-568819646465}"/>
              </a:ext>
            </a:extLst>
          </p:cNvPr>
          <p:cNvGrpSpPr/>
          <p:nvPr/>
        </p:nvGrpSpPr>
        <p:grpSpPr>
          <a:xfrm>
            <a:off x="1749044" y="10046973"/>
            <a:ext cx="4998378" cy="545186"/>
            <a:chOff x="1749044" y="10046973"/>
            <a:chExt cx="4998378" cy="545186"/>
          </a:xfrm>
        </p:grpSpPr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58BFB1F-FB63-4D08-BB40-64F23B719A81}"/>
                </a:ext>
              </a:extLst>
            </p:cNvPr>
            <p:cNvSpPr/>
            <p:nvPr/>
          </p:nvSpPr>
          <p:spPr>
            <a:xfrm>
              <a:off x="1749044" y="10070294"/>
              <a:ext cx="38868" cy="264300"/>
            </a:xfrm>
            <a:custGeom>
              <a:avLst/>
              <a:gdLst/>
              <a:ahLst/>
              <a:cxnLst/>
              <a:rect l="0" t="0" r="0" b="0"/>
              <a:pathLst>
                <a:path w="38868" h="264300">
                  <a:moveTo>
                    <a:pt x="0" y="0"/>
                  </a:moveTo>
                  <a:lnTo>
                    <a:pt x="13446" y="51854"/>
                  </a:lnTo>
                  <a:lnTo>
                    <a:pt x="21476" y="103149"/>
                  </a:lnTo>
                  <a:lnTo>
                    <a:pt x="28938" y="163402"/>
                  </a:lnTo>
                  <a:lnTo>
                    <a:pt x="34795" y="217209"/>
                  </a:lnTo>
                  <a:lnTo>
                    <a:pt x="38867" y="2642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96C5B536-E028-4B90-AF1B-33E526B11C7B}"/>
                </a:ext>
              </a:extLst>
            </p:cNvPr>
            <p:cNvSpPr/>
            <p:nvPr/>
          </p:nvSpPr>
          <p:spPr>
            <a:xfrm>
              <a:off x="1881194" y="10194670"/>
              <a:ext cx="116603" cy="118841"/>
            </a:xfrm>
            <a:custGeom>
              <a:avLst/>
              <a:gdLst/>
              <a:ahLst/>
              <a:cxnLst/>
              <a:rect l="0" t="0" r="0" b="0"/>
              <a:pathLst>
                <a:path w="116603" h="118841">
                  <a:moveTo>
                    <a:pt x="0" y="31094"/>
                  </a:moveTo>
                  <a:lnTo>
                    <a:pt x="31520" y="41853"/>
                  </a:lnTo>
                  <a:lnTo>
                    <a:pt x="69154" y="66036"/>
                  </a:lnTo>
                  <a:lnTo>
                    <a:pt x="81407" y="79446"/>
                  </a:lnTo>
                  <a:lnTo>
                    <a:pt x="88004" y="96345"/>
                  </a:lnTo>
                  <a:lnTo>
                    <a:pt x="89763" y="105690"/>
                  </a:lnTo>
                  <a:lnTo>
                    <a:pt x="87481" y="111918"/>
                  </a:lnTo>
                  <a:lnTo>
                    <a:pt x="82505" y="116071"/>
                  </a:lnTo>
                  <a:lnTo>
                    <a:pt x="75733" y="118840"/>
                  </a:lnTo>
                  <a:lnTo>
                    <a:pt x="70354" y="118094"/>
                  </a:lnTo>
                  <a:lnTo>
                    <a:pt x="65905" y="115005"/>
                  </a:lnTo>
                  <a:lnTo>
                    <a:pt x="62075" y="110356"/>
                  </a:lnTo>
                  <a:lnTo>
                    <a:pt x="56684" y="83178"/>
                  </a:lnTo>
                  <a:lnTo>
                    <a:pt x="60030" y="64608"/>
                  </a:lnTo>
                  <a:lnTo>
                    <a:pt x="76253" y="31572"/>
                  </a:lnTo>
                  <a:lnTo>
                    <a:pt x="88305" y="20366"/>
                  </a:lnTo>
                  <a:lnTo>
                    <a:pt x="11660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CD509371-C996-4B42-ADDA-12D596D8F604}"/>
                </a:ext>
              </a:extLst>
            </p:cNvPr>
            <p:cNvSpPr/>
            <p:nvPr/>
          </p:nvSpPr>
          <p:spPr>
            <a:xfrm>
              <a:off x="1988592" y="10210217"/>
              <a:ext cx="132309" cy="344517"/>
            </a:xfrm>
            <a:custGeom>
              <a:avLst/>
              <a:gdLst/>
              <a:ahLst/>
              <a:cxnLst/>
              <a:rect l="0" t="0" r="0" b="0"/>
              <a:pathLst>
                <a:path w="132309" h="344517">
                  <a:moveTo>
                    <a:pt x="63619" y="0"/>
                  </a:moveTo>
                  <a:lnTo>
                    <a:pt x="59492" y="12381"/>
                  </a:lnTo>
                  <a:lnTo>
                    <a:pt x="61053" y="36586"/>
                  </a:lnTo>
                  <a:lnTo>
                    <a:pt x="70182" y="68647"/>
                  </a:lnTo>
                  <a:lnTo>
                    <a:pt x="78340" y="81183"/>
                  </a:lnTo>
                  <a:lnTo>
                    <a:pt x="90028" y="90208"/>
                  </a:lnTo>
                  <a:lnTo>
                    <a:pt x="96772" y="93824"/>
                  </a:lnTo>
                  <a:lnTo>
                    <a:pt x="102995" y="93643"/>
                  </a:lnTo>
                  <a:lnTo>
                    <a:pt x="108872" y="90932"/>
                  </a:lnTo>
                  <a:lnTo>
                    <a:pt x="114517" y="86533"/>
                  </a:lnTo>
                  <a:lnTo>
                    <a:pt x="123093" y="72432"/>
                  </a:lnTo>
                  <a:lnTo>
                    <a:pt x="126589" y="63835"/>
                  </a:lnTo>
                  <a:lnTo>
                    <a:pt x="128920" y="62423"/>
                  </a:lnTo>
                  <a:lnTo>
                    <a:pt x="130473" y="65799"/>
                  </a:lnTo>
                  <a:lnTo>
                    <a:pt x="132308" y="121013"/>
                  </a:lnTo>
                  <a:lnTo>
                    <a:pt x="127254" y="170501"/>
                  </a:lnTo>
                  <a:lnTo>
                    <a:pt x="117808" y="232176"/>
                  </a:lnTo>
                  <a:lnTo>
                    <a:pt x="107890" y="261692"/>
                  </a:lnTo>
                  <a:lnTo>
                    <a:pt x="70502" y="323017"/>
                  </a:lnTo>
                  <a:lnTo>
                    <a:pt x="63026" y="331948"/>
                  </a:lnTo>
                  <a:lnTo>
                    <a:pt x="45505" y="341871"/>
                  </a:lnTo>
                  <a:lnTo>
                    <a:pt x="35996" y="344516"/>
                  </a:lnTo>
                  <a:lnTo>
                    <a:pt x="27929" y="343688"/>
                  </a:lnTo>
                  <a:lnTo>
                    <a:pt x="14359" y="335859"/>
                  </a:lnTo>
                  <a:lnTo>
                    <a:pt x="4874" y="321440"/>
                  </a:lnTo>
                  <a:lnTo>
                    <a:pt x="1135" y="312759"/>
                  </a:lnTo>
                  <a:lnTo>
                    <a:pt x="0" y="279905"/>
                  </a:lnTo>
                  <a:lnTo>
                    <a:pt x="13560" y="231843"/>
                  </a:lnTo>
                  <a:lnTo>
                    <a:pt x="32874" y="197907"/>
                  </a:lnTo>
                  <a:lnTo>
                    <a:pt x="63619" y="1632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4E0B2D05-5612-463B-B954-122C12578ADD}"/>
                </a:ext>
              </a:extLst>
            </p:cNvPr>
            <p:cNvSpPr/>
            <p:nvPr/>
          </p:nvSpPr>
          <p:spPr>
            <a:xfrm>
              <a:off x="2215455" y="10225764"/>
              <a:ext cx="15548" cy="194339"/>
            </a:xfrm>
            <a:custGeom>
              <a:avLst/>
              <a:gdLst/>
              <a:ahLst/>
              <a:cxnLst/>
              <a:rect l="0" t="0" r="0" b="0"/>
              <a:pathLst>
                <a:path w="15548" h="194339">
                  <a:moveTo>
                    <a:pt x="0" y="0"/>
                  </a:moveTo>
                  <a:lnTo>
                    <a:pt x="5343" y="60953"/>
                  </a:lnTo>
                  <a:lnTo>
                    <a:pt x="7294" y="111912"/>
                  </a:lnTo>
                  <a:lnTo>
                    <a:pt x="13884" y="174711"/>
                  </a:lnTo>
                  <a:lnTo>
                    <a:pt x="15547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1B869EC9-72DB-46A7-9924-E967DE3C2B0A}"/>
                </a:ext>
              </a:extLst>
            </p:cNvPr>
            <p:cNvSpPr/>
            <p:nvPr/>
          </p:nvSpPr>
          <p:spPr>
            <a:xfrm>
              <a:off x="2209082" y="10194790"/>
              <a:ext cx="89457" cy="155351"/>
            </a:xfrm>
            <a:custGeom>
              <a:avLst/>
              <a:gdLst/>
              <a:ahLst/>
              <a:cxnLst/>
              <a:rect l="0" t="0" r="0" b="0"/>
              <a:pathLst>
                <a:path w="89457" h="155351">
                  <a:moveTo>
                    <a:pt x="14147" y="155350"/>
                  </a:moveTo>
                  <a:lnTo>
                    <a:pt x="3327" y="91992"/>
                  </a:lnTo>
                  <a:lnTo>
                    <a:pt x="0" y="55772"/>
                  </a:lnTo>
                  <a:lnTo>
                    <a:pt x="3829" y="35086"/>
                  </a:lnTo>
                  <a:lnTo>
                    <a:pt x="12152" y="18118"/>
                  </a:lnTo>
                  <a:lnTo>
                    <a:pt x="24489" y="4818"/>
                  </a:lnTo>
                  <a:lnTo>
                    <a:pt x="31406" y="1445"/>
                  </a:lnTo>
                  <a:lnTo>
                    <a:pt x="46002" y="0"/>
                  </a:lnTo>
                  <a:lnTo>
                    <a:pt x="68787" y="8169"/>
                  </a:lnTo>
                  <a:lnTo>
                    <a:pt x="79602" y="19111"/>
                  </a:lnTo>
                  <a:lnTo>
                    <a:pt x="83695" y="25656"/>
                  </a:lnTo>
                  <a:lnTo>
                    <a:pt x="89456" y="55503"/>
                  </a:lnTo>
                  <a:lnTo>
                    <a:pt x="86197" y="72394"/>
                  </a:lnTo>
                  <a:lnTo>
                    <a:pt x="74651" y="91615"/>
                  </a:lnTo>
                  <a:lnTo>
                    <a:pt x="70030" y="97314"/>
                  </a:lnTo>
                  <a:lnTo>
                    <a:pt x="64358" y="100248"/>
                  </a:lnTo>
                  <a:lnTo>
                    <a:pt x="51146" y="101206"/>
                  </a:lnTo>
                  <a:lnTo>
                    <a:pt x="46587" y="100251"/>
                  </a:lnTo>
                  <a:lnTo>
                    <a:pt x="43547" y="98753"/>
                  </a:lnTo>
                  <a:lnTo>
                    <a:pt x="37467" y="931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BC533CEA-FA73-43B7-AEF3-4FED3C48894D}"/>
                </a:ext>
              </a:extLst>
            </p:cNvPr>
            <p:cNvSpPr/>
            <p:nvPr/>
          </p:nvSpPr>
          <p:spPr>
            <a:xfrm>
              <a:off x="2370253" y="10124183"/>
              <a:ext cx="102731" cy="173985"/>
            </a:xfrm>
            <a:custGeom>
              <a:avLst/>
              <a:gdLst/>
              <a:ahLst/>
              <a:cxnLst/>
              <a:rect l="0" t="0" r="0" b="0"/>
              <a:pathLst>
                <a:path w="102731" h="173985">
                  <a:moveTo>
                    <a:pt x="70635" y="31620"/>
                  </a:moveTo>
                  <a:lnTo>
                    <a:pt x="74762" y="19239"/>
                  </a:lnTo>
                  <a:lnTo>
                    <a:pt x="74250" y="13865"/>
                  </a:lnTo>
                  <a:lnTo>
                    <a:pt x="69074" y="3287"/>
                  </a:lnTo>
                  <a:lnTo>
                    <a:pt x="64412" y="639"/>
                  </a:lnTo>
                  <a:lnTo>
                    <a:pt x="52322" y="0"/>
                  </a:lnTo>
                  <a:lnTo>
                    <a:pt x="30948" y="4496"/>
                  </a:lnTo>
                  <a:lnTo>
                    <a:pt x="12330" y="15426"/>
                  </a:lnTo>
                  <a:lnTo>
                    <a:pt x="3550" y="27014"/>
                  </a:lnTo>
                  <a:lnTo>
                    <a:pt x="0" y="33732"/>
                  </a:lnTo>
                  <a:lnTo>
                    <a:pt x="5407" y="43392"/>
                  </a:lnTo>
                  <a:lnTo>
                    <a:pt x="56119" y="84616"/>
                  </a:lnTo>
                  <a:lnTo>
                    <a:pt x="88497" y="106482"/>
                  </a:lnTo>
                  <a:lnTo>
                    <a:pt x="101935" y="126354"/>
                  </a:lnTo>
                  <a:lnTo>
                    <a:pt x="102730" y="132779"/>
                  </a:lnTo>
                  <a:lnTo>
                    <a:pt x="99007" y="144526"/>
                  </a:lnTo>
                  <a:lnTo>
                    <a:pt x="87198" y="160851"/>
                  </a:lnTo>
                  <a:lnTo>
                    <a:pt x="68632" y="172501"/>
                  </a:lnTo>
                  <a:lnTo>
                    <a:pt x="54198" y="173984"/>
                  </a:lnTo>
                  <a:lnTo>
                    <a:pt x="40009" y="170900"/>
                  </a:lnTo>
                  <a:lnTo>
                    <a:pt x="27944" y="163771"/>
                  </a:lnTo>
                  <a:lnTo>
                    <a:pt x="21431" y="157148"/>
                  </a:lnTo>
                  <a:lnTo>
                    <a:pt x="16220" y="1482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46F8137-0FA4-4AAF-9A98-08167477047A}"/>
                </a:ext>
              </a:extLst>
            </p:cNvPr>
            <p:cNvSpPr/>
            <p:nvPr/>
          </p:nvSpPr>
          <p:spPr>
            <a:xfrm>
              <a:off x="2518623" y="10194670"/>
              <a:ext cx="15548" cy="85510"/>
            </a:xfrm>
            <a:custGeom>
              <a:avLst/>
              <a:gdLst/>
              <a:ahLst/>
              <a:cxnLst/>
              <a:rect l="0" t="0" r="0" b="0"/>
              <a:pathLst>
                <a:path w="15548" h="85510">
                  <a:moveTo>
                    <a:pt x="0" y="0"/>
                  </a:moveTo>
                  <a:lnTo>
                    <a:pt x="1727" y="58363"/>
                  </a:lnTo>
                  <a:lnTo>
                    <a:pt x="15547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245C0FFB-041D-4610-8BB1-166775BD027B}"/>
                </a:ext>
              </a:extLst>
            </p:cNvPr>
            <p:cNvSpPr/>
            <p:nvPr/>
          </p:nvSpPr>
          <p:spPr>
            <a:xfrm>
              <a:off x="2526396" y="10062520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7774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C779DD5-DC9B-46C1-BD8E-85D21DCCA397}"/>
                </a:ext>
              </a:extLst>
            </p:cNvPr>
            <p:cNvSpPr/>
            <p:nvPr/>
          </p:nvSpPr>
          <p:spPr>
            <a:xfrm>
              <a:off x="2592232" y="10186896"/>
              <a:ext cx="136277" cy="93284"/>
            </a:xfrm>
            <a:custGeom>
              <a:avLst/>
              <a:gdLst/>
              <a:ahLst/>
              <a:cxnLst/>
              <a:rect l="0" t="0" r="0" b="0"/>
              <a:pathLst>
                <a:path w="136277" h="93284">
                  <a:moveTo>
                    <a:pt x="4126" y="0"/>
                  </a:moveTo>
                  <a:lnTo>
                    <a:pt x="0" y="12380"/>
                  </a:lnTo>
                  <a:lnTo>
                    <a:pt x="277" y="25368"/>
                  </a:lnTo>
                  <a:lnTo>
                    <a:pt x="14721" y="77856"/>
                  </a:lnTo>
                  <a:lnTo>
                    <a:pt x="17235" y="80408"/>
                  </a:lnTo>
                  <a:lnTo>
                    <a:pt x="19775" y="79517"/>
                  </a:lnTo>
                  <a:lnTo>
                    <a:pt x="22332" y="76332"/>
                  </a:lnTo>
                  <a:lnTo>
                    <a:pt x="45300" y="17973"/>
                  </a:lnTo>
                  <a:lnTo>
                    <a:pt x="49714" y="11982"/>
                  </a:lnTo>
                  <a:lnTo>
                    <a:pt x="56975" y="8852"/>
                  </a:lnTo>
                  <a:lnTo>
                    <a:pt x="76559" y="7677"/>
                  </a:lnTo>
                  <a:lnTo>
                    <a:pt x="85236" y="10300"/>
                  </a:lnTo>
                  <a:lnTo>
                    <a:pt x="99484" y="20125"/>
                  </a:lnTo>
                  <a:lnTo>
                    <a:pt x="113091" y="40225"/>
                  </a:lnTo>
                  <a:lnTo>
                    <a:pt x="136276" y="932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A8267D3C-843E-487B-BEBD-88D401D9A756}"/>
                </a:ext>
              </a:extLst>
            </p:cNvPr>
            <p:cNvSpPr/>
            <p:nvPr/>
          </p:nvSpPr>
          <p:spPr>
            <a:xfrm>
              <a:off x="2772740" y="10155803"/>
              <a:ext cx="76680" cy="110631"/>
            </a:xfrm>
            <a:custGeom>
              <a:avLst/>
              <a:gdLst/>
              <a:ahLst/>
              <a:cxnLst/>
              <a:rect l="0" t="0" r="0" b="0"/>
              <a:pathLst>
                <a:path w="76680" h="110631">
                  <a:moveTo>
                    <a:pt x="25730" y="23320"/>
                  </a:moveTo>
                  <a:lnTo>
                    <a:pt x="13350" y="27446"/>
                  </a:lnTo>
                  <a:lnTo>
                    <a:pt x="8839" y="32117"/>
                  </a:lnTo>
                  <a:lnTo>
                    <a:pt x="1524" y="46519"/>
                  </a:lnTo>
                  <a:lnTo>
                    <a:pt x="0" y="62135"/>
                  </a:lnTo>
                  <a:lnTo>
                    <a:pt x="3066" y="77711"/>
                  </a:lnTo>
                  <a:lnTo>
                    <a:pt x="10187" y="93271"/>
                  </a:lnTo>
                  <a:lnTo>
                    <a:pt x="21413" y="104218"/>
                  </a:lnTo>
                  <a:lnTo>
                    <a:pt x="28034" y="108346"/>
                  </a:lnTo>
                  <a:lnTo>
                    <a:pt x="42301" y="110630"/>
                  </a:lnTo>
                  <a:lnTo>
                    <a:pt x="49733" y="110029"/>
                  </a:lnTo>
                  <a:lnTo>
                    <a:pt x="62598" y="104756"/>
                  </a:lnTo>
                  <a:lnTo>
                    <a:pt x="68446" y="100931"/>
                  </a:lnTo>
                  <a:lnTo>
                    <a:pt x="74945" y="78254"/>
                  </a:lnTo>
                  <a:lnTo>
                    <a:pt x="76679" y="62534"/>
                  </a:lnTo>
                  <a:lnTo>
                    <a:pt x="73515" y="48599"/>
                  </a:lnTo>
                  <a:lnTo>
                    <a:pt x="4127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9E38F30C-55D2-4750-BBD3-B9E11DDECB39}"/>
                </a:ext>
              </a:extLst>
            </p:cNvPr>
            <p:cNvSpPr/>
            <p:nvPr/>
          </p:nvSpPr>
          <p:spPr>
            <a:xfrm>
              <a:off x="2827457" y="10194875"/>
              <a:ext cx="183959" cy="397284"/>
            </a:xfrm>
            <a:custGeom>
              <a:avLst/>
              <a:gdLst/>
              <a:ahLst/>
              <a:cxnLst/>
              <a:rect l="0" t="0" r="0" b="0"/>
              <a:pathLst>
                <a:path w="183959" h="397284">
                  <a:moveTo>
                    <a:pt x="95389" y="61983"/>
                  </a:moveTo>
                  <a:lnTo>
                    <a:pt x="103643" y="74363"/>
                  </a:lnTo>
                  <a:lnTo>
                    <a:pt x="108665" y="77147"/>
                  </a:lnTo>
                  <a:lnTo>
                    <a:pt x="121155" y="77935"/>
                  </a:lnTo>
                  <a:lnTo>
                    <a:pt x="133041" y="73103"/>
                  </a:lnTo>
                  <a:lnTo>
                    <a:pt x="138628" y="69397"/>
                  </a:lnTo>
                  <a:lnTo>
                    <a:pt x="147141" y="58368"/>
                  </a:lnTo>
                  <a:lnTo>
                    <a:pt x="152939" y="43966"/>
                  </a:lnTo>
                  <a:lnTo>
                    <a:pt x="155516" y="26049"/>
                  </a:lnTo>
                  <a:lnTo>
                    <a:pt x="151884" y="18161"/>
                  </a:lnTo>
                  <a:lnTo>
                    <a:pt x="136333" y="4791"/>
                  </a:lnTo>
                  <a:lnTo>
                    <a:pt x="119633" y="0"/>
                  </a:lnTo>
                  <a:lnTo>
                    <a:pt x="103573" y="1613"/>
                  </a:lnTo>
                  <a:lnTo>
                    <a:pt x="87798" y="8088"/>
                  </a:lnTo>
                  <a:lnTo>
                    <a:pt x="74453" y="21331"/>
                  </a:lnTo>
                  <a:lnTo>
                    <a:pt x="64491" y="38733"/>
                  </a:lnTo>
                  <a:lnTo>
                    <a:pt x="60064" y="57984"/>
                  </a:lnTo>
                  <a:lnTo>
                    <a:pt x="62702" y="75752"/>
                  </a:lnTo>
                  <a:lnTo>
                    <a:pt x="65824" y="84118"/>
                  </a:lnTo>
                  <a:lnTo>
                    <a:pt x="72225" y="89695"/>
                  </a:lnTo>
                  <a:lnTo>
                    <a:pt x="90852" y="95892"/>
                  </a:lnTo>
                  <a:lnTo>
                    <a:pt x="121492" y="95255"/>
                  </a:lnTo>
                  <a:lnTo>
                    <a:pt x="137509" y="89438"/>
                  </a:lnTo>
                  <a:lnTo>
                    <a:pt x="144198" y="85469"/>
                  </a:lnTo>
                  <a:lnTo>
                    <a:pt x="153934" y="74148"/>
                  </a:lnTo>
                  <a:lnTo>
                    <a:pt x="157740" y="67502"/>
                  </a:lnTo>
                  <a:lnTo>
                    <a:pt x="158549" y="64798"/>
                  </a:lnTo>
                  <a:lnTo>
                    <a:pt x="157362" y="64724"/>
                  </a:lnTo>
                  <a:lnTo>
                    <a:pt x="154843" y="66402"/>
                  </a:lnTo>
                  <a:lnTo>
                    <a:pt x="154027" y="70975"/>
                  </a:lnTo>
                  <a:lnTo>
                    <a:pt x="161226" y="116958"/>
                  </a:lnTo>
                  <a:lnTo>
                    <a:pt x="171902" y="176449"/>
                  </a:lnTo>
                  <a:lnTo>
                    <a:pt x="180536" y="232368"/>
                  </a:lnTo>
                  <a:lnTo>
                    <a:pt x="183958" y="284924"/>
                  </a:lnTo>
                  <a:lnTo>
                    <a:pt x="177376" y="336731"/>
                  </a:lnTo>
                  <a:lnTo>
                    <a:pt x="156210" y="381738"/>
                  </a:lnTo>
                  <a:lnTo>
                    <a:pt x="145166" y="397283"/>
                  </a:lnTo>
                  <a:lnTo>
                    <a:pt x="102253" y="391524"/>
                  </a:lnTo>
                  <a:lnTo>
                    <a:pt x="49207" y="370826"/>
                  </a:lnTo>
                  <a:lnTo>
                    <a:pt x="19873" y="341473"/>
                  </a:lnTo>
                  <a:lnTo>
                    <a:pt x="5685" y="305970"/>
                  </a:lnTo>
                  <a:lnTo>
                    <a:pt x="0" y="249439"/>
                  </a:lnTo>
                  <a:lnTo>
                    <a:pt x="5818" y="188551"/>
                  </a:lnTo>
                  <a:lnTo>
                    <a:pt x="25183" y="149964"/>
                  </a:lnTo>
                  <a:lnTo>
                    <a:pt x="64295" y="10862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53DCF2E7-0E17-459D-A421-3354F62D849D}"/>
                </a:ext>
              </a:extLst>
            </p:cNvPr>
            <p:cNvSpPr/>
            <p:nvPr/>
          </p:nvSpPr>
          <p:spPr>
            <a:xfrm>
              <a:off x="3049729" y="10165093"/>
              <a:ext cx="316209" cy="147159"/>
            </a:xfrm>
            <a:custGeom>
              <a:avLst/>
              <a:gdLst/>
              <a:ahLst/>
              <a:cxnLst/>
              <a:rect l="0" t="0" r="0" b="0"/>
              <a:pathLst>
                <a:path w="316209" h="147159">
                  <a:moveTo>
                    <a:pt x="59682" y="45124"/>
                  </a:moveTo>
                  <a:lnTo>
                    <a:pt x="67935" y="53377"/>
                  </a:lnTo>
                  <a:lnTo>
                    <a:pt x="72094" y="54081"/>
                  </a:lnTo>
                  <a:lnTo>
                    <a:pt x="76594" y="52823"/>
                  </a:lnTo>
                  <a:lnTo>
                    <a:pt x="81321" y="50256"/>
                  </a:lnTo>
                  <a:lnTo>
                    <a:pt x="83609" y="45091"/>
                  </a:lnTo>
                  <a:lnTo>
                    <a:pt x="83848" y="30139"/>
                  </a:lnTo>
                  <a:lnTo>
                    <a:pt x="80975" y="23042"/>
                  </a:lnTo>
                  <a:lnTo>
                    <a:pt x="70873" y="10550"/>
                  </a:lnTo>
                  <a:lnTo>
                    <a:pt x="55442" y="3846"/>
                  </a:lnTo>
                  <a:lnTo>
                    <a:pt x="46491" y="2058"/>
                  </a:lnTo>
                  <a:lnTo>
                    <a:pt x="37932" y="3458"/>
                  </a:lnTo>
                  <a:lnTo>
                    <a:pt x="21512" y="11922"/>
                  </a:lnTo>
                  <a:lnTo>
                    <a:pt x="10184" y="26624"/>
                  </a:lnTo>
                  <a:lnTo>
                    <a:pt x="3134" y="44675"/>
                  </a:lnTo>
                  <a:lnTo>
                    <a:pt x="0" y="64214"/>
                  </a:lnTo>
                  <a:lnTo>
                    <a:pt x="7821" y="86718"/>
                  </a:lnTo>
                  <a:lnTo>
                    <a:pt x="36866" y="128100"/>
                  </a:lnTo>
                  <a:lnTo>
                    <a:pt x="59042" y="140447"/>
                  </a:lnTo>
                  <a:lnTo>
                    <a:pt x="84446" y="147087"/>
                  </a:lnTo>
                  <a:lnTo>
                    <a:pt x="107253" y="147158"/>
                  </a:lnTo>
                  <a:lnTo>
                    <a:pt x="124298" y="139704"/>
                  </a:lnTo>
                  <a:lnTo>
                    <a:pt x="137633" y="126891"/>
                  </a:lnTo>
                  <a:lnTo>
                    <a:pt x="153988" y="99389"/>
                  </a:lnTo>
                  <a:lnTo>
                    <a:pt x="165387" y="51845"/>
                  </a:lnTo>
                  <a:lnTo>
                    <a:pt x="167123" y="36019"/>
                  </a:lnTo>
                  <a:lnTo>
                    <a:pt x="176886" y="96447"/>
                  </a:lnTo>
                  <a:lnTo>
                    <a:pt x="179277" y="105251"/>
                  </a:lnTo>
                  <a:lnTo>
                    <a:pt x="181735" y="107665"/>
                  </a:lnTo>
                  <a:lnTo>
                    <a:pt x="184237" y="105820"/>
                  </a:lnTo>
                  <a:lnTo>
                    <a:pt x="205773" y="46870"/>
                  </a:lnTo>
                  <a:lnTo>
                    <a:pt x="208900" y="35923"/>
                  </a:lnTo>
                  <a:lnTo>
                    <a:pt x="221586" y="16851"/>
                  </a:lnTo>
                  <a:lnTo>
                    <a:pt x="229807" y="8137"/>
                  </a:lnTo>
                  <a:lnTo>
                    <a:pt x="237878" y="3192"/>
                  </a:lnTo>
                  <a:lnTo>
                    <a:pt x="253756" y="0"/>
                  </a:lnTo>
                  <a:lnTo>
                    <a:pt x="260753" y="2086"/>
                  </a:lnTo>
                  <a:lnTo>
                    <a:pt x="273136" y="11312"/>
                  </a:lnTo>
                  <a:lnTo>
                    <a:pt x="299639" y="60582"/>
                  </a:lnTo>
                  <a:lnTo>
                    <a:pt x="316208" y="1228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FF81930A-36D7-46C9-AB56-7CC02DC714C3}"/>
                </a:ext>
              </a:extLst>
            </p:cNvPr>
            <p:cNvSpPr/>
            <p:nvPr/>
          </p:nvSpPr>
          <p:spPr>
            <a:xfrm>
              <a:off x="3529181" y="10148029"/>
              <a:ext cx="1943383" cy="107582"/>
            </a:xfrm>
            <a:custGeom>
              <a:avLst/>
              <a:gdLst/>
              <a:ahLst/>
              <a:cxnLst/>
              <a:rect l="0" t="0" r="0" b="0"/>
              <a:pathLst>
                <a:path w="1943383" h="107582">
                  <a:moveTo>
                    <a:pt x="0" y="46641"/>
                  </a:moveTo>
                  <a:lnTo>
                    <a:pt x="4127" y="59021"/>
                  </a:lnTo>
                  <a:lnTo>
                    <a:pt x="8798" y="63532"/>
                  </a:lnTo>
                  <a:lnTo>
                    <a:pt x="65076" y="87922"/>
                  </a:lnTo>
                  <a:lnTo>
                    <a:pt x="102395" y="98206"/>
                  </a:lnTo>
                  <a:lnTo>
                    <a:pt x="148670" y="102514"/>
                  </a:lnTo>
                  <a:lnTo>
                    <a:pt x="193044" y="106023"/>
                  </a:lnTo>
                  <a:lnTo>
                    <a:pt x="232919" y="107581"/>
                  </a:lnTo>
                  <a:lnTo>
                    <a:pt x="296130" y="105971"/>
                  </a:lnTo>
                  <a:lnTo>
                    <a:pt x="334753" y="104333"/>
                  </a:lnTo>
                  <a:lnTo>
                    <a:pt x="381230" y="101514"/>
                  </a:lnTo>
                  <a:lnTo>
                    <a:pt x="432945" y="97906"/>
                  </a:lnTo>
                  <a:lnTo>
                    <a:pt x="488151" y="93773"/>
                  </a:lnTo>
                  <a:lnTo>
                    <a:pt x="536182" y="90155"/>
                  </a:lnTo>
                  <a:lnTo>
                    <a:pt x="579433" y="86879"/>
                  </a:lnTo>
                  <a:lnTo>
                    <a:pt x="619494" y="83831"/>
                  </a:lnTo>
                  <a:lnTo>
                    <a:pt x="669522" y="80071"/>
                  </a:lnTo>
                  <a:lnTo>
                    <a:pt x="726196" y="75838"/>
                  </a:lnTo>
                  <a:lnTo>
                    <a:pt x="787298" y="71288"/>
                  </a:lnTo>
                  <a:lnTo>
                    <a:pt x="856536" y="67392"/>
                  </a:lnTo>
                  <a:lnTo>
                    <a:pt x="931198" y="63929"/>
                  </a:lnTo>
                  <a:lnTo>
                    <a:pt x="1009475" y="60757"/>
                  </a:lnTo>
                  <a:lnTo>
                    <a:pt x="1073752" y="57779"/>
                  </a:lnTo>
                  <a:lnTo>
                    <a:pt x="1128696" y="54930"/>
                  </a:lnTo>
                  <a:lnTo>
                    <a:pt x="1177417" y="52168"/>
                  </a:lnTo>
                  <a:lnTo>
                    <a:pt x="1221126" y="50326"/>
                  </a:lnTo>
                  <a:lnTo>
                    <a:pt x="1261493" y="49097"/>
                  </a:lnTo>
                  <a:lnTo>
                    <a:pt x="1299634" y="48279"/>
                  </a:lnTo>
                  <a:lnTo>
                    <a:pt x="1354427" y="46868"/>
                  </a:lnTo>
                  <a:lnTo>
                    <a:pt x="1420323" y="45065"/>
                  </a:lnTo>
                  <a:lnTo>
                    <a:pt x="1493620" y="42999"/>
                  </a:lnTo>
                  <a:lnTo>
                    <a:pt x="1551122" y="40758"/>
                  </a:lnTo>
                  <a:lnTo>
                    <a:pt x="1598094" y="38400"/>
                  </a:lnTo>
                  <a:lnTo>
                    <a:pt x="1638046" y="35964"/>
                  </a:lnTo>
                  <a:lnTo>
                    <a:pt x="1677636" y="33477"/>
                  </a:lnTo>
                  <a:lnTo>
                    <a:pt x="1716986" y="30956"/>
                  </a:lnTo>
                  <a:lnTo>
                    <a:pt x="1756175" y="28410"/>
                  </a:lnTo>
                  <a:lnTo>
                    <a:pt x="1790938" y="25850"/>
                  </a:lnTo>
                  <a:lnTo>
                    <a:pt x="1852596" y="20702"/>
                  </a:lnTo>
                  <a:lnTo>
                    <a:pt x="1911109" y="12948"/>
                  </a:lnTo>
                  <a:lnTo>
                    <a:pt x="1929039" y="7770"/>
                  </a:lnTo>
                  <a:lnTo>
                    <a:pt x="194338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C478B62F-0268-4A58-A839-FACF9D98A173}"/>
                </a:ext>
              </a:extLst>
            </p:cNvPr>
            <p:cNvSpPr/>
            <p:nvPr/>
          </p:nvSpPr>
          <p:spPr>
            <a:xfrm>
              <a:off x="5402602" y="10085840"/>
              <a:ext cx="108830" cy="62190"/>
            </a:xfrm>
            <a:custGeom>
              <a:avLst/>
              <a:gdLst/>
              <a:ahLst/>
              <a:cxnLst/>
              <a:rect l="0" t="0" r="0" b="0"/>
              <a:pathLst>
                <a:path w="108830" h="62190">
                  <a:moveTo>
                    <a:pt x="0" y="0"/>
                  </a:moveTo>
                  <a:lnTo>
                    <a:pt x="7069" y="17755"/>
                  </a:lnTo>
                  <a:lnTo>
                    <a:pt x="14946" y="28334"/>
                  </a:lnTo>
                  <a:lnTo>
                    <a:pt x="55044" y="52889"/>
                  </a:lnTo>
                  <a:lnTo>
                    <a:pt x="82048" y="59433"/>
                  </a:lnTo>
                  <a:lnTo>
                    <a:pt x="108829" y="621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F70D1075-DF10-43FC-8D7B-83EE7F6A7F9C}"/>
                </a:ext>
              </a:extLst>
            </p:cNvPr>
            <p:cNvSpPr/>
            <p:nvPr/>
          </p:nvSpPr>
          <p:spPr>
            <a:xfrm>
              <a:off x="5387055" y="10163576"/>
              <a:ext cx="124377" cy="124377"/>
            </a:xfrm>
            <a:custGeom>
              <a:avLst/>
              <a:gdLst/>
              <a:ahLst/>
              <a:cxnLst/>
              <a:rect l="0" t="0" r="0" b="0"/>
              <a:pathLst>
                <a:path w="124377" h="124377">
                  <a:moveTo>
                    <a:pt x="124376" y="0"/>
                  </a:moveTo>
                  <a:lnTo>
                    <a:pt x="109430" y="32459"/>
                  </a:lnTo>
                  <a:lnTo>
                    <a:pt x="56951" y="86108"/>
                  </a:lnTo>
                  <a:lnTo>
                    <a:pt x="0" y="1243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B46855A9-342F-40D7-B141-7A485E963E30}"/>
                </a:ext>
              </a:extLst>
            </p:cNvPr>
            <p:cNvSpPr/>
            <p:nvPr/>
          </p:nvSpPr>
          <p:spPr>
            <a:xfrm>
              <a:off x="5503657" y="10046973"/>
              <a:ext cx="380904" cy="15548"/>
            </a:xfrm>
            <a:custGeom>
              <a:avLst/>
              <a:gdLst/>
              <a:ahLst/>
              <a:cxnLst/>
              <a:rect l="0" t="0" r="0" b="0"/>
              <a:pathLst>
                <a:path w="380904" h="15548">
                  <a:moveTo>
                    <a:pt x="0" y="15547"/>
                  </a:moveTo>
                  <a:lnTo>
                    <a:pt x="26552" y="11068"/>
                  </a:lnTo>
                  <a:lnTo>
                    <a:pt x="84515" y="14407"/>
                  </a:lnTo>
                  <a:lnTo>
                    <a:pt x="146539" y="15210"/>
                  </a:lnTo>
                  <a:lnTo>
                    <a:pt x="208103" y="15446"/>
                  </a:lnTo>
                  <a:lnTo>
                    <a:pt x="262908" y="13214"/>
                  </a:lnTo>
                  <a:lnTo>
                    <a:pt x="316863" y="9385"/>
                  </a:lnTo>
                  <a:lnTo>
                    <a:pt x="372466" y="1762"/>
                  </a:lnTo>
                  <a:lnTo>
                    <a:pt x="38090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9E488DF-ED0D-4383-A5F4-5BD01628E4DE}"/>
                </a:ext>
              </a:extLst>
            </p:cNvPr>
            <p:cNvSpPr/>
            <p:nvPr/>
          </p:nvSpPr>
          <p:spPr>
            <a:xfrm>
              <a:off x="5752410" y="10046973"/>
              <a:ext cx="7775" cy="225434"/>
            </a:xfrm>
            <a:custGeom>
              <a:avLst/>
              <a:gdLst/>
              <a:ahLst/>
              <a:cxnLst/>
              <a:rect l="0" t="0" r="0" b="0"/>
              <a:pathLst>
                <a:path w="7775" h="225434">
                  <a:moveTo>
                    <a:pt x="7774" y="0"/>
                  </a:moveTo>
                  <a:lnTo>
                    <a:pt x="2431" y="21209"/>
                  </a:lnTo>
                  <a:lnTo>
                    <a:pt x="481" y="72616"/>
                  </a:lnTo>
                  <a:lnTo>
                    <a:pt x="95" y="132674"/>
                  </a:lnTo>
                  <a:lnTo>
                    <a:pt x="19" y="190987"/>
                  </a:lnTo>
                  <a:lnTo>
                    <a:pt x="0" y="2254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D218ADD-A74B-4A3B-8F09-DD666F1BA09C}"/>
                </a:ext>
              </a:extLst>
            </p:cNvPr>
            <p:cNvSpPr/>
            <p:nvPr/>
          </p:nvSpPr>
          <p:spPr>
            <a:xfrm>
              <a:off x="5876787" y="10159449"/>
              <a:ext cx="87907" cy="120849"/>
            </a:xfrm>
            <a:custGeom>
              <a:avLst/>
              <a:gdLst/>
              <a:ahLst/>
              <a:cxnLst/>
              <a:rect l="0" t="0" r="0" b="0"/>
              <a:pathLst>
                <a:path w="87907" h="120849">
                  <a:moveTo>
                    <a:pt x="0" y="4127"/>
                  </a:moveTo>
                  <a:lnTo>
                    <a:pt x="12380" y="0"/>
                  </a:lnTo>
                  <a:lnTo>
                    <a:pt x="27671" y="2581"/>
                  </a:lnTo>
                  <a:lnTo>
                    <a:pt x="51097" y="13745"/>
                  </a:lnTo>
                  <a:lnTo>
                    <a:pt x="57385" y="18312"/>
                  </a:lnTo>
                  <a:lnTo>
                    <a:pt x="74489" y="45374"/>
                  </a:lnTo>
                  <a:lnTo>
                    <a:pt x="86370" y="72490"/>
                  </a:lnTo>
                  <a:lnTo>
                    <a:pt x="87906" y="88925"/>
                  </a:lnTo>
                  <a:lnTo>
                    <a:pt x="87107" y="96936"/>
                  </a:lnTo>
                  <a:lnTo>
                    <a:pt x="83119" y="104004"/>
                  </a:lnTo>
                  <a:lnTo>
                    <a:pt x="69475" y="116463"/>
                  </a:lnTo>
                  <a:lnTo>
                    <a:pt x="51895" y="120848"/>
                  </a:lnTo>
                  <a:lnTo>
                    <a:pt x="42370" y="120809"/>
                  </a:lnTo>
                  <a:lnTo>
                    <a:pt x="35156" y="118191"/>
                  </a:lnTo>
                  <a:lnTo>
                    <a:pt x="24838" y="108372"/>
                  </a:lnTo>
                  <a:lnTo>
                    <a:pt x="22604" y="101263"/>
                  </a:lnTo>
                  <a:lnTo>
                    <a:pt x="22427" y="84150"/>
                  </a:lnTo>
                  <a:lnTo>
                    <a:pt x="29833" y="67332"/>
                  </a:lnTo>
                  <a:lnTo>
                    <a:pt x="46641" y="429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8CDE839-8088-40B5-BDD4-794385E029DB}"/>
                </a:ext>
              </a:extLst>
            </p:cNvPr>
            <p:cNvSpPr/>
            <p:nvPr/>
          </p:nvSpPr>
          <p:spPr>
            <a:xfrm>
              <a:off x="5957445" y="10155803"/>
              <a:ext cx="170219" cy="349102"/>
            </a:xfrm>
            <a:custGeom>
              <a:avLst/>
              <a:gdLst/>
              <a:ahLst/>
              <a:cxnLst/>
              <a:rect l="0" t="0" r="0" b="0"/>
              <a:pathLst>
                <a:path w="170219" h="349102">
                  <a:moveTo>
                    <a:pt x="98133" y="0"/>
                  </a:moveTo>
                  <a:lnTo>
                    <a:pt x="100436" y="62997"/>
                  </a:lnTo>
                  <a:lnTo>
                    <a:pt x="102260" y="73091"/>
                  </a:lnTo>
                  <a:lnTo>
                    <a:pt x="106066" y="80685"/>
                  </a:lnTo>
                  <a:lnTo>
                    <a:pt x="117206" y="91426"/>
                  </a:lnTo>
                  <a:lnTo>
                    <a:pt x="122941" y="92908"/>
                  </a:lnTo>
                  <a:lnTo>
                    <a:pt x="128491" y="92170"/>
                  </a:lnTo>
                  <a:lnTo>
                    <a:pt x="133919" y="89950"/>
                  </a:lnTo>
                  <a:lnTo>
                    <a:pt x="149811" y="74444"/>
                  </a:lnTo>
                  <a:lnTo>
                    <a:pt x="161333" y="53439"/>
                  </a:lnTo>
                  <a:lnTo>
                    <a:pt x="164450" y="52037"/>
                  </a:lnTo>
                  <a:lnTo>
                    <a:pt x="167393" y="54557"/>
                  </a:lnTo>
                  <a:lnTo>
                    <a:pt x="170218" y="59691"/>
                  </a:lnTo>
                  <a:lnTo>
                    <a:pt x="168972" y="113192"/>
                  </a:lnTo>
                  <a:lnTo>
                    <a:pt x="166051" y="163672"/>
                  </a:lnTo>
                  <a:lnTo>
                    <a:pt x="157412" y="220953"/>
                  </a:lnTo>
                  <a:lnTo>
                    <a:pt x="139017" y="274355"/>
                  </a:lnTo>
                  <a:lnTo>
                    <a:pt x="111679" y="315197"/>
                  </a:lnTo>
                  <a:lnTo>
                    <a:pt x="93501" y="332699"/>
                  </a:lnTo>
                  <a:lnTo>
                    <a:pt x="59716" y="348865"/>
                  </a:lnTo>
                  <a:lnTo>
                    <a:pt x="37297" y="349101"/>
                  </a:lnTo>
                  <a:lnTo>
                    <a:pt x="26481" y="346745"/>
                  </a:lnTo>
                  <a:lnTo>
                    <a:pt x="17543" y="337401"/>
                  </a:lnTo>
                  <a:lnTo>
                    <a:pt x="3006" y="306290"/>
                  </a:lnTo>
                  <a:lnTo>
                    <a:pt x="0" y="275764"/>
                  </a:lnTo>
                  <a:lnTo>
                    <a:pt x="12624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A1C1142-513A-4F56-B2B5-C684E4DE2F0E}"/>
                </a:ext>
              </a:extLst>
            </p:cNvPr>
            <p:cNvSpPr/>
            <p:nvPr/>
          </p:nvSpPr>
          <p:spPr>
            <a:xfrm>
              <a:off x="6218822" y="10202444"/>
              <a:ext cx="23322" cy="186565"/>
            </a:xfrm>
            <a:custGeom>
              <a:avLst/>
              <a:gdLst/>
              <a:ahLst/>
              <a:cxnLst/>
              <a:rect l="0" t="0" r="0" b="0"/>
              <a:pathLst>
                <a:path w="23322" h="186565">
                  <a:moveTo>
                    <a:pt x="0" y="0"/>
                  </a:moveTo>
                  <a:lnTo>
                    <a:pt x="8253" y="8253"/>
                  </a:lnTo>
                  <a:lnTo>
                    <a:pt x="17512" y="34019"/>
                  </a:lnTo>
                  <a:lnTo>
                    <a:pt x="22556" y="87856"/>
                  </a:lnTo>
                  <a:lnTo>
                    <a:pt x="23220" y="144391"/>
                  </a:lnTo>
                  <a:lnTo>
                    <a:pt x="23321" y="1865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30B7BAE3-A349-480C-ADB1-0795F480EA3A}"/>
                </a:ext>
              </a:extLst>
            </p:cNvPr>
            <p:cNvSpPr/>
            <p:nvPr/>
          </p:nvSpPr>
          <p:spPr>
            <a:xfrm>
              <a:off x="6234369" y="10164605"/>
              <a:ext cx="103215" cy="138896"/>
            </a:xfrm>
            <a:custGeom>
              <a:avLst/>
              <a:gdLst/>
              <a:ahLst/>
              <a:cxnLst/>
              <a:rect l="0" t="0" r="0" b="0"/>
              <a:pathLst>
                <a:path w="103215" h="138896">
                  <a:moveTo>
                    <a:pt x="0" y="138895"/>
                  </a:moveTo>
                  <a:lnTo>
                    <a:pt x="10759" y="75853"/>
                  </a:lnTo>
                  <a:lnTo>
                    <a:pt x="24205" y="39025"/>
                  </a:lnTo>
                  <a:lnTo>
                    <a:pt x="48351" y="6979"/>
                  </a:lnTo>
                  <a:lnTo>
                    <a:pt x="55554" y="2582"/>
                  </a:lnTo>
                  <a:lnTo>
                    <a:pt x="70469" y="0"/>
                  </a:lnTo>
                  <a:lnTo>
                    <a:pt x="77209" y="2248"/>
                  </a:lnTo>
                  <a:lnTo>
                    <a:pt x="89306" y="11655"/>
                  </a:lnTo>
                  <a:lnTo>
                    <a:pt x="98137" y="29081"/>
                  </a:lnTo>
                  <a:lnTo>
                    <a:pt x="103214" y="49494"/>
                  </a:lnTo>
                  <a:lnTo>
                    <a:pt x="102591" y="67201"/>
                  </a:lnTo>
                  <a:lnTo>
                    <a:pt x="93257" y="91740"/>
                  </a:lnTo>
                  <a:lnTo>
                    <a:pt x="87219" y="97093"/>
                  </a:lnTo>
                  <a:lnTo>
                    <a:pt x="71298" y="103041"/>
                  </a:lnTo>
                  <a:lnTo>
                    <a:pt x="65670" y="103764"/>
                  </a:lnTo>
                  <a:lnTo>
                    <a:pt x="61918" y="103381"/>
                  </a:lnTo>
                  <a:lnTo>
                    <a:pt x="54415" y="1000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DB305F6-380D-4D7F-BB9E-47E3C0307529}"/>
                </a:ext>
              </a:extLst>
            </p:cNvPr>
            <p:cNvSpPr/>
            <p:nvPr/>
          </p:nvSpPr>
          <p:spPr>
            <a:xfrm>
              <a:off x="6411917" y="10119238"/>
              <a:ext cx="86753" cy="138349"/>
            </a:xfrm>
            <a:custGeom>
              <a:avLst/>
              <a:gdLst/>
              <a:ahLst/>
              <a:cxnLst/>
              <a:rect l="0" t="0" r="0" b="0"/>
              <a:pathLst>
                <a:path w="86753" h="138349">
                  <a:moveTo>
                    <a:pt x="86752" y="13244"/>
                  </a:moveTo>
                  <a:lnTo>
                    <a:pt x="78499" y="4990"/>
                  </a:lnTo>
                  <a:lnTo>
                    <a:pt x="65233" y="937"/>
                  </a:lnTo>
                  <a:lnTo>
                    <a:pt x="48686" y="0"/>
                  </a:lnTo>
                  <a:lnTo>
                    <a:pt x="32694" y="2464"/>
                  </a:lnTo>
                  <a:lnTo>
                    <a:pt x="19252" y="8741"/>
                  </a:lnTo>
                  <a:lnTo>
                    <a:pt x="13249" y="12833"/>
                  </a:lnTo>
                  <a:lnTo>
                    <a:pt x="4276" y="31199"/>
                  </a:lnTo>
                  <a:lnTo>
                    <a:pt x="0" y="53181"/>
                  </a:lnTo>
                  <a:lnTo>
                    <a:pt x="3858" y="68710"/>
                  </a:lnTo>
                  <a:lnTo>
                    <a:pt x="9033" y="73541"/>
                  </a:lnTo>
                  <a:lnTo>
                    <a:pt x="53818" y="90291"/>
                  </a:lnTo>
                  <a:lnTo>
                    <a:pt x="62902" y="101901"/>
                  </a:lnTo>
                  <a:lnTo>
                    <a:pt x="63942" y="108625"/>
                  </a:lnTo>
                  <a:lnTo>
                    <a:pt x="60491" y="123007"/>
                  </a:lnTo>
                  <a:lnTo>
                    <a:pt x="50897" y="133428"/>
                  </a:lnTo>
                  <a:lnTo>
                    <a:pt x="44710" y="137417"/>
                  </a:lnTo>
                  <a:lnTo>
                    <a:pt x="38859" y="138348"/>
                  </a:lnTo>
                  <a:lnTo>
                    <a:pt x="33230" y="137242"/>
                  </a:lnTo>
                  <a:lnTo>
                    <a:pt x="27750" y="134777"/>
                  </a:lnTo>
                  <a:lnTo>
                    <a:pt x="24961" y="129678"/>
                  </a:lnTo>
                  <a:lnTo>
                    <a:pt x="24564" y="987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7B61E5B-F14B-4E12-AABC-89722BEB0F58}"/>
                </a:ext>
              </a:extLst>
            </p:cNvPr>
            <p:cNvSpPr/>
            <p:nvPr/>
          </p:nvSpPr>
          <p:spPr>
            <a:xfrm>
              <a:off x="6568631" y="10163576"/>
              <a:ext cx="7774" cy="77736"/>
            </a:xfrm>
            <a:custGeom>
              <a:avLst/>
              <a:gdLst/>
              <a:ahLst/>
              <a:cxnLst/>
              <a:rect l="0" t="0" r="0" b="0"/>
              <a:pathLst>
                <a:path w="7774" h="77736">
                  <a:moveTo>
                    <a:pt x="0" y="0"/>
                  </a:moveTo>
                  <a:lnTo>
                    <a:pt x="2302" y="58390"/>
                  </a:lnTo>
                  <a:lnTo>
                    <a:pt x="7773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0A57BECD-2996-4386-B40F-6B3FCB0C1E80}"/>
                </a:ext>
              </a:extLst>
            </p:cNvPr>
            <p:cNvSpPr/>
            <p:nvPr/>
          </p:nvSpPr>
          <p:spPr>
            <a:xfrm>
              <a:off x="6576404" y="10046973"/>
              <a:ext cx="1" cy="15548"/>
            </a:xfrm>
            <a:custGeom>
              <a:avLst/>
              <a:gdLst/>
              <a:ahLst/>
              <a:cxnLst/>
              <a:rect l="0" t="0" r="0" b="0"/>
              <a:pathLst>
                <a:path w="1" h="15548">
                  <a:moveTo>
                    <a:pt x="0" y="1554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834EF420-549C-4B3F-9071-79E9EAECC332}"/>
                </a:ext>
              </a:extLst>
            </p:cNvPr>
            <p:cNvSpPr/>
            <p:nvPr/>
          </p:nvSpPr>
          <p:spPr>
            <a:xfrm>
              <a:off x="6641887" y="10111253"/>
              <a:ext cx="105535" cy="114512"/>
            </a:xfrm>
            <a:custGeom>
              <a:avLst/>
              <a:gdLst/>
              <a:ahLst/>
              <a:cxnLst/>
              <a:rect l="0" t="0" r="0" b="0"/>
              <a:pathLst>
                <a:path w="105535" h="114512">
                  <a:moveTo>
                    <a:pt x="4479" y="67870"/>
                  </a:moveTo>
                  <a:lnTo>
                    <a:pt x="2176" y="99390"/>
                  </a:lnTo>
                  <a:lnTo>
                    <a:pt x="0" y="107791"/>
                  </a:lnTo>
                  <a:lnTo>
                    <a:pt x="11042" y="66644"/>
                  </a:lnTo>
                  <a:lnTo>
                    <a:pt x="24658" y="39100"/>
                  </a:lnTo>
                  <a:lnTo>
                    <a:pt x="52035" y="8443"/>
                  </a:lnTo>
                  <a:lnTo>
                    <a:pt x="59503" y="2341"/>
                  </a:lnTo>
                  <a:lnTo>
                    <a:pt x="66210" y="0"/>
                  </a:lnTo>
                  <a:lnTo>
                    <a:pt x="72409" y="166"/>
                  </a:lnTo>
                  <a:lnTo>
                    <a:pt x="78268" y="2005"/>
                  </a:lnTo>
                  <a:lnTo>
                    <a:pt x="89385" y="10957"/>
                  </a:lnTo>
                  <a:lnTo>
                    <a:pt x="94768" y="16972"/>
                  </a:lnTo>
                  <a:lnTo>
                    <a:pt x="100749" y="35171"/>
                  </a:lnTo>
                  <a:lnTo>
                    <a:pt x="105114" y="94217"/>
                  </a:lnTo>
                  <a:lnTo>
                    <a:pt x="105534" y="1145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06BAF87-A559-433D-99AA-FFB5FC83A1CA}"/>
              </a:ext>
            </a:extLst>
          </p:cNvPr>
          <p:cNvGrpSpPr/>
          <p:nvPr/>
        </p:nvGrpSpPr>
        <p:grpSpPr>
          <a:xfrm>
            <a:off x="3776538" y="9805994"/>
            <a:ext cx="1525009" cy="304855"/>
            <a:chOff x="3776538" y="9805994"/>
            <a:chExt cx="1525009" cy="304855"/>
          </a:xfrm>
        </p:grpSpPr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971E27D7-4B03-4CB5-8077-5F2A62456A94}"/>
                </a:ext>
              </a:extLst>
            </p:cNvPr>
            <p:cNvSpPr/>
            <p:nvPr/>
          </p:nvSpPr>
          <p:spPr>
            <a:xfrm>
              <a:off x="3776538" y="9872197"/>
              <a:ext cx="164641" cy="238652"/>
            </a:xfrm>
            <a:custGeom>
              <a:avLst/>
              <a:gdLst/>
              <a:ahLst/>
              <a:cxnLst/>
              <a:rect l="0" t="0" r="0" b="0"/>
              <a:pathLst>
                <a:path w="164641" h="238652">
                  <a:moveTo>
                    <a:pt x="164640" y="11531"/>
                  </a:moveTo>
                  <a:lnTo>
                    <a:pt x="112467" y="0"/>
                  </a:lnTo>
                  <a:lnTo>
                    <a:pt x="67527" y="7219"/>
                  </a:lnTo>
                  <a:lnTo>
                    <a:pt x="37305" y="22635"/>
                  </a:lnTo>
                  <a:lnTo>
                    <a:pt x="14723" y="47739"/>
                  </a:lnTo>
                  <a:lnTo>
                    <a:pt x="1218" y="85312"/>
                  </a:lnTo>
                  <a:lnTo>
                    <a:pt x="0" y="116886"/>
                  </a:lnTo>
                  <a:lnTo>
                    <a:pt x="7685" y="132061"/>
                  </a:lnTo>
                  <a:lnTo>
                    <a:pt x="19738" y="143699"/>
                  </a:lnTo>
                  <a:lnTo>
                    <a:pt x="33733" y="151750"/>
                  </a:lnTo>
                  <a:lnTo>
                    <a:pt x="48590" y="153602"/>
                  </a:lnTo>
                  <a:lnTo>
                    <a:pt x="56179" y="152886"/>
                  </a:lnTo>
                  <a:lnTo>
                    <a:pt x="59512" y="150683"/>
                  </a:lnTo>
                  <a:lnTo>
                    <a:pt x="60005" y="147486"/>
                  </a:lnTo>
                  <a:lnTo>
                    <a:pt x="58607" y="143627"/>
                  </a:lnTo>
                  <a:lnTo>
                    <a:pt x="55084" y="141918"/>
                  </a:lnTo>
                  <a:lnTo>
                    <a:pt x="44260" y="142322"/>
                  </a:lnTo>
                  <a:lnTo>
                    <a:pt x="33114" y="147684"/>
                  </a:lnTo>
                  <a:lnTo>
                    <a:pt x="27724" y="151531"/>
                  </a:lnTo>
                  <a:lnTo>
                    <a:pt x="19431" y="162717"/>
                  </a:lnTo>
                  <a:lnTo>
                    <a:pt x="13730" y="177190"/>
                  </a:lnTo>
                  <a:lnTo>
                    <a:pt x="11385" y="203897"/>
                  </a:lnTo>
                  <a:lnTo>
                    <a:pt x="13897" y="220541"/>
                  </a:lnTo>
                  <a:lnTo>
                    <a:pt x="17504" y="226879"/>
                  </a:lnTo>
                  <a:lnTo>
                    <a:pt x="28421" y="236225"/>
                  </a:lnTo>
                  <a:lnTo>
                    <a:pt x="44213" y="238651"/>
                  </a:lnTo>
                  <a:lnTo>
                    <a:pt x="78376" y="233170"/>
                  </a:lnTo>
                  <a:lnTo>
                    <a:pt x="89736" y="226352"/>
                  </a:lnTo>
                  <a:lnTo>
                    <a:pt x="102452" y="21364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1A0D8474-8258-473D-ADA6-1CD9A035D48E}"/>
                </a:ext>
              </a:extLst>
            </p:cNvPr>
            <p:cNvSpPr/>
            <p:nvPr/>
          </p:nvSpPr>
          <p:spPr>
            <a:xfrm>
              <a:off x="3935025" y="10019555"/>
              <a:ext cx="76116" cy="75337"/>
            </a:xfrm>
            <a:custGeom>
              <a:avLst/>
              <a:gdLst/>
              <a:ahLst/>
              <a:cxnLst/>
              <a:rect l="0" t="0" r="0" b="0"/>
              <a:pathLst>
                <a:path w="76116" h="75337">
                  <a:moveTo>
                    <a:pt x="6153" y="11871"/>
                  </a:moveTo>
                  <a:lnTo>
                    <a:pt x="0" y="39543"/>
                  </a:lnTo>
                  <a:lnTo>
                    <a:pt x="1163" y="65271"/>
                  </a:lnTo>
                  <a:lnTo>
                    <a:pt x="2826" y="73383"/>
                  </a:lnTo>
                  <a:lnTo>
                    <a:pt x="3935" y="75336"/>
                  </a:lnTo>
                  <a:lnTo>
                    <a:pt x="4674" y="73184"/>
                  </a:lnTo>
                  <a:lnTo>
                    <a:pt x="16887" y="26911"/>
                  </a:lnTo>
                  <a:lnTo>
                    <a:pt x="32654" y="3948"/>
                  </a:lnTo>
                  <a:lnTo>
                    <a:pt x="38504" y="542"/>
                  </a:lnTo>
                  <a:lnTo>
                    <a:pt x="44131" y="0"/>
                  </a:lnTo>
                  <a:lnTo>
                    <a:pt x="49610" y="1366"/>
                  </a:lnTo>
                  <a:lnTo>
                    <a:pt x="54126" y="4867"/>
                  </a:lnTo>
                  <a:lnTo>
                    <a:pt x="64609" y="22176"/>
                  </a:lnTo>
                  <a:lnTo>
                    <a:pt x="76115" y="5851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8D21DA7E-1B04-4E16-99AB-E274E802CDA6}"/>
                </a:ext>
              </a:extLst>
            </p:cNvPr>
            <p:cNvSpPr/>
            <p:nvPr/>
          </p:nvSpPr>
          <p:spPr>
            <a:xfrm>
              <a:off x="4050008" y="9878930"/>
              <a:ext cx="38868" cy="199138"/>
            </a:xfrm>
            <a:custGeom>
              <a:avLst/>
              <a:gdLst/>
              <a:ahLst/>
              <a:cxnLst/>
              <a:rect l="0" t="0" r="0" b="0"/>
              <a:pathLst>
                <a:path w="38868" h="199138">
                  <a:moveTo>
                    <a:pt x="0" y="12572"/>
                  </a:moveTo>
                  <a:lnTo>
                    <a:pt x="4127" y="193"/>
                  </a:lnTo>
                  <a:lnTo>
                    <a:pt x="6206" y="0"/>
                  </a:lnTo>
                  <a:lnTo>
                    <a:pt x="10820" y="9001"/>
                  </a:lnTo>
                  <a:lnTo>
                    <a:pt x="17228" y="61131"/>
                  </a:lnTo>
                  <a:lnTo>
                    <a:pt x="26244" y="123795"/>
                  </a:lnTo>
                  <a:lnTo>
                    <a:pt x="36608" y="182381"/>
                  </a:lnTo>
                  <a:lnTo>
                    <a:pt x="38867" y="19913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E74E134-9875-4999-9DFA-73E9EEA8ABD7}"/>
                </a:ext>
              </a:extLst>
            </p:cNvPr>
            <p:cNvSpPr/>
            <p:nvPr/>
          </p:nvSpPr>
          <p:spPr>
            <a:xfrm>
              <a:off x="4042234" y="9961464"/>
              <a:ext cx="93284" cy="7775"/>
            </a:xfrm>
            <a:custGeom>
              <a:avLst/>
              <a:gdLst/>
              <a:ahLst/>
              <a:cxnLst/>
              <a:rect l="0" t="0" r="0" b="0"/>
              <a:pathLst>
                <a:path w="93284" h="7775">
                  <a:moveTo>
                    <a:pt x="0" y="7774"/>
                  </a:moveTo>
                  <a:lnTo>
                    <a:pt x="31521" y="5471"/>
                  </a:lnTo>
                  <a:lnTo>
                    <a:pt x="93283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49C576E-B5D5-4E16-AC02-EF4EE1D97869}"/>
                </a:ext>
              </a:extLst>
            </p:cNvPr>
            <p:cNvSpPr/>
            <p:nvPr/>
          </p:nvSpPr>
          <p:spPr>
            <a:xfrm>
              <a:off x="4166611" y="9976648"/>
              <a:ext cx="186565" cy="87570"/>
            </a:xfrm>
            <a:custGeom>
              <a:avLst/>
              <a:gdLst/>
              <a:ahLst/>
              <a:cxnLst/>
              <a:rect l="0" t="0" r="0" b="0"/>
              <a:pathLst>
                <a:path w="186565" h="87570">
                  <a:moveTo>
                    <a:pt x="0" y="23684"/>
                  </a:moveTo>
                  <a:lnTo>
                    <a:pt x="4126" y="36065"/>
                  </a:lnTo>
                  <a:lnTo>
                    <a:pt x="8797" y="39711"/>
                  </a:lnTo>
                  <a:lnTo>
                    <a:pt x="23199" y="43764"/>
                  </a:lnTo>
                  <a:lnTo>
                    <a:pt x="30149" y="43116"/>
                  </a:lnTo>
                  <a:lnTo>
                    <a:pt x="42478" y="37791"/>
                  </a:lnTo>
                  <a:lnTo>
                    <a:pt x="45593" y="32226"/>
                  </a:lnTo>
                  <a:lnTo>
                    <a:pt x="46751" y="16827"/>
                  </a:lnTo>
                  <a:lnTo>
                    <a:pt x="44123" y="10475"/>
                  </a:lnTo>
                  <a:lnTo>
                    <a:pt x="34293" y="1115"/>
                  </a:lnTo>
                  <a:lnTo>
                    <a:pt x="28908" y="0"/>
                  </a:lnTo>
                  <a:lnTo>
                    <a:pt x="23591" y="985"/>
                  </a:lnTo>
                  <a:lnTo>
                    <a:pt x="18318" y="3369"/>
                  </a:lnTo>
                  <a:lnTo>
                    <a:pt x="2645" y="19105"/>
                  </a:lnTo>
                  <a:lnTo>
                    <a:pt x="35" y="26678"/>
                  </a:lnTo>
                  <a:lnTo>
                    <a:pt x="490" y="52978"/>
                  </a:lnTo>
                  <a:lnTo>
                    <a:pt x="3960" y="69525"/>
                  </a:lnTo>
                  <a:lnTo>
                    <a:pt x="7823" y="75838"/>
                  </a:lnTo>
                  <a:lnTo>
                    <a:pt x="19023" y="85155"/>
                  </a:lnTo>
                  <a:lnTo>
                    <a:pt x="34942" y="87569"/>
                  </a:lnTo>
                  <a:lnTo>
                    <a:pt x="44024" y="87004"/>
                  </a:lnTo>
                  <a:lnTo>
                    <a:pt x="58721" y="79465"/>
                  </a:lnTo>
                  <a:lnTo>
                    <a:pt x="86779" y="51503"/>
                  </a:lnTo>
                  <a:lnTo>
                    <a:pt x="94135" y="37776"/>
                  </a:lnTo>
                  <a:lnTo>
                    <a:pt x="95676" y="23037"/>
                  </a:lnTo>
                  <a:lnTo>
                    <a:pt x="94878" y="15479"/>
                  </a:lnTo>
                  <a:lnTo>
                    <a:pt x="95210" y="13031"/>
                  </a:lnTo>
                  <a:lnTo>
                    <a:pt x="96294" y="13991"/>
                  </a:lnTo>
                  <a:lnTo>
                    <a:pt x="97882" y="17222"/>
                  </a:lnTo>
                  <a:lnTo>
                    <a:pt x="106555" y="23116"/>
                  </a:lnTo>
                  <a:lnTo>
                    <a:pt x="112495" y="25896"/>
                  </a:lnTo>
                  <a:lnTo>
                    <a:pt x="126005" y="26682"/>
                  </a:lnTo>
                  <a:lnTo>
                    <a:pt x="139783" y="23290"/>
                  </a:lnTo>
                  <a:lnTo>
                    <a:pt x="151665" y="16023"/>
                  </a:lnTo>
                  <a:lnTo>
                    <a:pt x="154661" y="15986"/>
                  </a:lnTo>
                  <a:lnTo>
                    <a:pt x="155795" y="18552"/>
                  </a:lnTo>
                  <a:lnTo>
                    <a:pt x="155534" y="45415"/>
                  </a:lnTo>
                  <a:lnTo>
                    <a:pt x="160105" y="59542"/>
                  </a:lnTo>
                  <a:lnTo>
                    <a:pt x="167895" y="70715"/>
                  </a:lnTo>
                  <a:lnTo>
                    <a:pt x="186564" y="8587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46A8721E-5A13-4C34-A61C-ADAF97C30668}"/>
                </a:ext>
              </a:extLst>
            </p:cNvPr>
            <p:cNvSpPr/>
            <p:nvPr/>
          </p:nvSpPr>
          <p:spPr>
            <a:xfrm>
              <a:off x="4368722" y="9984784"/>
              <a:ext cx="93943" cy="80048"/>
            </a:xfrm>
            <a:custGeom>
              <a:avLst/>
              <a:gdLst/>
              <a:ahLst/>
              <a:cxnLst/>
              <a:rect l="0" t="0" r="0" b="0"/>
              <a:pathLst>
                <a:path w="93943" h="80048">
                  <a:moveTo>
                    <a:pt x="31094" y="0"/>
                  </a:moveTo>
                  <a:lnTo>
                    <a:pt x="19546" y="13276"/>
                  </a:lnTo>
                  <a:lnTo>
                    <a:pt x="13582" y="25767"/>
                  </a:lnTo>
                  <a:lnTo>
                    <a:pt x="12659" y="39955"/>
                  </a:lnTo>
                  <a:lnTo>
                    <a:pt x="15991" y="54034"/>
                  </a:lnTo>
                  <a:lnTo>
                    <a:pt x="23230" y="66050"/>
                  </a:lnTo>
                  <a:lnTo>
                    <a:pt x="34509" y="74846"/>
                  </a:lnTo>
                  <a:lnTo>
                    <a:pt x="41144" y="78400"/>
                  </a:lnTo>
                  <a:lnTo>
                    <a:pt x="55427" y="80047"/>
                  </a:lnTo>
                  <a:lnTo>
                    <a:pt x="69548" y="77035"/>
                  </a:lnTo>
                  <a:lnTo>
                    <a:pt x="81582" y="69939"/>
                  </a:lnTo>
                  <a:lnTo>
                    <a:pt x="90386" y="58724"/>
                  </a:lnTo>
                  <a:lnTo>
                    <a:pt x="93942" y="52106"/>
                  </a:lnTo>
                  <a:lnTo>
                    <a:pt x="93723" y="44238"/>
                  </a:lnTo>
                  <a:lnTo>
                    <a:pt x="86569" y="26284"/>
                  </a:lnTo>
                  <a:lnTo>
                    <a:pt x="67973" y="5005"/>
                  </a:lnTo>
                  <a:lnTo>
                    <a:pt x="60862" y="1610"/>
                  </a:lnTo>
                  <a:lnTo>
                    <a:pt x="46052" y="139"/>
                  </a:lnTo>
                  <a:lnTo>
                    <a:pt x="23146" y="8295"/>
                  </a:lnTo>
                  <a:lnTo>
                    <a:pt x="12302" y="19235"/>
                  </a:lnTo>
                  <a:lnTo>
                    <a:pt x="3646" y="35354"/>
                  </a:lnTo>
                  <a:lnTo>
                    <a:pt x="0" y="4664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3C3CB60C-2EDC-441A-AF69-34B4F33D36EC}"/>
                </a:ext>
              </a:extLst>
            </p:cNvPr>
            <p:cNvSpPr/>
            <p:nvPr/>
          </p:nvSpPr>
          <p:spPr>
            <a:xfrm>
              <a:off x="4539740" y="9837088"/>
              <a:ext cx="23322" cy="202113"/>
            </a:xfrm>
            <a:custGeom>
              <a:avLst/>
              <a:gdLst/>
              <a:ahLst/>
              <a:cxnLst/>
              <a:rect l="0" t="0" r="0" b="0"/>
              <a:pathLst>
                <a:path w="23322" h="202113">
                  <a:moveTo>
                    <a:pt x="0" y="0"/>
                  </a:moveTo>
                  <a:lnTo>
                    <a:pt x="864" y="53901"/>
                  </a:lnTo>
                  <a:lnTo>
                    <a:pt x="6693" y="114627"/>
                  </a:lnTo>
                  <a:lnTo>
                    <a:pt x="16087" y="174265"/>
                  </a:lnTo>
                  <a:lnTo>
                    <a:pt x="23321" y="20211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D2F1331B-D750-48D8-AC8F-9E90F77E0EDF}"/>
                </a:ext>
              </a:extLst>
            </p:cNvPr>
            <p:cNvSpPr/>
            <p:nvPr/>
          </p:nvSpPr>
          <p:spPr>
            <a:xfrm>
              <a:off x="4601498" y="9922597"/>
              <a:ext cx="62619" cy="101057"/>
            </a:xfrm>
            <a:custGeom>
              <a:avLst/>
              <a:gdLst/>
              <a:ahLst/>
              <a:cxnLst/>
              <a:rect l="0" t="0" r="0" b="0"/>
              <a:pathLst>
                <a:path w="62619" h="101057">
                  <a:moveTo>
                    <a:pt x="39298" y="0"/>
                  </a:moveTo>
                  <a:lnTo>
                    <a:pt x="35171" y="12380"/>
                  </a:lnTo>
                  <a:lnTo>
                    <a:pt x="26235" y="23064"/>
                  </a:lnTo>
                  <a:lnTo>
                    <a:pt x="3512" y="43999"/>
                  </a:lnTo>
                  <a:lnTo>
                    <a:pt x="757" y="50062"/>
                  </a:lnTo>
                  <a:lnTo>
                    <a:pt x="0" y="63709"/>
                  </a:lnTo>
                  <a:lnTo>
                    <a:pt x="2734" y="70112"/>
                  </a:lnTo>
                  <a:lnTo>
                    <a:pt x="12683" y="81833"/>
                  </a:lnTo>
                  <a:lnTo>
                    <a:pt x="32851" y="94016"/>
                  </a:lnTo>
                  <a:lnTo>
                    <a:pt x="62618" y="10105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A4BC2E98-4156-4383-A3D9-F02A25E4274F}"/>
                </a:ext>
              </a:extLst>
            </p:cNvPr>
            <p:cNvSpPr/>
            <p:nvPr/>
          </p:nvSpPr>
          <p:spPr>
            <a:xfrm>
              <a:off x="4741852" y="9899276"/>
              <a:ext cx="7774" cy="108830"/>
            </a:xfrm>
            <a:custGeom>
              <a:avLst/>
              <a:gdLst/>
              <a:ahLst/>
              <a:cxnLst/>
              <a:rect l="0" t="0" r="0" b="0"/>
              <a:pathLst>
                <a:path w="7774" h="108830">
                  <a:moveTo>
                    <a:pt x="0" y="0"/>
                  </a:moveTo>
                  <a:lnTo>
                    <a:pt x="0" y="54098"/>
                  </a:lnTo>
                  <a:lnTo>
                    <a:pt x="7773" y="10882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1EB4C53-FF3A-402E-A688-03CEFF542491}"/>
                </a:ext>
              </a:extLst>
            </p:cNvPr>
            <p:cNvSpPr/>
            <p:nvPr/>
          </p:nvSpPr>
          <p:spPr>
            <a:xfrm>
              <a:off x="4741852" y="9805994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5EFD19B-07B8-49BC-98F2-4D4BA98D6573}"/>
                </a:ext>
              </a:extLst>
            </p:cNvPr>
            <p:cNvSpPr/>
            <p:nvPr/>
          </p:nvSpPr>
          <p:spPr>
            <a:xfrm>
              <a:off x="4796361" y="9891502"/>
              <a:ext cx="100962" cy="148815"/>
            </a:xfrm>
            <a:custGeom>
              <a:avLst/>
              <a:gdLst/>
              <a:ahLst/>
              <a:cxnLst/>
              <a:rect l="0" t="0" r="0" b="0"/>
              <a:pathLst>
                <a:path w="100962" h="148815">
                  <a:moveTo>
                    <a:pt x="7679" y="0"/>
                  </a:moveTo>
                  <a:lnTo>
                    <a:pt x="986" y="51532"/>
                  </a:lnTo>
                  <a:lnTo>
                    <a:pt x="226" y="102986"/>
                  </a:lnTo>
                  <a:lnTo>
                    <a:pt x="0" y="145485"/>
                  </a:lnTo>
                  <a:lnTo>
                    <a:pt x="1696" y="148814"/>
                  </a:lnTo>
                  <a:lnTo>
                    <a:pt x="4554" y="145850"/>
                  </a:lnTo>
                  <a:lnTo>
                    <a:pt x="26430" y="91696"/>
                  </a:lnTo>
                  <a:lnTo>
                    <a:pt x="55936" y="32624"/>
                  </a:lnTo>
                  <a:lnTo>
                    <a:pt x="63171" y="25204"/>
                  </a:lnTo>
                  <a:lnTo>
                    <a:pt x="70586" y="21122"/>
                  </a:lnTo>
                  <a:lnTo>
                    <a:pt x="78120" y="19264"/>
                  </a:lnTo>
                  <a:lnTo>
                    <a:pt x="84006" y="20616"/>
                  </a:lnTo>
                  <a:lnTo>
                    <a:pt x="88794" y="24110"/>
                  </a:lnTo>
                  <a:lnTo>
                    <a:pt x="92849" y="29029"/>
                  </a:lnTo>
                  <a:lnTo>
                    <a:pt x="98558" y="60713"/>
                  </a:lnTo>
                  <a:lnTo>
                    <a:pt x="100961" y="11660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CA7636EC-46EE-446E-B3EC-38332598260E}"/>
                </a:ext>
              </a:extLst>
            </p:cNvPr>
            <p:cNvSpPr/>
            <p:nvPr/>
          </p:nvSpPr>
          <p:spPr>
            <a:xfrm>
              <a:off x="4949444" y="9902589"/>
              <a:ext cx="352103" cy="155650"/>
            </a:xfrm>
            <a:custGeom>
              <a:avLst/>
              <a:gdLst/>
              <a:ahLst/>
              <a:cxnLst/>
              <a:rect l="0" t="0" r="0" b="0"/>
              <a:pathLst>
                <a:path w="352103" h="155650">
                  <a:moveTo>
                    <a:pt x="72255" y="20008"/>
                  </a:moveTo>
                  <a:lnTo>
                    <a:pt x="40734" y="30767"/>
                  </a:lnTo>
                  <a:lnTo>
                    <a:pt x="26288" y="40337"/>
                  </a:lnTo>
                  <a:lnTo>
                    <a:pt x="14109" y="53228"/>
                  </a:lnTo>
                  <a:lnTo>
                    <a:pt x="1667" y="79179"/>
                  </a:lnTo>
                  <a:lnTo>
                    <a:pt x="0" y="98705"/>
                  </a:lnTo>
                  <a:lnTo>
                    <a:pt x="764" y="108750"/>
                  </a:lnTo>
                  <a:lnTo>
                    <a:pt x="3865" y="116309"/>
                  </a:lnTo>
                  <a:lnTo>
                    <a:pt x="14220" y="127012"/>
                  </a:lnTo>
                  <a:lnTo>
                    <a:pt x="20609" y="129347"/>
                  </a:lnTo>
                  <a:lnTo>
                    <a:pt x="34618" y="129639"/>
                  </a:lnTo>
                  <a:lnTo>
                    <a:pt x="47178" y="124587"/>
                  </a:lnTo>
                  <a:lnTo>
                    <a:pt x="52946" y="120821"/>
                  </a:lnTo>
                  <a:lnTo>
                    <a:pt x="61657" y="107423"/>
                  </a:lnTo>
                  <a:lnTo>
                    <a:pt x="67545" y="88226"/>
                  </a:lnTo>
                  <a:lnTo>
                    <a:pt x="69021" y="40585"/>
                  </a:lnTo>
                  <a:lnTo>
                    <a:pt x="67508" y="31134"/>
                  </a:lnTo>
                  <a:lnTo>
                    <a:pt x="66499" y="29153"/>
                  </a:lnTo>
                  <a:lnTo>
                    <a:pt x="65377" y="38469"/>
                  </a:lnTo>
                  <a:lnTo>
                    <a:pt x="81254" y="84498"/>
                  </a:lnTo>
                  <a:lnTo>
                    <a:pt x="96120" y="107116"/>
                  </a:lnTo>
                  <a:lnTo>
                    <a:pt x="103712" y="114356"/>
                  </a:lnTo>
                  <a:lnTo>
                    <a:pt x="110501" y="117455"/>
                  </a:lnTo>
                  <a:lnTo>
                    <a:pt x="116754" y="117795"/>
                  </a:lnTo>
                  <a:lnTo>
                    <a:pt x="122651" y="116292"/>
                  </a:lnTo>
                  <a:lnTo>
                    <a:pt x="133809" y="105411"/>
                  </a:lnTo>
                  <a:lnTo>
                    <a:pt x="150921" y="74401"/>
                  </a:lnTo>
                  <a:lnTo>
                    <a:pt x="159862" y="46969"/>
                  </a:lnTo>
                  <a:lnTo>
                    <a:pt x="160712" y="29399"/>
                  </a:lnTo>
                  <a:lnTo>
                    <a:pt x="159074" y="18999"/>
                  </a:lnTo>
                  <a:lnTo>
                    <a:pt x="158346" y="25893"/>
                  </a:lnTo>
                  <a:lnTo>
                    <a:pt x="162628" y="35868"/>
                  </a:lnTo>
                  <a:lnTo>
                    <a:pt x="202228" y="99094"/>
                  </a:lnTo>
                  <a:lnTo>
                    <a:pt x="207756" y="114754"/>
                  </a:lnTo>
                  <a:lnTo>
                    <a:pt x="210213" y="133230"/>
                  </a:lnTo>
                  <a:lnTo>
                    <a:pt x="206698" y="148353"/>
                  </a:lnTo>
                  <a:lnTo>
                    <a:pt x="203342" y="154803"/>
                  </a:lnTo>
                  <a:lnTo>
                    <a:pt x="200241" y="155649"/>
                  </a:lnTo>
                  <a:lnTo>
                    <a:pt x="197310" y="152758"/>
                  </a:lnTo>
                  <a:lnTo>
                    <a:pt x="194492" y="147376"/>
                  </a:lnTo>
                  <a:lnTo>
                    <a:pt x="195206" y="142060"/>
                  </a:lnTo>
                  <a:lnTo>
                    <a:pt x="202907" y="131547"/>
                  </a:lnTo>
                  <a:lnTo>
                    <a:pt x="263825" y="88089"/>
                  </a:lnTo>
                  <a:lnTo>
                    <a:pt x="326082" y="40665"/>
                  </a:lnTo>
                  <a:lnTo>
                    <a:pt x="339386" y="22854"/>
                  </a:lnTo>
                  <a:lnTo>
                    <a:pt x="341897" y="14996"/>
                  </a:lnTo>
                  <a:lnTo>
                    <a:pt x="341844" y="8029"/>
                  </a:lnTo>
                  <a:lnTo>
                    <a:pt x="340081" y="1657"/>
                  </a:lnTo>
                  <a:lnTo>
                    <a:pt x="337178" y="0"/>
                  </a:lnTo>
                  <a:lnTo>
                    <a:pt x="333515" y="1487"/>
                  </a:lnTo>
                  <a:lnTo>
                    <a:pt x="324839" y="10912"/>
                  </a:lnTo>
                  <a:lnTo>
                    <a:pt x="315225" y="26617"/>
                  </a:lnTo>
                  <a:lnTo>
                    <a:pt x="308354" y="63137"/>
                  </a:lnTo>
                  <a:lnTo>
                    <a:pt x="313656" y="87257"/>
                  </a:lnTo>
                  <a:lnTo>
                    <a:pt x="324650" y="106902"/>
                  </a:lnTo>
                  <a:lnTo>
                    <a:pt x="352102" y="12883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254D70F-C8A3-4351-937E-DE08FA05CD06}"/>
              </a:ext>
            </a:extLst>
          </p:cNvPr>
          <p:cNvGrpSpPr/>
          <p:nvPr/>
        </p:nvGrpSpPr>
        <p:grpSpPr>
          <a:xfrm>
            <a:off x="4988376" y="8683375"/>
            <a:ext cx="1992252" cy="1084232"/>
            <a:chOff x="4988376" y="8683375"/>
            <a:chExt cx="1992252" cy="1084232"/>
          </a:xfrm>
        </p:grpSpPr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6F21F828-106B-4891-AD63-77192D4C8833}"/>
                </a:ext>
              </a:extLst>
            </p:cNvPr>
            <p:cNvSpPr/>
            <p:nvPr/>
          </p:nvSpPr>
          <p:spPr>
            <a:xfrm>
              <a:off x="4988376" y="9370676"/>
              <a:ext cx="359812" cy="396931"/>
            </a:xfrm>
            <a:custGeom>
              <a:avLst/>
              <a:gdLst/>
              <a:ahLst/>
              <a:cxnLst/>
              <a:rect l="0" t="0" r="0" b="0"/>
              <a:pathLst>
                <a:path w="359812" h="396931">
                  <a:moveTo>
                    <a:pt x="10002" y="388676"/>
                  </a:moveTo>
                  <a:lnTo>
                    <a:pt x="1749" y="396930"/>
                  </a:lnTo>
                  <a:lnTo>
                    <a:pt x="181" y="396770"/>
                  </a:lnTo>
                  <a:lnTo>
                    <a:pt x="0" y="394072"/>
                  </a:lnTo>
                  <a:lnTo>
                    <a:pt x="10041" y="362871"/>
                  </a:lnTo>
                  <a:lnTo>
                    <a:pt x="44371" y="302815"/>
                  </a:lnTo>
                  <a:lnTo>
                    <a:pt x="87465" y="247157"/>
                  </a:lnTo>
                  <a:lnTo>
                    <a:pt x="138576" y="189310"/>
                  </a:lnTo>
                  <a:lnTo>
                    <a:pt x="187204" y="140567"/>
                  </a:lnTo>
                  <a:lnTo>
                    <a:pt x="239335" y="95873"/>
                  </a:lnTo>
                  <a:lnTo>
                    <a:pt x="288991" y="56430"/>
                  </a:lnTo>
                  <a:lnTo>
                    <a:pt x="344542" y="12171"/>
                  </a:lnTo>
                  <a:lnTo>
                    <a:pt x="359811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03C9270-14B9-4F38-AF4F-55AC62BDC33A}"/>
                </a:ext>
              </a:extLst>
            </p:cNvPr>
            <p:cNvSpPr/>
            <p:nvPr/>
          </p:nvSpPr>
          <p:spPr>
            <a:xfrm>
              <a:off x="5254904" y="9378449"/>
              <a:ext cx="123735" cy="101057"/>
            </a:xfrm>
            <a:custGeom>
              <a:avLst/>
              <a:gdLst/>
              <a:ahLst/>
              <a:cxnLst/>
              <a:rect l="0" t="0" r="0" b="0"/>
              <a:pathLst>
                <a:path w="123735" h="101057">
                  <a:moveTo>
                    <a:pt x="0" y="0"/>
                  </a:moveTo>
                  <a:lnTo>
                    <a:pt x="27672" y="6153"/>
                  </a:lnTo>
                  <a:lnTo>
                    <a:pt x="81060" y="2218"/>
                  </a:lnTo>
                  <a:lnTo>
                    <a:pt x="102822" y="986"/>
                  </a:lnTo>
                  <a:lnTo>
                    <a:pt x="110870" y="3248"/>
                  </a:lnTo>
                  <a:lnTo>
                    <a:pt x="117100" y="7349"/>
                  </a:lnTo>
                  <a:lnTo>
                    <a:pt x="122117" y="12673"/>
                  </a:lnTo>
                  <a:lnTo>
                    <a:pt x="123734" y="19677"/>
                  </a:lnTo>
                  <a:lnTo>
                    <a:pt x="120924" y="36673"/>
                  </a:lnTo>
                  <a:lnTo>
                    <a:pt x="104867" y="81297"/>
                  </a:lnTo>
                  <a:lnTo>
                    <a:pt x="101056" y="1010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95090D2-086A-4973-B30A-E0168527B88E}"/>
                </a:ext>
              </a:extLst>
            </p:cNvPr>
            <p:cNvSpPr/>
            <p:nvPr/>
          </p:nvSpPr>
          <p:spPr>
            <a:xfrm>
              <a:off x="5441469" y="9200524"/>
              <a:ext cx="178792" cy="117315"/>
            </a:xfrm>
            <a:custGeom>
              <a:avLst/>
              <a:gdLst/>
              <a:ahLst/>
              <a:cxnLst/>
              <a:rect l="0" t="0" r="0" b="0"/>
              <a:pathLst>
                <a:path w="178792" h="117315">
                  <a:moveTo>
                    <a:pt x="0" y="53549"/>
                  </a:moveTo>
                  <a:lnTo>
                    <a:pt x="8253" y="45295"/>
                  </a:lnTo>
                  <a:lnTo>
                    <a:pt x="13276" y="43728"/>
                  </a:lnTo>
                  <a:lnTo>
                    <a:pt x="32725" y="45649"/>
                  </a:lnTo>
                  <a:lnTo>
                    <a:pt x="87699" y="65154"/>
                  </a:lnTo>
                  <a:lnTo>
                    <a:pt x="120709" y="89989"/>
                  </a:lnTo>
                  <a:lnTo>
                    <a:pt x="122796" y="95117"/>
                  </a:lnTo>
                  <a:lnTo>
                    <a:pt x="122459" y="100263"/>
                  </a:lnTo>
                  <a:lnTo>
                    <a:pt x="120507" y="105421"/>
                  </a:lnTo>
                  <a:lnTo>
                    <a:pt x="111428" y="113456"/>
                  </a:lnTo>
                  <a:lnTo>
                    <a:pt x="105379" y="116807"/>
                  </a:lnTo>
                  <a:lnTo>
                    <a:pt x="99620" y="117314"/>
                  </a:lnTo>
                  <a:lnTo>
                    <a:pt x="88614" y="113271"/>
                  </a:lnTo>
                  <a:lnTo>
                    <a:pt x="84987" y="108047"/>
                  </a:lnTo>
                  <a:lnTo>
                    <a:pt x="80958" y="93030"/>
                  </a:lnTo>
                  <a:lnTo>
                    <a:pt x="83774" y="77141"/>
                  </a:lnTo>
                  <a:lnTo>
                    <a:pt x="95071" y="55932"/>
                  </a:lnTo>
                  <a:lnTo>
                    <a:pt x="129664" y="6592"/>
                  </a:lnTo>
                  <a:lnTo>
                    <a:pt x="130492" y="2379"/>
                  </a:lnTo>
                  <a:lnTo>
                    <a:pt x="128453" y="433"/>
                  </a:lnTo>
                  <a:lnTo>
                    <a:pt x="124504" y="0"/>
                  </a:lnTo>
                  <a:lnTo>
                    <a:pt x="121006" y="3166"/>
                  </a:lnTo>
                  <a:lnTo>
                    <a:pt x="114817" y="15899"/>
                  </a:lnTo>
                  <a:lnTo>
                    <a:pt x="113793" y="33073"/>
                  </a:lnTo>
                  <a:lnTo>
                    <a:pt x="114730" y="42489"/>
                  </a:lnTo>
                  <a:lnTo>
                    <a:pt x="117946" y="49632"/>
                  </a:lnTo>
                  <a:lnTo>
                    <a:pt x="128428" y="59870"/>
                  </a:lnTo>
                  <a:lnTo>
                    <a:pt x="146331" y="64996"/>
                  </a:lnTo>
                  <a:lnTo>
                    <a:pt x="178791" y="6909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7026641C-4847-4AAD-AE3C-1D69BD0CC9F4}"/>
                </a:ext>
              </a:extLst>
            </p:cNvPr>
            <p:cNvSpPr/>
            <p:nvPr/>
          </p:nvSpPr>
          <p:spPr>
            <a:xfrm>
              <a:off x="5585039" y="9090829"/>
              <a:ext cx="66316" cy="124378"/>
            </a:xfrm>
            <a:custGeom>
              <a:avLst/>
              <a:gdLst/>
              <a:ahLst/>
              <a:cxnLst/>
              <a:rect l="0" t="0" r="0" b="0"/>
              <a:pathLst>
                <a:path w="66316" h="124378">
                  <a:moveTo>
                    <a:pt x="4127" y="0"/>
                  </a:moveTo>
                  <a:lnTo>
                    <a:pt x="0" y="16506"/>
                  </a:lnTo>
                  <a:lnTo>
                    <a:pt x="2581" y="31520"/>
                  </a:lnTo>
                  <a:lnTo>
                    <a:pt x="29291" y="85182"/>
                  </a:lnTo>
                  <a:lnTo>
                    <a:pt x="66315" y="1243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0DA05BF6-942C-4F7A-B8AD-BF02A3172CE0}"/>
                </a:ext>
              </a:extLst>
            </p:cNvPr>
            <p:cNvSpPr/>
            <p:nvPr/>
          </p:nvSpPr>
          <p:spPr>
            <a:xfrm>
              <a:off x="5685584" y="9114799"/>
              <a:ext cx="51280" cy="77087"/>
            </a:xfrm>
            <a:custGeom>
              <a:avLst/>
              <a:gdLst/>
              <a:ahLst/>
              <a:cxnLst/>
              <a:rect l="0" t="0" r="0" b="0"/>
              <a:pathLst>
                <a:path w="51280" h="77087">
                  <a:moveTo>
                    <a:pt x="4638" y="45992"/>
                  </a:moveTo>
                  <a:lnTo>
                    <a:pt x="17018" y="41865"/>
                  </a:lnTo>
                  <a:lnTo>
                    <a:pt x="27703" y="32930"/>
                  </a:lnTo>
                  <a:lnTo>
                    <a:pt x="32970" y="26919"/>
                  </a:lnTo>
                  <a:lnTo>
                    <a:pt x="35618" y="20321"/>
                  </a:lnTo>
                  <a:lnTo>
                    <a:pt x="36257" y="6079"/>
                  </a:lnTo>
                  <a:lnTo>
                    <a:pt x="33491" y="2110"/>
                  </a:lnTo>
                  <a:lnTo>
                    <a:pt x="29056" y="325"/>
                  </a:lnTo>
                  <a:lnTo>
                    <a:pt x="23508" y="0"/>
                  </a:lnTo>
                  <a:lnTo>
                    <a:pt x="18082" y="2375"/>
                  </a:lnTo>
                  <a:lnTo>
                    <a:pt x="7446" y="11923"/>
                  </a:lnTo>
                  <a:lnTo>
                    <a:pt x="1568" y="29411"/>
                  </a:lnTo>
                  <a:lnTo>
                    <a:pt x="0" y="40120"/>
                  </a:lnTo>
                  <a:lnTo>
                    <a:pt x="1546" y="48987"/>
                  </a:lnTo>
                  <a:lnTo>
                    <a:pt x="10174" y="63446"/>
                  </a:lnTo>
                  <a:lnTo>
                    <a:pt x="16966" y="67992"/>
                  </a:lnTo>
                  <a:lnTo>
                    <a:pt x="51279" y="7708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393F291F-1A44-4CE9-83BB-D3A9D09805A1}"/>
                </a:ext>
              </a:extLst>
            </p:cNvPr>
            <p:cNvSpPr/>
            <p:nvPr/>
          </p:nvSpPr>
          <p:spPr>
            <a:xfrm>
              <a:off x="5741112" y="8932159"/>
              <a:ext cx="229248" cy="197734"/>
            </a:xfrm>
            <a:custGeom>
              <a:avLst/>
              <a:gdLst/>
              <a:ahLst/>
              <a:cxnLst/>
              <a:rect l="0" t="0" r="0" b="0"/>
              <a:pathLst>
                <a:path w="229248" h="197734">
                  <a:moveTo>
                    <a:pt x="50166" y="143123"/>
                  </a:moveTo>
                  <a:lnTo>
                    <a:pt x="41913" y="151376"/>
                  </a:lnTo>
                  <a:lnTo>
                    <a:pt x="40345" y="157262"/>
                  </a:lnTo>
                  <a:lnTo>
                    <a:pt x="40907" y="173015"/>
                  </a:lnTo>
                  <a:lnTo>
                    <a:pt x="44857" y="178598"/>
                  </a:lnTo>
                  <a:lnTo>
                    <a:pt x="50945" y="182320"/>
                  </a:lnTo>
                  <a:lnTo>
                    <a:pt x="58459" y="184802"/>
                  </a:lnTo>
                  <a:lnTo>
                    <a:pt x="65196" y="183865"/>
                  </a:lnTo>
                  <a:lnTo>
                    <a:pt x="77288" y="175914"/>
                  </a:lnTo>
                  <a:lnTo>
                    <a:pt x="80339" y="169302"/>
                  </a:lnTo>
                  <a:lnTo>
                    <a:pt x="81426" y="152742"/>
                  </a:lnTo>
                  <a:lnTo>
                    <a:pt x="76727" y="138473"/>
                  </a:lnTo>
                  <a:lnTo>
                    <a:pt x="68017" y="126373"/>
                  </a:lnTo>
                  <a:lnTo>
                    <a:pt x="55508" y="115237"/>
                  </a:lnTo>
                  <a:lnTo>
                    <a:pt x="47682" y="112440"/>
                  </a:lnTo>
                  <a:lnTo>
                    <a:pt x="29772" y="111636"/>
                  </a:lnTo>
                  <a:lnTo>
                    <a:pt x="21887" y="114359"/>
                  </a:lnTo>
                  <a:lnTo>
                    <a:pt x="8518" y="124292"/>
                  </a:lnTo>
                  <a:lnTo>
                    <a:pt x="1425" y="141951"/>
                  </a:lnTo>
                  <a:lnTo>
                    <a:pt x="0" y="162468"/>
                  </a:lnTo>
                  <a:lnTo>
                    <a:pt x="5125" y="180224"/>
                  </a:lnTo>
                  <a:lnTo>
                    <a:pt x="15465" y="192146"/>
                  </a:lnTo>
                  <a:lnTo>
                    <a:pt x="21849" y="196535"/>
                  </a:lnTo>
                  <a:lnTo>
                    <a:pt x="28697" y="197733"/>
                  </a:lnTo>
                  <a:lnTo>
                    <a:pt x="43215" y="194458"/>
                  </a:lnTo>
                  <a:lnTo>
                    <a:pt x="48987" y="190302"/>
                  </a:lnTo>
                  <a:lnTo>
                    <a:pt x="57703" y="178775"/>
                  </a:lnTo>
                  <a:lnTo>
                    <a:pt x="63339" y="153591"/>
                  </a:lnTo>
                  <a:lnTo>
                    <a:pt x="66722" y="148374"/>
                  </a:lnTo>
                  <a:lnTo>
                    <a:pt x="71567" y="145761"/>
                  </a:lnTo>
                  <a:lnTo>
                    <a:pt x="102089" y="143643"/>
                  </a:lnTo>
                  <a:lnTo>
                    <a:pt x="108966" y="140879"/>
                  </a:lnTo>
                  <a:lnTo>
                    <a:pt x="118910" y="130897"/>
                  </a:lnTo>
                  <a:lnTo>
                    <a:pt x="123905" y="115521"/>
                  </a:lnTo>
                  <a:lnTo>
                    <a:pt x="125237" y="106583"/>
                  </a:lnTo>
                  <a:lnTo>
                    <a:pt x="122111" y="89742"/>
                  </a:lnTo>
                  <a:lnTo>
                    <a:pt x="110638" y="67997"/>
                  </a:lnTo>
                  <a:lnTo>
                    <a:pt x="106028" y="61945"/>
                  </a:lnTo>
                  <a:lnTo>
                    <a:pt x="105545" y="60501"/>
                  </a:lnTo>
                  <a:lnTo>
                    <a:pt x="150567" y="86802"/>
                  </a:lnTo>
                  <a:lnTo>
                    <a:pt x="172045" y="98220"/>
                  </a:lnTo>
                  <a:lnTo>
                    <a:pt x="178060" y="102824"/>
                  </a:lnTo>
                  <a:lnTo>
                    <a:pt x="180342" y="107619"/>
                  </a:lnTo>
                  <a:lnTo>
                    <a:pt x="180137" y="112544"/>
                  </a:lnTo>
                  <a:lnTo>
                    <a:pt x="178272" y="117555"/>
                  </a:lnTo>
                  <a:lnTo>
                    <a:pt x="176166" y="118304"/>
                  </a:lnTo>
                  <a:lnTo>
                    <a:pt x="173896" y="116213"/>
                  </a:lnTo>
                  <a:lnTo>
                    <a:pt x="171521" y="112227"/>
                  </a:lnTo>
                  <a:lnTo>
                    <a:pt x="171664" y="106978"/>
                  </a:lnTo>
                  <a:lnTo>
                    <a:pt x="176431" y="94237"/>
                  </a:lnTo>
                  <a:lnTo>
                    <a:pt x="225402" y="33915"/>
                  </a:lnTo>
                  <a:lnTo>
                    <a:pt x="228314" y="26269"/>
                  </a:lnTo>
                  <a:lnTo>
                    <a:pt x="229247" y="10862"/>
                  </a:lnTo>
                  <a:lnTo>
                    <a:pt x="225695" y="5716"/>
                  </a:lnTo>
                  <a:lnTo>
                    <a:pt x="219873" y="2286"/>
                  </a:lnTo>
                  <a:lnTo>
                    <a:pt x="212536" y="0"/>
                  </a:lnTo>
                  <a:lnTo>
                    <a:pt x="205918" y="203"/>
                  </a:lnTo>
                  <a:lnTo>
                    <a:pt x="193958" y="5035"/>
                  </a:lnTo>
                  <a:lnTo>
                    <a:pt x="190077" y="10470"/>
                  </a:lnTo>
                  <a:lnTo>
                    <a:pt x="185765" y="25721"/>
                  </a:lnTo>
                  <a:lnTo>
                    <a:pt x="186343" y="32897"/>
                  </a:lnTo>
                  <a:lnTo>
                    <a:pt x="191591" y="45477"/>
                  </a:lnTo>
                  <a:lnTo>
                    <a:pt x="204288" y="54523"/>
                  </a:lnTo>
                  <a:lnTo>
                    <a:pt x="228957" y="6538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C6465F69-6DF1-46C1-AE26-689B0F1DA77D}"/>
                </a:ext>
              </a:extLst>
            </p:cNvPr>
            <p:cNvSpPr/>
            <p:nvPr/>
          </p:nvSpPr>
          <p:spPr>
            <a:xfrm>
              <a:off x="5972989" y="8815120"/>
              <a:ext cx="129231" cy="158229"/>
            </a:xfrm>
            <a:custGeom>
              <a:avLst/>
              <a:gdLst/>
              <a:ahLst/>
              <a:cxnLst/>
              <a:rect l="0" t="0" r="0" b="0"/>
              <a:pathLst>
                <a:path w="129231" h="158229">
                  <a:moveTo>
                    <a:pt x="90362" y="96918"/>
                  </a:moveTo>
                  <a:lnTo>
                    <a:pt x="73856" y="92791"/>
                  </a:lnTo>
                  <a:lnTo>
                    <a:pt x="67266" y="93303"/>
                  </a:lnTo>
                  <a:lnTo>
                    <a:pt x="55337" y="98479"/>
                  </a:lnTo>
                  <a:lnTo>
                    <a:pt x="38910" y="115231"/>
                  </a:lnTo>
                  <a:lnTo>
                    <a:pt x="36195" y="122946"/>
                  </a:lnTo>
                  <a:lnTo>
                    <a:pt x="35482" y="140732"/>
                  </a:lnTo>
                  <a:lnTo>
                    <a:pt x="38228" y="147720"/>
                  </a:lnTo>
                  <a:lnTo>
                    <a:pt x="48190" y="157789"/>
                  </a:lnTo>
                  <a:lnTo>
                    <a:pt x="57065" y="158228"/>
                  </a:lnTo>
                  <a:lnTo>
                    <a:pt x="80746" y="151806"/>
                  </a:lnTo>
                  <a:lnTo>
                    <a:pt x="88270" y="144739"/>
                  </a:lnTo>
                  <a:lnTo>
                    <a:pt x="92422" y="135708"/>
                  </a:lnTo>
                  <a:lnTo>
                    <a:pt x="94327" y="125369"/>
                  </a:lnTo>
                  <a:lnTo>
                    <a:pt x="91837" y="106971"/>
                  </a:lnTo>
                  <a:lnTo>
                    <a:pt x="88754" y="98438"/>
                  </a:lnTo>
                  <a:lnTo>
                    <a:pt x="37272" y="37489"/>
                  </a:lnTo>
                  <a:lnTo>
                    <a:pt x="165" y="0"/>
                  </a:lnTo>
                  <a:lnTo>
                    <a:pt x="0" y="1212"/>
                  </a:lnTo>
                  <a:lnTo>
                    <a:pt x="16275" y="25902"/>
                  </a:lnTo>
                  <a:lnTo>
                    <a:pt x="70042" y="78850"/>
                  </a:lnTo>
                  <a:lnTo>
                    <a:pt x="129230" y="12801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3805FA8-599D-4CFE-9BA1-A700B1E28569}"/>
                </a:ext>
              </a:extLst>
            </p:cNvPr>
            <p:cNvSpPr/>
            <p:nvPr/>
          </p:nvSpPr>
          <p:spPr>
            <a:xfrm>
              <a:off x="6193416" y="8683375"/>
              <a:ext cx="80667" cy="133359"/>
            </a:xfrm>
            <a:custGeom>
              <a:avLst/>
              <a:gdLst/>
              <a:ahLst/>
              <a:cxnLst/>
              <a:rect l="0" t="0" r="0" b="0"/>
              <a:pathLst>
                <a:path w="80667" h="133359">
                  <a:moveTo>
                    <a:pt x="33180" y="18778"/>
                  </a:moveTo>
                  <a:lnTo>
                    <a:pt x="20799" y="2271"/>
                  </a:lnTo>
                  <a:lnTo>
                    <a:pt x="16288" y="0"/>
                  </a:lnTo>
                  <a:lnTo>
                    <a:pt x="12418" y="1076"/>
                  </a:lnTo>
                  <a:lnTo>
                    <a:pt x="8974" y="4386"/>
                  </a:lnTo>
                  <a:lnTo>
                    <a:pt x="0" y="25550"/>
                  </a:lnTo>
                  <a:lnTo>
                    <a:pt x="124" y="53703"/>
                  </a:lnTo>
                  <a:lnTo>
                    <a:pt x="9758" y="92178"/>
                  </a:lnTo>
                  <a:lnTo>
                    <a:pt x="23345" y="114452"/>
                  </a:lnTo>
                  <a:lnTo>
                    <a:pt x="31806" y="124020"/>
                  </a:lnTo>
                  <a:lnTo>
                    <a:pt x="40901" y="129534"/>
                  </a:lnTo>
                  <a:lnTo>
                    <a:pt x="60220" y="133358"/>
                  </a:lnTo>
                  <a:lnTo>
                    <a:pt x="67617" y="131441"/>
                  </a:lnTo>
                  <a:lnTo>
                    <a:pt x="73412" y="127572"/>
                  </a:lnTo>
                  <a:lnTo>
                    <a:pt x="78140" y="122401"/>
                  </a:lnTo>
                  <a:lnTo>
                    <a:pt x="80427" y="116363"/>
                  </a:lnTo>
                  <a:lnTo>
                    <a:pt x="80666" y="102745"/>
                  </a:lnTo>
                  <a:lnTo>
                    <a:pt x="68680" y="85750"/>
                  </a:lnTo>
                  <a:lnTo>
                    <a:pt x="51549" y="71000"/>
                  </a:lnTo>
                  <a:lnTo>
                    <a:pt x="25406" y="6541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CE3CA17A-57A0-4BE1-ABAD-514B18955242}"/>
                </a:ext>
              </a:extLst>
            </p:cNvPr>
            <p:cNvSpPr/>
            <p:nvPr/>
          </p:nvSpPr>
          <p:spPr>
            <a:xfrm>
              <a:off x="6302243" y="8709926"/>
              <a:ext cx="115407" cy="279615"/>
            </a:xfrm>
            <a:custGeom>
              <a:avLst/>
              <a:gdLst/>
              <a:ahLst/>
              <a:cxnLst/>
              <a:rect l="0" t="0" r="0" b="0"/>
              <a:pathLst>
                <a:path w="115407" h="279615">
                  <a:moveTo>
                    <a:pt x="25408" y="0"/>
                  </a:moveTo>
                  <a:lnTo>
                    <a:pt x="25409" y="16507"/>
                  </a:lnTo>
                  <a:lnTo>
                    <a:pt x="28864" y="21369"/>
                  </a:lnTo>
                  <a:lnTo>
                    <a:pt x="34621" y="24612"/>
                  </a:lnTo>
                  <a:lnTo>
                    <a:pt x="49369" y="27349"/>
                  </a:lnTo>
                  <a:lnTo>
                    <a:pt x="64560" y="25688"/>
                  </a:lnTo>
                  <a:lnTo>
                    <a:pt x="68783" y="21443"/>
                  </a:lnTo>
                  <a:lnTo>
                    <a:pt x="70737" y="15159"/>
                  </a:lnTo>
                  <a:lnTo>
                    <a:pt x="71174" y="7515"/>
                  </a:lnTo>
                  <a:lnTo>
                    <a:pt x="70603" y="5010"/>
                  </a:lnTo>
                  <a:lnTo>
                    <a:pt x="69356" y="5930"/>
                  </a:lnTo>
                  <a:lnTo>
                    <a:pt x="67663" y="9136"/>
                  </a:lnTo>
                  <a:lnTo>
                    <a:pt x="68261" y="13865"/>
                  </a:lnTo>
                  <a:lnTo>
                    <a:pt x="90339" y="68077"/>
                  </a:lnTo>
                  <a:lnTo>
                    <a:pt x="107603" y="116045"/>
                  </a:lnTo>
                  <a:lnTo>
                    <a:pt x="115406" y="171332"/>
                  </a:lnTo>
                  <a:lnTo>
                    <a:pt x="109464" y="219096"/>
                  </a:lnTo>
                  <a:lnTo>
                    <a:pt x="84383" y="260599"/>
                  </a:lnTo>
                  <a:lnTo>
                    <a:pt x="59392" y="275612"/>
                  </a:lnTo>
                  <a:lnTo>
                    <a:pt x="45473" y="279614"/>
                  </a:lnTo>
                  <a:lnTo>
                    <a:pt x="33602" y="278828"/>
                  </a:lnTo>
                  <a:lnTo>
                    <a:pt x="13503" y="268741"/>
                  </a:lnTo>
                  <a:lnTo>
                    <a:pt x="7107" y="257761"/>
                  </a:lnTo>
                  <a:lnTo>
                    <a:pt x="0" y="227132"/>
                  </a:lnTo>
                  <a:lnTo>
                    <a:pt x="4252" y="175168"/>
                  </a:lnTo>
                  <a:lnTo>
                    <a:pt x="14278" y="150981"/>
                  </a:lnTo>
                  <a:lnTo>
                    <a:pt x="33182" y="1243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437B7C8-464E-4D7A-A03E-FEA0C206A083}"/>
                </a:ext>
              </a:extLst>
            </p:cNvPr>
            <p:cNvSpPr/>
            <p:nvPr/>
          </p:nvSpPr>
          <p:spPr>
            <a:xfrm>
              <a:off x="6024484" y="9300714"/>
              <a:ext cx="46642" cy="46643"/>
            </a:xfrm>
            <a:custGeom>
              <a:avLst/>
              <a:gdLst/>
              <a:ahLst/>
              <a:cxnLst/>
              <a:rect l="0" t="0" r="0" b="0"/>
              <a:pathLst>
                <a:path w="46642" h="46643">
                  <a:moveTo>
                    <a:pt x="0" y="0"/>
                  </a:moveTo>
                  <a:lnTo>
                    <a:pt x="12380" y="4127"/>
                  </a:lnTo>
                  <a:lnTo>
                    <a:pt x="20761" y="13064"/>
                  </a:lnTo>
                  <a:lnTo>
                    <a:pt x="46641" y="4664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CC213724-BA56-433B-8F14-14FBB35D7FC6}"/>
                </a:ext>
              </a:extLst>
            </p:cNvPr>
            <p:cNvSpPr/>
            <p:nvPr/>
          </p:nvSpPr>
          <p:spPr>
            <a:xfrm>
              <a:off x="5977842" y="9176338"/>
              <a:ext cx="15549" cy="7775"/>
            </a:xfrm>
            <a:custGeom>
              <a:avLst/>
              <a:gdLst/>
              <a:ahLst/>
              <a:cxnLst/>
              <a:rect l="0" t="0" r="0" b="0"/>
              <a:pathLst>
                <a:path w="15549" h="7775">
                  <a:moveTo>
                    <a:pt x="15548" y="777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50D80F5-D8C0-4B93-B422-90ECA7B0F05B}"/>
                </a:ext>
              </a:extLst>
            </p:cNvPr>
            <p:cNvSpPr/>
            <p:nvPr/>
          </p:nvSpPr>
          <p:spPr>
            <a:xfrm>
              <a:off x="6086672" y="9199816"/>
              <a:ext cx="124377" cy="79496"/>
            </a:xfrm>
            <a:custGeom>
              <a:avLst/>
              <a:gdLst/>
              <a:ahLst/>
              <a:cxnLst/>
              <a:rect l="0" t="0" r="0" b="0"/>
              <a:pathLst>
                <a:path w="124377" h="79496">
                  <a:moveTo>
                    <a:pt x="0" y="38710"/>
                  </a:moveTo>
                  <a:lnTo>
                    <a:pt x="0" y="55217"/>
                  </a:lnTo>
                  <a:lnTo>
                    <a:pt x="8253" y="77862"/>
                  </a:lnTo>
                  <a:lnTo>
                    <a:pt x="10684" y="79495"/>
                  </a:lnTo>
                  <a:lnTo>
                    <a:pt x="12305" y="77128"/>
                  </a:lnTo>
                  <a:lnTo>
                    <a:pt x="13386" y="72096"/>
                  </a:lnTo>
                  <a:lnTo>
                    <a:pt x="12791" y="26328"/>
                  </a:lnTo>
                  <a:lnTo>
                    <a:pt x="21232" y="11326"/>
                  </a:lnTo>
                  <a:lnTo>
                    <a:pt x="27110" y="4907"/>
                  </a:lnTo>
                  <a:lnTo>
                    <a:pt x="35348" y="1492"/>
                  </a:lnTo>
                  <a:lnTo>
                    <a:pt x="56017" y="0"/>
                  </a:lnTo>
                  <a:lnTo>
                    <a:pt x="74993" y="6821"/>
                  </a:lnTo>
                  <a:lnTo>
                    <a:pt x="92064" y="19355"/>
                  </a:lnTo>
                  <a:lnTo>
                    <a:pt x="124376" y="5425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D53BEE6F-1323-4ED4-8982-69E8F90F06F7}"/>
                </a:ext>
              </a:extLst>
            </p:cNvPr>
            <p:cNvSpPr/>
            <p:nvPr/>
          </p:nvSpPr>
          <p:spPr>
            <a:xfrm>
              <a:off x="6163928" y="9076210"/>
              <a:ext cx="85989" cy="138997"/>
            </a:xfrm>
            <a:custGeom>
              <a:avLst/>
              <a:gdLst/>
              <a:ahLst/>
              <a:cxnLst/>
              <a:rect l="0" t="0" r="0" b="0"/>
              <a:pathLst>
                <a:path w="85989" h="138997">
                  <a:moveTo>
                    <a:pt x="8253" y="22393"/>
                  </a:moveTo>
                  <a:lnTo>
                    <a:pt x="0" y="1760"/>
                  </a:lnTo>
                  <a:lnTo>
                    <a:pt x="160" y="0"/>
                  </a:lnTo>
                  <a:lnTo>
                    <a:pt x="39980" y="63300"/>
                  </a:lnTo>
                  <a:lnTo>
                    <a:pt x="75620" y="118317"/>
                  </a:lnTo>
                  <a:lnTo>
                    <a:pt x="85988" y="13899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3F42D574-8C88-41EF-9ADA-2ADF8C567D4A}"/>
                </a:ext>
              </a:extLst>
            </p:cNvPr>
            <p:cNvSpPr/>
            <p:nvPr/>
          </p:nvSpPr>
          <p:spPr>
            <a:xfrm>
              <a:off x="6187728" y="9090829"/>
              <a:ext cx="93283" cy="54416"/>
            </a:xfrm>
            <a:custGeom>
              <a:avLst/>
              <a:gdLst/>
              <a:ahLst/>
              <a:cxnLst/>
              <a:rect l="0" t="0" r="0" b="0"/>
              <a:pathLst>
                <a:path w="93283" h="54416">
                  <a:moveTo>
                    <a:pt x="0" y="54415"/>
                  </a:moveTo>
                  <a:lnTo>
                    <a:pt x="4127" y="42034"/>
                  </a:lnTo>
                  <a:lnTo>
                    <a:pt x="13063" y="33654"/>
                  </a:lnTo>
                  <a:lnTo>
                    <a:pt x="70750" y="8979"/>
                  </a:lnTo>
                  <a:lnTo>
                    <a:pt x="93282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5006B54-98B3-4DC4-9F8C-F6A257237D61}"/>
                </a:ext>
              </a:extLst>
            </p:cNvPr>
            <p:cNvSpPr/>
            <p:nvPr/>
          </p:nvSpPr>
          <p:spPr>
            <a:xfrm>
              <a:off x="6306413" y="9022596"/>
              <a:ext cx="193999" cy="153915"/>
            </a:xfrm>
            <a:custGeom>
              <a:avLst/>
              <a:gdLst/>
              <a:ahLst/>
              <a:cxnLst/>
              <a:rect l="0" t="0" r="0" b="0"/>
              <a:pathLst>
                <a:path w="193999" h="153915">
                  <a:moveTo>
                    <a:pt x="5691" y="76007"/>
                  </a:moveTo>
                  <a:lnTo>
                    <a:pt x="5691" y="92513"/>
                  </a:lnTo>
                  <a:lnTo>
                    <a:pt x="8282" y="96512"/>
                  </a:lnTo>
                  <a:lnTo>
                    <a:pt x="12601" y="98315"/>
                  </a:lnTo>
                  <a:lnTo>
                    <a:pt x="18071" y="98653"/>
                  </a:lnTo>
                  <a:lnTo>
                    <a:pt x="22582" y="95422"/>
                  </a:lnTo>
                  <a:lnTo>
                    <a:pt x="29897" y="82620"/>
                  </a:lnTo>
                  <a:lnTo>
                    <a:pt x="31421" y="67717"/>
                  </a:lnTo>
                  <a:lnTo>
                    <a:pt x="30618" y="60115"/>
                  </a:lnTo>
                  <a:lnTo>
                    <a:pt x="27491" y="55912"/>
                  </a:lnTo>
                  <a:lnTo>
                    <a:pt x="22817" y="53973"/>
                  </a:lnTo>
                  <a:lnTo>
                    <a:pt x="17108" y="53544"/>
                  </a:lnTo>
                  <a:lnTo>
                    <a:pt x="12439" y="55848"/>
                  </a:lnTo>
                  <a:lnTo>
                    <a:pt x="4947" y="65320"/>
                  </a:lnTo>
                  <a:lnTo>
                    <a:pt x="0" y="97601"/>
                  </a:lnTo>
                  <a:lnTo>
                    <a:pt x="5753" y="123032"/>
                  </a:lnTo>
                  <a:lnTo>
                    <a:pt x="10915" y="135860"/>
                  </a:lnTo>
                  <a:lnTo>
                    <a:pt x="19539" y="144412"/>
                  </a:lnTo>
                  <a:lnTo>
                    <a:pt x="42939" y="153914"/>
                  </a:lnTo>
                  <a:lnTo>
                    <a:pt x="70614" y="151227"/>
                  </a:lnTo>
                  <a:lnTo>
                    <a:pt x="85250" y="146883"/>
                  </a:lnTo>
                  <a:lnTo>
                    <a:pt x="108422" y="128236"/>
                  </a:lnTo>
                  <a:lnTo>
                    <a:pt x="125630" y="101811"/>
                  </a:lnTo>
                  <a:lnTo>
                    <a:pt x="138446" y="55534"/>
                  </a:lnTo>
                  <a:lnTo>
                    <a:pt x="135914" y="9935"/>
                  </a:lnTo>
                  <a:lnTo>
                    <a:pt x="133965" y="864"/>
                  </a:lnTo>
                  <a:lnTo>
                    <a:pt x="136984" y="0"/>
                  </a:lnTo>
                  <a:lnTo>
                    <a:pt x="176255" y="36854"/>
                  </a:lnTo>
                  <a:lnTo>
                    <a:pt x="191642" y="60375"/>
                  </a:lnTo>
                  <a:lnTo>
                    <a:pt x="193998" y="73666"/>
                  </a:lnTo>
                  <a:lnTo>
                    <a:pt x="192256" y="9155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311FD5E7-285D-49B9-8A3A-BCEE2A8ED15E}"/>
                </a:ext>
              </a:extLst>
            </p:cNvPr>
            <p:cNvSpPr/>
            <p:nvPr/>
          </p:nvSpPr>
          <p:spPr>
            <a:xfrm>
              <a:off x="6452028" y="8874418"/>
              <a:ext cx="139924" cy="208639"/>
            </a:xfrm>
            <a:custGeom>
              <a:avLst/>
              <a:gdLst/>
              <a:ahLst/>
              <a:cxnLst/>
              <a:rect l="0" t="0" r="0" b="0"/>
              <a:pathLst>
                <a:path w="139924" h="208639">
                  <a:moveTo>
                    <a:pt x="0" y="14299"/>
                  </a:moveTo>
                  <a:lnTo>
                    <a:pt x="4126" y="1919"/>
                  </a:lnTo>
                  <a:lnTo>
                    <a:pt x="7934" y="0"/>
                  </a:lnTo>
                  <a:lnTo>
                    <a:pt x="13061" y="448"/>
                  </a:lnTo>
                  <a:lnTo>
                    <a:pt x="19072" y="2474"/>
                  </a:lnTo>
                  <a:lnTo>
                    <a:pt x="44039" y="38339"/>
                  </a:lnTo>
                  <a:lnTo>
                    <a:pt x="73317" y="96854"/>
                  </a:lnTo>
                  <a:lnTo>
                    <a:pt x="103873" y="155171"/>
                  </a:lnTo>
                  <a:lnTo>
                    <a:pt x="139923" y="20863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AE4340F-A141-465F-A857-6FA3AED78D75}"/>
                </a:ext>
              </a:extLst>
            </p:cNvPr>
            <p:cNvSpPr/>
            <p:nvPr/>
          </p:nvSpPr>
          <p:spPr>
            <a:xfrm>
              <a:off x="6505962" y="8940239"/>
              <a:ext cx="132631" cy="57309"/>
            </a:xfrm>
            <a:custGeom>
              <a:avLst/>
              <a:gdLst/>
              <a:ahLst/>
              <a:cxnLst/>
              <a:rect l="0" t="0" r="0" b="0"/>
              <a:pathLst>
                <a:path w="132631" h="57309">
                  <a:moveTo>
                    <a:pt x="8254" y="57308"/>
                  </a:moveTo>
                  <a:lnTo>
                    <a:pt x="0" y="49055"/>
                  </a:lnTo>
                  <a:lnTo>
                    <a:pt x="1024" y="46623"/>
                  </a:lnTo>
                  <a:lnTo>
                    <a:pt x="22884" y="38115"/>
                  </a:lnTo>
                  <a:lnTo>
                    <a:pt x="60967" y="8043"/>
                  </a:lnTo>
                  <a:lnTo>
                    <a:pt x="66717" y="1145"/>
                  </a:lnTo>
                  <a:lnTo>
                    <a:pt x="72277" y="0"/>
                  </a:lnTo>
                  <a:lnTo>
                    <a:pt x="77712" y="2691"/>
                  </a:lnTo>
                  <a:lnTo>
                    <a:pt x="111569" y="37818"/>
                  </a:lnTo>
                  <a:lnTo>
                    <a:pt x="132630" y="4953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A6881C5C-05B2-4FB8-BB8F-5D1B47047EE0}"/>
                </a:ext>
              </a:extLst>
            </p:cNvPr>
            <p:cNvSpPr/>
            <p:nvPr/>
          </p:nvSpPr>
          <p:spPr>
            <a:xfrm>
              <a:off x="6580419" y="8803208"/>
              <a:ext cx="11533" cy="46643"/>
            </a:xfrm>
            <a:custGeom>
              <a:avLst/>
              <a:gdLst/>
              <a:ahLst/>
              <a:cxnLst/>
              <a:rect l="0" t="0" r="0" b="0"/>
              <a:pathLst>
                <a:path w="11533" h="46643">
                  <a:moveTo>
                    <a:pt x="11532" y="46642"/>
                  </a:moveTo>
                  <a:lnTo>
                    <a:pt x="0" y="9456"/>
                  </a:lnTo>
                  <a:lnTo>
                    <a:pt x="389" y="6304"/>
                  </a:lnTo>
                  <a:lnTo>
                    <a:pt x="3759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6FE0350-ABFD-436C-9F6B-EEDAA81C6B9A}"/>
                </a:ext>
              </a:extLst>
            </p:cNvPr>
            <p:cNvSpPr/>
            <p:nvPr/>
          </p:nvSpPr>
          <p:spPr>
            <a:xfrm>
              <a:off x="6669687" y="8757830"/>
              <a:ext cx="310941" cy="165837"/>
            </a:xfrm>
            <a:custGeom>
              <a:avLst/>
              <a:gdLst/>
              <a:ahLst/>
              <a:cxnLst/>
              <a:rect l="0" t="0" r="0" b="0"/>
              <a:pathLst>
                <a:path w="310941" h="165837">
                  <a:moveTo>
                    <a:pt x="0" y="76473"/>
                  </a:moveTo>
                  <a:lnTo>
                    <a:pt x="20312" y="116251"/>
                  </a:lnTo>
                  <a:lnTo>
                    <a:pt x="37757" y="162581"/>
                  </a:lnTo>
                  <a:lnTo>
                    <a:pt x="50219" y="165836"/>
                  </a:lnTo>
                  <a:lnTo>
                    <a:pt x="106243" y="152374"/>
                  </a:lnTo>
                  <a:lnTo>
                    <a:pt x="141460" y="135429"/>
                  </a:lnTo>
                  <a:lnTo>
                    <a:pt x="156730" y="121678"/>
                  </a:lnTo>
                  <a:lnTo>
                    <a:pt x="179164" y="82861"/>
                  </a:lnTo>
                  <a:lnTo>
                    <a:pt x="189842" y="37194"/>
                  </a:lnTo>
                  <a:lnTo>
                    <a:pt x="187733" y="13238"/>
                  </a:lnTo>
                  <a:lnTo>
                    <a:pt x="184752" y="3222"/>
                  </a:lnTo>
                  <a:lnTo>
                    <a:pt x="180174" y="0"/>
                  </a:lnTo>
                  <a:lnTo>
                    <a:pt x="174530" y="1307"/>
                  </a:lnTo>
                  <a:lnTo>
                    <a:pt x="168177" y="5633"/>
                  </a:lnTo>
                  <a:lnTo>
                    <a:pt x="164805" y="11107"/>
                  </a:lnTo>
                  <a:lnTo>
                    <a:pt x="163361" y="24101"/>
                  </a:lnTo>
                  <a:lnTo>
                    <a:pt x="174813" y="40817"/>
                  </a:lnTo>
                  <a:lnTo>
                    <a:pt x="183912" y="50111"/>
                  </a:lnTo>
                  <a:lnTo>
                    <a:pt x="210146" y="62742"/>
                  </a:lnTo>
                  <a:lnTo>
                    <a:pt x="225606" y="67319"/>
                  </a:lnTo>
                  <a:lnTo>
                    <a:pt x="256603" y="65495"/>
                  </a:lnTo>
                  <a:lnTo>
                    <a:pt x="283336" y="56911"/>
                  </a:lnTo>
                  <a:lnTo>
                    <a:pt x="310940" y="3760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4D469823-06B6-45B6-A9E6-9C7BD33AE98F}"/>
              </a:ext>
            </a:extLst>
          </p:cNvPr>
          <p:cNvSpPr/>
          <p:nvPr/>
        </p:nvSpPr>
        <p:spPr>
          <a:xfrm>
            <a:off x="5506056" y="9695667"/>
            <a:ext cx="1473882" cy="897559"/>
          </a:xfrm>
          <a:custGeom>
            <a:avLst/>
            <a:gdLst/>
            <a:ahLst/>
            <a:cxnLst/>
            <a:rect l="0" t="0" r="0" b="0"/>
            <a:pathLst>
              <a:path w="1473882" h="897559">
                <a:moveTo>
                  <a:pt x="121978" y="219156"/>
                </a:moveTo>
                <a:lnTo>
                  <a:pt x="85392" y="234103"/>
                </a:lnTo>
                <a:lnTo>
                  <a:pt x="56339" y="256501"/>
                </a:lnTo>
                <a:lnTo>
                  <a:pt x="38230" y="280893"/>
                </a:lnTo>
                <a:lnTo>
                  <a:pt x="19140" y="325165"/>
                </a:lnTo>
                <a:lnTo>
                  <a:pt x="6887" y="385466"/>
                </a:lnTo>
                <a:lnTo>
                  <a:pt x="1200" y="423311"/>
                </a:lnTo>
                <a:lnTo>
                  <a:pt x="0" y="466681"/>
                </a:lnTo>
                <a:lnTo>
                  <a:pt x="1792" y="513732"/>
                </a:lnTo>
                <a:lnTo>
                  <a:pt x="5578" y="563236"/>
                </a:lnTo>
                <a:lnTo>
                  <a:pt x="14148" y="607469"/>
                </a:lnTo>
                <a:lnTo>
                  <a:pt x="25906" y="648185"/>
                </a:lnTo>
                <a:lnTo>
                  <a:pt x="39792" y="686557"/>
                </a:lnTo>
                <a:lnTo>
                  <a:pt x="64596" y="724231"/>
                </a:lnTo>
                <a:lnTo>
                  <a:pt x="96679" y="761440"/>
                </a:lnTo>
                <a:lnTo>
                  <a:pt x="133615" y="798337"/>
                </a:lnTo>
                <a:lnTo>
                  <a:pt x="182423" y="828118"/>
                </a:lnTo>
                <a:lnTo>
                  <a:pt x="239146" y="853154"/>
                </a:lnTo>
                <a:lnTo>
                  <a:pt x="301146" y="875027"/>
                </a:lnTo>
                <a:lnTo>
                  <a:pt x="372710" y="887882"/>
                </a:lnTo>
                <a:lnTo>
                  <a:pt x="450649" y="894725"/>
                </a:lnTo>
                <a:lnTo>
                  <a:pt x="532839" y="897558"/>
                </a:lnTo>
                <a:lnTo>
                  <a:pt x="622182" y="889947"/>
                </a:lnTo>
                <a:lnTo>
                  <a:pt x="716291" y="875371"/>
                </a:lnTo>
                <a:lnTo>
                  <a:pt x="813581" y="856153"/>
                </a:lnTo>
                <a:lnTo>
                  <a:pt x="919036" y="824339"/>
                </a:lnTo>
                <a:lnTo>
                  <a:pt x="1029933" y="784129"/>
                </a:lnTo>
                <a:lnTo>
                  <a:pt x="1144461" y="738319"/>
                </a:lnTo>
                <a:lnTo>
                  <a:pt x="1236360" y="687913"/>
                </a:lnTo>
                <a:lnTo>
                  <a:pt x="1313173" y="634444"/>
                </a:lnTo>
                <a:lnTo>
                  <a:pt x="1379928" y="578932"/>
                </a:lnTo>
                <a:lnTo>
                  <a:pt x="1424433" y="528106"/>
                </a:lnTo>
                <a:lnTo>
                  <a:pt x="1454101" y="480401"/>
                </a:lnTo>
                <a:lnTo>
                  <a:pt x="1473881" y="434779"/>
                </a:lnTo>
                <a:lnTo>
                  <a:pt x="1472384" y="384498"/>
                </a:lnTo>
                <a:lnTo>
                  <a:pt x="1456703" y="331111"/>
                </a:lnTo>
                <a:lnTo>
                  <a:pt x="1431565" y="275655"/>
                </a:lnTo>
                <a:lnTo>
                  <a:pt x="1387167" y="223136"/>
                </a:lnTo>
                <a:lnTo>
                  <a:pt x="1329929" y="172577"/>
                </a:lnTo>
                <a:lnTo>
                  <a:pt x="1264132" y="123324"/>
                </a:lnTo>
                <a:lnTo>
                  <a:pt x="1196946" y="86171"/>
                </a:lnTo>
                <a:lnTo>
                  <a:pt x="1128835" y="57082"/>
                </a:lnTo>
                <a:lnTo>
                  <a:pt x="1060107" y="33371"/>
                </a:lnTo>
                <a:lnTo>
                  <a:pt x="979740" y="17564"/>
                </a:lnTo>
                <a:lnTo>
                  <a:pt x="891612" y="7026"/>
                </a:lnTo>
                <a:lnTo>
                  <a:pt x="798312" y="0"/>
                </a:lnTo>
                <a:lnTo>
                  <a:pt x="707608" y="3954"/>
                </a:lnTo>
                <a:lnTo>
                  <a:pt x="618636" y="15228"/>
                </a:lnTo>
                <a:lnTo>
                  <a:pt x="530819" y="31380"/>
                </a:lnTo>
                <a:lnTo>
                  <a:pt x="460181" y="50785"/>
                </a:lnTo>
                <a:lnTo>
                  <a:pt x="400998" y="72360"/>
                </a:lnTo>
                <a:lnTo>
                  <a:pt x="349450" y="95381"/>
                </a:lnTo>
                <a:lnTo>
                  <a:pt x="310766" y="115046"/>
                </a:lnTo>
                <a:lnTo>
                  <a:pt x="256268" y="148414"/>
                </a:lnTo>
                <a:lnTo>
                  <a:pt x="207487" y="180288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19A50B35-6646-4AA8-8003-414837CCA52C}"/>
              </a:ext>
            </a:extLst>
          </p:cNvPr>
          <p:cNvGrpSpPr/>
          <p:nvPr/>
        </p:nvGrpSpPr>
        <p:grpSpPr>
          <a:xfrm>
            <a:off x="2274822" y="10521158"/>
            <a:ext cx="7772764" cy="1680282"/>
            <a:chOff x="2274822" y="10521158"/>
            <a:chExt cx="7772764" cy="1680282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08C2A80A-51F6-40A3-915D-45CD2DA2291C}"/>
                </a:ext>
              </a:extLst>
            </p:cNvPr>
            <p:cNvSpPr/>
            <p:nvPr/>
          </p:nvSpPr>
          <p:spPr>
            <a:xfrm>
              <a:off x="2314883" y="10936146"/>
              <a:ext cx="211514" cy="281834"/>
            </a:xfrm>
            <a:custGeom>
              <a:avLst/>
              <a:gdLst/>
              <a:ahLst/>
              <a:cxnLst/>
              <a:rect l="0" t="0" r="0" b="0"/>
              <a:pathLst>
                <a:path w="211514" h="281834">
                  <a:moveTo>
                    <a:pt x="211513" y="43650"/>
                  </a:moveTo>
                  <a:lnTo>
                    <a:pt x="174967" y="7105"/>
                  </a:lnTo>
                  <a:lnTo>
                    <a:pt x="157843" y="1496"/>
                  </a:lnTo>
                  <a:lnTo>
                    <a:pt x="147230" y="0"/>
                  </a:lnTo>
                  <a:lnTo>
                    <a:pt x="99280" y="14401"/>
                  </a:lnTo>
                  <a:lnTo>
                    <a:pt x="56545" y="58866"/>
                  </a:lnTo>
                  <a:lnTo>
                    <a:pt x="17398" y="119512"/>
                  </a:lnTo>
                  <a:lnTo>
                    <a:pt x="0" y="175256"/>
                  </a:lnTo>
                  <a:lnTo>
                    <a:pt x="3784" y="219609"/>
                  </a:lnTo>
                  <a:lnTo>
                    <a:pt x="10839" y="238691"/>
                  </a:lnTo>
                  <a:lnTo>
                    <a:pt x="32497" y="264501"/>
                  </a:lnTo>
                  <a:lnTo>
                    <a:pt x="45528" y="273802"/>
                  </a:lnTo>
                  <a:lnTo>
                    <a:pt x="80736" y="281833"/>
                  </a:lnTo>
                  <a:lnTo>
                    <a:pt x="118841" y="280796"/>
                  </a:lnTo>
                  <a:lnTo>
                    <a:pt x="180419" y="2613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BCBBBF85-E865-4E1B-B39D-958673F39CE0}"/>
                </a:ext>
              </a:extLst>
            </p:cNvPr>
            <p:cNvSpPr/>
            <p:nvPr/>
          </p:nvSpPr>
          <p:spPr>
            <a:xfrm>
              <a:off x="2589149" y="10933155"/>
              <a:ext cx="123813" cy="240980"/>
            </a:xfrm>
            <a:custGeom>
              <a:avLst/>
              <a:gdLst/>
              <a:ahLst/>
              <a:cxnLst/>
              <a:rect l="0" t="0" r="0" b="0"/>
              <a:pathLst>
                <a:path w="123813" h="240980">
                  <a:moveTo>
                    <a:pt x="22756" y="0"/>
                  </a:moveTo>
                  <a:lnTo>
                    <a:pt x="14503" y="12380"/>
                  </a:lnTo>
                  <a:lnTo>
                    <a:pt x="5866" y="67220"/>
                  </a:lnTo>
                  <a:lnTo>
                    <a:pt x="1341" y="125868"/>
                  </a:lnTo>
                  <a:lnTo>
                    <a:pt x="0" y="180098"/>
                  </a:lnTo>
                  <a:lnTo>
                    <a:pt x="3674" y="232984"/>
                  </a:lnTo>
                  <a:lnTo>
                    <a:pt x="5716" y="236512"/>
                  </a:lnTo>
                  <a:lnTo>
                    <a:pt x="7941" y="234546"/>
                  </a:lnTo>
                  <a:lnTo>
                    <a:pt x="11853" y="220846"/>
                  </a:lnTo>
                  <a:lnTo>
                    <a:pt x="21274" y="172255"/>
                  </a:lnTo>
                  <a:lnTo>
                    <a:pt x="47320" y="113201"/>
                  </a:lnTo>
                  <a:lnTo>
                    <a:pt x="54679" y="105698"/>
                  </a:lnTo>
                  <a:lnTo>
                    <a:pt x="62176" y="102423"/>
                  </a:lnTo>
                  <a:lnTo>
                    <a:pt x="69766" y="101968"/>
                  </a:lnTo>
                  <a:lnTo>
                    <a:pt x="75689" y="104255"/>
                  </a:lnTo>
                  <a:lnTo>
                    <a:pt x="84574" y="113706"/>
                  </a:lnTo>
                  <a:lnTo>
                    <a:pt x="102657" y="166575"/>
                  </a:lnTo>
                  <a:lnTo>
                    <a:pt x="115443" y="224235"/>
                  </a:lnTo>
                  <a:lnTo>
                    <a:pt x="123812" y="2409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D5684F0D-8F98-4D86-9AE8-811651F2994B}"/>
                </a:ext>
              </a:extLst>
            </p:cNvPr>
            <p:cNvSpPr/>
            <p:nvPr/>
          </p:nvSpPr>
          <p:spPr>
            <a:xfrm>
              <a:off x="2575159" y="11041985"/>
              <a:ext cx="263643" cy="432992"/>
            </a:xfrm>
            <a:custGeom>
              <a:avLst/>
              <a:gdLst/>
              <a:ahLst/>
              <a:cxnLst/>
              <a:rect l="0" t="0" r="0" b="0"/>
              <a:pathLst>
                <a:path w="263643" h="432992">
                  <a:moveTo>
                    <a:pt x="176670" y="0"/>
                  </a:moveTo>
                  <a:lnTo>
                    <a:pt x="180796" y="43278"/>
                  </a:lnTo>
                  <a:lnTo>
                    <a:pt x="187489" y="68964"/>
                  </a:lnTo>
                  <a:lnTo>
                    <a:pt x="197025" y="82762"/>
                  </a:lnTo>
                  <a:lnTo>
                    <a:pt x="203196" y="88860"/>
                  </a:lnTo>
                  <a:lnTo>
                    <a:pt x="209901" y="92062"/>
                  </a:lnTo>
                  <a:lnTo>
                    <a:pt x="224261" y="93315"/>
                  </a:lnTo>
                  <a:lnTo>
                    <a:pt x="239280" y="84083"/>
                  </a:lnTo>
                  <a:lnTo>
                    <a:pt x="246913" y="76784"/>
                  </a:lnTo>
                  <a:lnTo>
                    <a:pt x="257697" y="57158"/>
                  </a:lnTo>
                  <a:lnTo>
                    <a:pt x="263642" y="35769"/>
                  </a:lnTo>
                  <a:lnTo>
                    <a:pt x="263405" y="17624"/>
                  </a:lnTo>
                  <a:lnTo>
                    <a:pt x="262132" y="15205"/>
                  </a:lnTo>
                  <a:lnTo>
                    <a:pt x="260420" y="17046"/>
                  </a:lnTo>
                  <a:lnTo>
                    <a:pt x="247263" y="71661"/>
                  </a:lnTo>
                  <a:lnTo>
                    <a:pt x="235684" y="119950"/>
                  </a:lnTo>
                  <a:lnTo>
                    <a:pt x="219597" y="178263"/>
                  </a:lnTo>
                  <a:lnTo>
                    <a:pt x="201794" y="238153"/>
                  </a:lnTo>
                  <a:lnTo>
                    <a:pt x="185245" y="290682"/>
                  </a:lnTo>
                  <a:lnTo>
                    <a:pt x="157736" y="339940"/>
                  </a:lnTo>
                  <a:lnTo>
                    <a:pt x="105705" y="402163"/>
                  </a:lnTo>
                  <a:lnTo>
                    <a:pt x="87901" y="418396"/>
                  </a:lnTo>
                  <a:lnTo>
                    <a:pt x="71713" y="427492"/>
                  </a:lnTo>
                  <a:lnTo>
                    <a:pt x="42210" y="432991"/>
                  </a:lnTo>
                  <a:lnTo>
                    <a:pt x="30024" y="423402"/>
                  </a:lnTo>
                  <a:lnTo>
                    <a:pt x="9575" y="385107"/>
                  </a:lnTo>
                  <a:lnTo>
                    <a:pt x="0" y="321783"/>
                  </a:lnTo>
                  <a:lnTo>
                    <a:pt x="10338" y="268542"/>
                  </a:lnTo>
                  <a:lnTo>
                    <a:pt x="29328" y="213498"/>
                  </a:lnTo>
                  <a:lnTo>
                    <a:pt x="52163" y="171758"/>
                  </a:lnTo>
                  <a:lnTo>
                    <a:pt x="113720" y="113261"/>
                  </a:lnTo>
                  <a:lnTo>
                    <a:pt x="137802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736CECC2-865A-41BA-A250-F6D728A6C3D8}"/>
                </a:ext>
              </a:extLst>
            </p:cNvPr>
            <p:cNvSpPr/>
            <p:nvPr/>
          </p:nvSpPr>
          <p:spPr>
            <a:xfrm>
              <a:off x="2876205" y="11028393"/>
              <a:ext cx="217660" cy="142185"/>
            </a:xfrm>
            <a:custGeom>
              <a:avLst/>
              <a:gdLst/>
              <a:ahLst/>
              <a:cxnLst/>
              <a:rect l="0" t="0" r="0" b="0"/>
              <a:pathLst>
                <a:path w="217660" h="142185">
                  <a:moveTo>
                    <a:pt x="0" y="44685"/>
                  </a:moveTo>
                  <a:lnTo>
                    <a:pt x="0" y="26772"/>
                  </a:lnTo>
                  <a:lnTo>
                    <a:pt x="5342" y="79031"/>
                  </a:lnTo>
                  <a:lnTo>
                    <a:pt x="7560" y="142184"/>
                  </a:lnTo>
                  <a:lnTo>
                    <a:pt x="12338" y="113784"/>
                  </a:lnTo>
                  <a:lnTo>
                    <a:pt x="29405" y="58527"/>
                  </a:lnTo>
                  <a:lnTo>
                    <a:pt x="41572" y="37594"/>
                  </a:lnTo>
                  <a:lnTo>
                    <a:pt x="48444" y="29593"/>
                  </a:lnTo>
                  <a:lnTo>
                    <a:pt x="55617" y="25123"/>
                  </a:lnTo>
                  <a:lnTo>
                    <a:pt x="70496" y="22459"/>
                  </a:lnTo>
                  <a:lnTo>
                    <a:pt x="76364" y="26413"/>
                  </a:lnTo>
                  <a:lnTo>
                    <a:pt x="88749" y="50883"/>
                  </a:lnTo>
                  <a:lnTo>
                    <a:pt x="97025" y="77041"/>
                  </a:lnTo>
                  <a:lnTo>
                    <a:pt x="100726" y="103600"/>
                  </a:lnTo>
                  <a:lnTo>
                    <a:pt x="102563" y="102964"/>
                  </a:lnTo>
                  <a:lnTo>
                    <a:pt x="104652" y="99085"/>
                  </a:lnTo>
                  <a:lnTo>
                    <a:pt x="116716" y="40476"/>
                  </a:lnTo>
                  <a:lnTo>
                    <a:pt x="130185" y="18631"/>
                  </a:lnTo>
                  <a:lnTo>
                    <a:pt x="138613" y="9177"/>
                  </a:lnTo>
                  <a:lnTo>
                    <a:pt x="147688" y="3738"/>
                  </a:lnTo>
                  <a:lnTo>
                    <a:pt x="166983" y="0"/>
                  </a:lnTo>
                  <a:lnTo>
                    <a:pt x="175238" y="2803"/>
                  </a:lnTo>
                  <a:lnTo>
                    <a:pt x="189016" y="15130"/>
                  </a:lnTo>
                  <a:lnTo>
                    <a:pt x="202358" y="45621"/>
                  </a:lnTo>
                  <a:lnTo>
                    <a:pt x="217659" y="1068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539A782-17BE-450A-9F9D-226A55524967}"/>
                </a:ext>
              </a:extLst>
            </p:cNvPr>
            <p:cNvSpPr/>
            <p:nvPr/>
          </p:nvSpPr>
          <p:spPr>
            <a:xfrm>
              <a:off x="3122267" y="10964249"/>
              <a:ext cx="73954" cy="162550"/>
            </a:xfrm>
            <a:custGeom>
              <a:avLst/>
              <a:gdLst/>
              <a:ahLst/>
              <a:cxnLst/>
              <a:rect l="0" t="0" r="0" b="0"/>
              <a:pathLst>
                <a:path w="73954" h="162550">
                  <a:moveTo>
                    <a:pt x="26012" y="85509"/>
                  </a:moveTo>
                  <a:lnTo>
                    <a:pt x="30138" y="73128"/>
                  </a:lnTo>
                  <a:lnTo>
                    <a:pt x="20648" y="83173"/>
                  </a:lnTo>
                  <a:lnTo>
                    <a:pt x="6353" y="106064"/>
                  </a:lnTo>
                  <a:lnTo>
                    <a:pt x="0" y="130633"/>
                  </a:lnTo>
                  <a:lnTo>
                    <a:pt x="897" y="140639"/>
                  </a:lnTo>
                  <a:lnTo>
                    <a:pt x="8804" y="156365"/>
                  </a:lnTo>
                  <a:lnTo>
                    <a:pt x="15403" y="160385"/>
                  </a:lnTo>
                  <a:lnTo>
                    <a:pt x="31949" y="162549"/>
                  </a:lnTo>
                  <a:lnTo>
                    <a:pt x="40335" y="159327"/>
                  </a:lnTo>
                  <a:lnTo>
                    <a:pt x="56562" y="146533"/>
                  </a:lnTo>
                  <a:lnTo>
                    <a:pt x="67805" y="124722"/>
                  </a:lnTo>
                  <a:lnTo>
                    <a:pt x="73953" y="99482"/>
                  </a:lnTo>
                  <a:lnTo>
                    <a:pt x="73806" y="76748"/>
                  </a:lnTo>
                  <a:lnTo>
                    <a:pt x="60614" y="40399"/>
                  </a:lnTo>
                  <a:lnTo>
                    <a:pt x="40295" y="10531"/>
                  </a:lnTo>
                  <a:lnTo>
                    <a:pt x="34670" y="5293"/>
                  </a:lnTo>
                  <a:lnTo>
                    <a:pt x="30057" y="2665"/>
                  </a:lnTo>
                  <a:lnTo>
                    <a:pt x="1823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983E55C5-B684-49D5-A899-62500AB57E80}"/>
                </a:ext>
              </a:extLst>
            </p:cNvPr>
            <p:cNvSpPr/>
            <p:nvPr/>
          </p:nvSpPr>
          <p:spPr>
            <a:xfrm>
              <a:off x="3233787" y="10882099"/>
              <a:ext cx="62190" cy="237622"/>
            </a:xfrm>
            <a:custGeom>
              <a:avLst/>
              <a:gdLst/>
              <a:ahLst/>
              <a:cxnLst/>
              <a:rect l="0" t="0" r="0" b="0"/>
              <a:pathLst>
                <a:path w="62190" h="237622">
                  <a:moveTo>
                    <a:pt x="0" y="27736"/>
                  </a:moveTo>
                  <a:lnTo>
                    <a:pt x="16507" y="2975"/>
                  </a:lnTo>
                  <a:lnTo>
                    <a:pt x="22233" y="0"/>
                  </a:lnTo>
                  <a:lnTo>
                    <a:pt x="26914" y="2335"/>
                  </a:lnTo>
                  <a:lnTo>
                    <a:pt x="30899" y="8211"/>
                  </a:lnTo>
                  <a:lnTo>
                    <a:pt x="36507" y="41240"/>
                  </a:lnTo>
                  <a:lnTo>
                    <a:pt x="38169" y="100355"/>
                  </a:lnTo>
                  <a:lnTo>
                    <a:pt x="40860" y="145520"/>
                  </a:lnTo>
                  <a:lnTo>
                    <a:pt x="47232" y="203134"/>
                  </a:lnTo>
                  <a:lnTo>
                    <a:pt x="52086" y="225749"/>
                  </a:lnTo>
                  <a:lnTo>
                    <a:pt x="54590" y="230569"/>
                  </a:lnTo>
                  <a:lnTo>
                    <a:pt x="62189" y="2376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528D949D-D56F-42FA-8040-69CDC25A8254}"/>
                </a:ext>
              </a:extLst>
            </p:cNvPr>
            <p:cNvSpPr/>
            <p:nvPr/>
          </p:nvSpPr>
          <p:spPr>
            <a:xfrm>
              <a:off x="3226014" y="10986244"/>
              <a:ext cx="256527" cy="120751"/>
            </a:xfrm>
            <a:custGeom>
              <a:avLst/>
              <a:gdLst/>
              <a:ahLst/>
              <a:cxnLst/>
              <a:rect l="0" t="0" r="0" b="0"/>
              <a:pathLst>
                <a:path w="256527" h="120751">
                  <a:moveTo>
                    <a:pt x="0" y="32420"/>
                  </a:moveTo>
                  <a:lnTo>
                    <a:pt x="60106" y="6766"/>
                  </a:lnTo>
                  <a:lnTo>
                    <a:pt x="88038" y="0"/>
                  </a:lnTo>
                  <a:lnTo>
                    <a:pt x="115424" y="5632"/>
                  </a:lnTo>
                  <a:lnTo>
                    <a:pt x="128773" y="11970"/>
                  </a:lnTo>
                  <a:lnTo>
                    <a:pt x="137672" y="20514"/>
                  </a:lnTo>
                  <a:lnTo>
                    <a:pt x="147560" y="41523"/>
                  </a:lnTo>
                  <a:lnTo>
                    <a:pt x="154428" y="102898"/>
                  </a:lnTo>
                  <a:lnTo>
                    <a:pt x="154143" y="120750"/>
                  </a:lnTo>
                  <a:lnTo>
                    <a:pt x="152858" y="120673"/>
                  </a:lnTo>
                  <a:lnTo>
                    <a:pt x="151138" y="117167"/>
                  </a:lnTo>
                  <a:lnTo>
                    <a:pt x="154583" y="81373"/>
                  </a:lnTo>
                  <a:lnTo>
                    <a:pt x="162885" y="49613"/>
                  </a:lnTo>
                  <a:lnTo>
                    <a:pt x="174313" y="25664"/>
                  </a:lnTo>
                  <a:lnTo>
                    <a:pt x="190333" y="9839"/>
                  </a:lnTo>
                  <a:lnTo>
                    <a:pt x="199441" y="4410"/>
                  </a:lnTo>
                  <a:lnTo>
                    <a:pt x="218775" y="681"/>
                  </a:lnTo>
                  <a:lnTo>
                    <a:pt x="256526" y="13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20421D5-8B14-42D7-B61B-4DD6BFE76C41}"/>
                </a:ext>
              </a:extLst>
            </p:cNvPr>
            <p:cNvSpPr/>
            <p:nvPr/>
          </p:nvSpPr>
          <p:spPr>
            <a:xfrm>
              <a:off x="3412579" y="11018664"/>
              <a:ext cx="142730" cy="298052"/>
            </a:xfrm>
            <a:custGeom>
              <a:avLst/>
              <a:gdLst/>
              <a:ahLst/>
              <a:cxnLst/>
              <a:rect l="0" t="0" r="0" b="0"/>
              <a:pathLst>
                <a:path w="142730" h="298052">
                  <a:moveTo>
                    <a:pt x="69961" y="0"/>
                  </a:moveTo>
                  <a:lnTo>
                    <a:pt x="58413" y="13275"/>
                  </a:lnTo>
                  <a:lnTo>
                    <a:pt x="52448" y="25767"/>
                  </a:lnTo>
                  <a:lnTo>
                    <a:pt x="51525" y="39954"/>
                  </a:lnTo>
                  <a:lnTo>
                    <a:pt x="52488" y="47365"/>
                  </a:lnTo>
                  <a:lnTo>
                    <a:pt x="60468" y="62510"/>
                  </a:lnTo>
                  <a:lnTo>
                    <a:pt x="66223" y="70176"/>
                  </a:lnTo>
                  <a:lnTo>
                    <a:pt x="81832" y="80997"/>
                  </a:lnTo>
                  <a:lnTo>
                    <a:pt x="99421" y="86959"/>
                  </a:lnTo>
                  <a:lnTo>
                    <a:pt x="115876" y="86729"/>
                  </a:lnTo>
                  <a:lnTo>
                    <a:pt x="122165" y="82867"/>
                  </a:lnTo>
                  <a:lnTo>
                    <a:pt x="131455" y="69363"/>
                  </a:lnTo>
                  <a:lnTo>
                    <a:pt x="142729" y="44795"/>
                  </a:lnTo>
                  <a:lnTo>
                    <a:pt x="133213" y="100897"/>
                  </a:lnTo>
                  <a:lnTo>
                    <a:pt x="125137" y="142731"/>
                  </a:lnTo>
                  <a:lnTo>
                    <a:pt x="113486" y="187812"/>
                  </a:lnTo>
                  <a:lnTo>
                    <a:pt x="90055" y="249987"/>
                  </a:lnTo>
                  <a:lnTo>
                    <a:pt x="71118" y="280395"/>
                  </a:lnTo>
                  <a:lnTo>
                    <a:pt x="51186" y="296789"/>
                  </a:lnTo>
                  <a:lnTo>
                    <a:pt x="41033" y="298051"/>
                  </a:lnTo>
                  <a:lnTo>
                    <a:pt x="20540" y="290241"/>
                  </a:lnTo>
                  <a:lnTo>
                    <a:pt x="13693" y="284184"/>
                  </a:lnTo>
                  <a:lnTo>
                    <a:pt x="0" y="2565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760A6D31-9117-43D1-8A71-9CE831D4F334}"/>
                </a:ext>
              </a:extLst>
            </p:cNvPr>
            <p:cNvSpPr/>
            <p:nvPr/>
          </p:nvSpPr>
          <p:spPr>
            <a:xfrm>
              <a:off x="3606917" y="10998646"/>
              <a:ext cx="152472" cy="288570"/>
            </a:xfrm>
            <a:custGeom>
              <a:avLst/>
              <a:gdLst/>
              <a:ahLst/>
              <a:cxnLst/>
              <a:rect l="0" t="0" r="0" b="0"/>
              <a:pathLst>
                <a:path w="152472" h="288570">
                  <a:moveTo>
                    <a:pt x="0" y="27791"/>
                  </a:moveTo>
                  <a:lnTo>
                    <a:pt x="37140" y="52552"/>
                  </a:lnTo>
                  <a:lnTo>
                    <a:pt x="48080" y="66755"/>
                  </a:lnTo>
                  <a:lnTo>
                    <a:pt x="60236" y="100962"/>
                  </a:lnTo>
                  <a:lnTo>
                    <a:pt x="65639" y="143805"/>
                  </a:lnTo>
                  <a:lnTo>
                    <a:pt x="68040" y="189910"/>
                  </a:lnTo>
                  <a:lnTo>
                    <a:pt x="70256" y="251260"/>
                  </a:lnTo>
                  <a:lnTo>
                    <a:pt x="74271" y="286807"/>
                  </a:lnTo>
                  <a:lnTo>
                    <a:pt x="73699" y="288569"/>
                  </a:lnTo>
                  <a:lnTo>
                    <a:pt x="72453" y="287151"/>
                  </a:lnTo>
                  <a:lnTo>
                    <a:pt x="58906" y="230751"/>
                  </a:lnTo>
                  <a:lnTo>
                    <a:pt x="50659" y="174971"/>
                  </a:lnTo>
                  <a:lnTo>
                    <a:pt x="48427" y="129193"/>
                  </a:lnTo>
                  <a:lnTo>
                    <a:pt x="51297" y="67241"/>
                  </a:lnTo>
                  <a:lnTo>
                    <a:pt x="62242" y="36112"/>
                  </a:lnTo>
                  <a:lnTo>
                    <a:pt x="69998" y="22974"/>
                  </a:lnTo>
                  <a:lnTo>
                    <a:pt x="92434" y="6072"/>
                  </a:lnTo>
                  <a:lnTo>
                    <a:pt x="105673" y="356"/>
                  </a:lnTo>
                  <a:lnTo>
                    <a:pt x="117954" y="0"/>
                  </a:lnTo>
                  <a:lnTo>
                    <a:pt x="140811" y="8818"/>
                  </a:lnTo>
                  <a:lnTo>
                    <a:pt x="147425" y="16869"/>
                  </a:lnTo>
                  <a:lnTo>
                    <a:pt x="152471" y="37332"/>
                  </a:lnTo>
                  <a:lnTo>
                    <a:pt x="149531" y="58520"/>
                  </a:lnTo>
                  <a:lnTo>
                    <a:pt x="146328" y="69007"/>
                  </a:lnTo>
                  <a:lnTo>
                    <a:pt x="121188" y="100272"/>
                  </a:lnTo>
                  <a:lnTo>
                    <a:pt x="90514" y="119037"/>
                  </a:lnTo>
                  <a:lnTo>
                    <a:pt x="81936" y="120580"/>
                  </a:lnTo>
                  <a:lnTo>
                    <a:pt x="67798" y="117688"/>
                  </a:lnTo>
                  <a:lnTo>
                    <a:pt x="64200" y="114498"/>
                  </a:lnTo>
                  <a:lnTo>
                    <a:pt x="62666" y="110644"/>
                  </a:lnTo>
                  <a:lnTo>
                    <a:pt x="62188" y="977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3426A5FE-8D27-4EB9-B823-36E12578BDAD}"/>
                </a:ext>
              </a:extLst>
            </p:cNvPr>
            <p:cNvSpPr/>
            <p:nvPr/>
          </p:nvSpPr>
          <p:spPr>
            <a:xfrm>
              <a:off x="3803080" y="10972023"/>
              <a:ext cx="63308" cy="147698"/>
            </a:xfrm>
            <a:custGeom>
              <a:avLst/>
              <a:gdLst/>
              <a:ahLst/>
              <a:cxnLst/>
              <a:rect l="0" t="0" r="0" b="0"/>
              <a:pathLst>
                <a:path w="63308" h="147698">
                  <a:moveTo>
                    <a:pt x="60363" y="0"/>
                  </a:moveTo>
                  <a:lnTo>
                    <a:pt x="3578" y="47845"/>
                  </a:lnTo>
                  <a:lnTo>
                    <a:pt x="913" y="55216"/>
                  </a:lnTo>
                  <a:lnTo>
                    <a:pt x="0" y="62723"/>
                  </a:lnTo>
                  <a:lnTo>
                    <a:pt x="1983" y="68590"/>
                  </a:lnTo>
                  <a:lnTo>
                    <a:pt x="11096" y="77413"/>
                  </a:lnTo>
                  <a:lnTo>
                    <a:pt x="47301" y="95491"/>
                  </a:lnTo>
                  <a:lnTo>
                    <a:pt x="55974" y="103391"/>
                  </a:lnTo>
                  <a:lnTo>
                    <a:pt x="60892" y="112114"/>
                  </a:lnTo>
                  <a:lnTo>
                    <a:pt x="63307" y="121384"/>
                  </a:lnTo>
                  <a:lnTo>
                    <a:pt x="62326" y="129291"/>
                  </a:lnTo>
                  <a:lnTo>
                    <a:pt x="54325" y="142684"/>
                  </a:lnTo>
                  <a:lnTo>
                    <a:pt x="47701" y="146082"/>
                  </a:lnTo>
                  <a:lnTo>
                    <a:pt x="13722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67829E33-B232-44AC-A235-9C2574DBB754}"/>
                </a:ext>
              </a:extLst>
            </p:cNvPr>
            <p:cNvSpPr/>
            <p:nvPr/>
          </p:nvSpPr>
          <p:spPr>
            <a:xfrm>
              <a:off x="3941178" y="10995344"/>
              <a:ext cx="54416" cy="85509"/>
            </a:xfrm>
            <a:custGeom>
              <a:avLst/>
              <a:gdLst/>
              <a:ahLst/>
              <a:cxnLst/>
              <a:rect l="0" t="0" r="0" b="0"/>
              <a:pathLst>
                <a:path w="54416" h="85509">
                  <a:moveTo>
                    <a:pt x="0" y="0"/>
                  </a:moveTo>
                  <a:lnTo>
                    <a:pt x="16507" y="8253"/>
                  </a:lnTo>
                  <a:lnTo>
                    <a:pt x="29218" y="21518"/>
                  </a:lnTo>
                  <a:lnTo>
                    <a:pt x="39761" y="39793"/>
                  </a:lnTo>
                  <a:lnTo>
                    <a:pt x="54415" y="85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043AB6FF-1C02-4AC6-8C91-6694418907BC}"/>
                </a:ext>
              </a:extLst>
            </p:cNvPr>
            <p:cNvSpPr/>
            <p:nvPr/>
          </p:nvSpPr>
          <p:spPr>
            <a:xfrm>
              <a:off x="3975919" y="10870967"/>
              <a:ext cx="11901" cy="46642"/>
            </a:xfrm>
            <a:custGeom>
              <a:avLst/>
              <a:gdLst/>
              <a:ahLst/>
              <a:cxnLst/>
              <a:rect l="0" t="0" r="0" b="0"/>
              <a:pathLst>
                <a:path w="11901" h="46642">
                  <a:moveTo>
                    <a:pt x="4127" y="46641"/>
                  </a:moveTo>
                  <a:lnTo>
                    <a:pt x="0" y="21881"/>
                  </a:lnTo>
                  <a:lnTo>
                    <a:pt x="512" y="14586"/>
                  </a:lnTo>
                  <a:lnTo>
                    <a:pt x="2581" y="9724"/>
                  </a:lnTo>
                  <a:lnTo>
                    <a:pt x="1190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A7799D58-471C-4E0B-9C10-627C0443E351}"/>
                </a:ext>
              </a:extLst>
            </p:cNvPr>
            <p:cNvSpPr/>
            <p:nvPr/>
          </p:nvSpPr>
          <p:spPr>
            <a:xfrm>
              <a:off x="4104422" y="10978545"/>
              <a:ext cx="133123" cy="116824"/>
            </a:xfrm>
            <a:custGeom>
              <a:avLst/>
              <a:gdLst/>
              <a:ahLst/>
              <a:cxnLst/>
              <a:rect l="0" t="0" r="0" b="0"/>
              <a:pathLst>
                <a:path w="133123" h="116824">
                  <a:moveTo>
                    <a:pt x="0" y="32346"/>
                  </a:moveTo>
                  <a:lnTo>
                    <a:pt x="4479" y="56306"/>
                  </a:lnTo>
                  <a:lnTo>
                    <a:pt x="507" y="116823"/>
                  </a:lnTo>
                  <a:lnTo>
                    <a:pt x="338" y="116303"/>
                  </a:lnTo>
                  <a:lnTo>
                    <a:pt x="226" y="111638"/>
                  </a:lnTo>
                  <a:lnTo>
                    <a:pt x="12447" y="76185"/>
                  </a:lnTo>
                  <a:lnTo>
                    <a:pt x="40732" y="31516"/>
                  </a:lnTo>
                  <a:lnTo>
                    <a:pt x="66472" y="10096"/>
                  </a:lnTo>
                  <a:lnTo>
                    <a:pt x="80591" y="1965"/>
                  </a:lnTo>
                  <a:lnTo>
                    <a:pt x="93459" y="0"/>
                  </a:lnTo>
                  <a:lnTo>
                    <a:pt x="105493" y="2144"/>
                  </a:lnTo>
                  <a:lnTo>
                    <a:pt x="116970" y="7029"/>
                  </a:lnTo>
                  <a:lnTo>
                    <a:pt x="124621" y="16332"/>
                  </a:lnTo>
                  <a:lnTo>
                    <a:pt x="133122" y="42791"/>
                  </a:lnTo>
                  <a:lnTo>
                    <a:pt x="132876" y="94384"/>
                  </a:lnTo>
                  <a:lnTo>
                    <a:pt x="132150" y="1100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3EF05A52-12F5-440B-ABA8-9259613EA57C}"/>
                </a:ext>
              </a:extLst>
            </p:cNvPr>
            <p:cNvSpPr/>
            <p:nvPr/>
          </p:nvSpPr>
          <p:spPr>
            <a:xfrm>
              <a:off x="4338876" y="10924369"/>
              <a:ext cx="292566" cy="321431"/>
            </a:xfrm>
            <a:custGeom>
              <a:avLst/>
              <a:gdLst/>
              <a:ahLst/>
              <a:cxnLst/>
              <a:rect l="0" t="0" r="0" b="0"/>
              <a:pathLst>
                <a:path w="292566" h="321431">
                  <a:moveTo>
                    <a:pt x="14299" y="86522"/>
                  </a:moveTo>
                  <a:lnTo>
                    <a:pt x="1920" y="103028"/>
                  </a:lnTo>
                  <a:lnTo>
                    <a:pt x="0" y="112209"/>
                  </a:lnTo>
                  <a:lnTo>
                    <a:pt x="2473" y="133927"/>
                  </a:lnTo>
                  <a:lnTo>
                    <a:pt x="8143" y="142309"/>
                  </a:lnTo>
                  <a:lnTo>
                    <a:pt x="25958" y="153926"/>
                  </a:lnTo>
                  <a:lnTo>
                    <a:pt x="50575" y="155059"/>
                  </a:lnTo>
                  <a:lnTo>
                    <a:pt x="64395" y="152942"/>
                  </a:lnTo>
                  <a:lnTo>
                    <a:pt x="76199" y="146349"/>
                  </a:lnTo>
                  <a:lnTo>
                    <a:pt x="96225" y="125203"/>
                  </a:lnTo>
                  <a:lnTo>
                    <a:pt x="113813" y="80036"/>
                  </a:lnTo>
                  <a:lnTo>
                    <a:pt x="114382" y="48226"/>
                  </a:lnTo>
                  <a:lnTo>
                    <a:pt x="112115" y="32488"/>
                  </a:lnTo>
                  <a:lnTo>
                    <a:pt x="106285" y="20269"/>
                  </a:lnTo>
                  <a:lnTo>
                    <a:pt x="88291" y="2086"/>
                  </a:lnTo>
                  <a:lnTo>
                    <a:pt x="77447" y="0"/>
                  </a:lnTo>
                  <a:lnTo>
                    <a:pt x="53881" y="6897"/>
                  </a:lnTo>
                  <a:lnTo>
                    <a:pt x="35922" y="26085"/>
                  </a:lnTo>
                  <a:lnTo>
                    <a:pt x="24773" y="50160"/>
                  </a:lnTo>
                  <a:lnTo>
                    <a:pt x="22697" y="72376"/>
                  </a:lnTo>
                  <a:lnTo>
                    <a:pt x="29260" y="91464"/>
                  </a:lnTo>
                  <a:lnTo>
                    <a:pt x="34638" y="100181"/>
                  </a:lnTo>
                  <a:lnTo>
                    <a:pt x="41678" y="105993"/>
                  </a:lnTo>
                  <a:lnTo>
                    <a:pt x="58713" y="112450"/>
                  </a:lnTo>
                  <a:lnTo>
                    <a:pt x="118206" y="121289"/>
                  </a:lnTo>
                  <a:lnTo>
                    <a:pt x="140864" y="132427"/>
                  </a:lnTo>
                  <a:lnTo>
                    <a:pt x="162645" y="171429"/>
                  </a:lnTo>
                  <a:lnTo>
                    <a:pt x="169002" y="222620"/>
                  </a:lnTo>
                  <a:lnTo>
                    <a:pt x="160216" y="255838"/>
                  </a:lnTo>
                  <a:lnTo>
                    <a:pt x="143931" y="285286"/>
                  </a:lnTo>
                  <a:lnTo>
                    <a:pt x="122297" y="307011"/>
                  </a:lnTo>
                  <a:lnTo>
                    <a:pt x="95984" y="318394"/>
                  </a:lnTo>
                  <a:lnTo>
                    <a:pt x="81712" y="321430"/>
                  </a:lnTo>
                  <a:lnTo>
                    <a:pt x="68741" y="319999"/>
                  </a:lnTo>
                  <a:lnTo>
                    <a:pt x="45118" y="309196"/>
                  </a:lnTo>
                  <a:lnTo>
                    <a:pt x="38300" y="298886"/>
                  </a:lnTo>
                  <a:lnTo>
                    <a:pt x="33028" y="271308"/>
                  </a:lnTo>
                  <a:lnTo>
                    <a:pt x="40473" y="238899"/>
                  </a:lnTo>
                  <a:lnTo>
                    <a:pt x="47295" y="221792"/>
                  </a:lnTo>
                  <a:lnTo>
                    <a:pt x="89911" y="172954"/>
                  </a:lnTo>
                  <a:lnTo>
                    <a:pt x="150427" y="138044"/>
                  </a:lnTo>
                  <a:lnTo>
                    <a:pt x="209336" y="111288"/>
                  </a:lnTo>
                  <a:lnTo>
                    <a:pt x="260956" y="86950"/>
                  </a:lnTo>
                  <a:lnTo>
                    <a:pt x="284002" y="68861"/>
                  </a:lnTo>
                  <a:lnTo>
                    <a:pt x="292565" y="59201"/>
                  </a:lnTo>
                  <a:lnTo>
                    <a:pt x="292229" y="50169"/>
                  </a:lnTo>
                  <a:lnTo>
                    <a:pt x="285958" y="41557"/>
                  </a:lnTo>
                  <a:lnTo>
                    <a:pt x="275732" y="33225"/>
                  </a:lnTo>
                  <a:lnTo>
                    <a:pt x="264595" y="30261"/>
                  </a:lnTo>
                  <a:lnTo>
                    <a:pt x="240705" y="33877"/>
                  </a:lnTo>
                  <a:lnTo>
                    <a:pt x="220298" y="51032"/>
                  </a:lnTo>
                  <a:lnTo>
                    <a:pt x="205183" y="75931"/>
                  </a:lnTo>
                  <a:lnTo>
                    <a:pt x="198464" y="104271"/>
                  </a:lnTo>
                  <a:lnTo>
                    <a:pt x="200128" y="116493"/>
                  </a:lnTo>
                  <a:lnTo>
                    <a:pt x="211189" y="136982"/>
                  </a:lnTo>
                  <a:lnTo>
                    <a:pt x="223016" y="147816"/>
                  </a:lnTo>
                  <a:lnTo>
                    <a:pt x="239732" y="1564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4015B851-C9DA-4660-B550-365FEE0A7893}"/>
                </a:ext>
              </a:extLst>
            </p:cNvPr>
            <p:cNvSpPr/>
            <p:nvPr/>
          </p:nvSpPr>
          <p:spPr>
            <a:xfrm>
              <a:off x="4674571" y="10956475"/>
              <a:ext cx="135494" cy="139925"/>
            </a:xfrm>
            <a:custGeom>
              <a:avLst/>
              <a:gdLst/>
              <a:ahLst/>
              <a:cxnLst/>
              <a:rect l="0" t="0" r="0" b="0"/>
              <a:pathLst>
                <a:path w="135494" h="139925">
                  <a:moveTo>
                    <a:pt x="43960" y="0"/>
                  </a:moveTo>
                  <a:lnTo>
                    <a:pt x="16385" y="56878"/>
                  </a:lnTo>
                  <a:lnTo>
                    <a:pt x="1341" y="106757"/>
                  </a:lnTo>
                  <a:lnTo>
                    <a:pt x="0" y="117813"/>
                  </a:lnTo>
                  <a:lnTo>
                    <a:pt x="834" y="122592"/>
                  </a:lnTo>
                  <a:lnTo>
                    <a:pt x="3117" y="123187"/>
                  </a:lnTo>
                  <a:lnTo>
                    <a:pt x="11124" y="116076"/>
                  </a:lnTo>
                  <a:lnTo>
                    <a:pt x="53007" y="57203"/>
                  </a:lnTo>
                  <a:lnTo>
                    <a:pt x="81379" y="33774"/>
                  </a:lnTo>
                  <a:lnTo>
                    <a:pt x="97409" y="25107"/>
                  </a:lnTo>
                  <a:lnTo>
                    <a:pt x="109823" y="23648"/>
                  </a:lnTo>
                  <a:lnTo>
                    <a:pt x="119826" y="26994"/>
                  </a:lnTo>
                  <a:lnTo>
                    <a:pt x="128223" y="33543"/>
                  </a:lnTo>
                  <a:lnTo>
                    <a:pt x="132956" y="43956"/>
                  </a:lnTo>
                  <a:lnTo>
                    <a:pt x="135493" y="85770"/>
                  </a:lnTo>
                  <a:lnTo>
                    <a:pt x="129469" y="1399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3350D23E-46D5-4E62-AD21-0787DE4C8408}"/>
                </a:ext>
              </a:extLst>
            </p:cNvPr>
            <p:cNvSpPr/>
            <p:nvPr/>
          </p:nvSpPr>
          <p:spPr>
            <a:xfrm>
              <a:off x="4959510" y="10692175"/>
              <a:ext cx="2503077" cy="295076"/>
            </a:xfrm>
            <a:custGeom>
              <a:avLst/>
              <a:gdLst/>
              <a:ahLst/>
              <a:cxnLst/>
              <a:rect l="0" t="0" r="0" b="0"/>
              <a:pathLst>
                <a:path w="2503077" h="295076">
                  <a:moveTo>
                    <a:pt x="0" y="287621"/>
                  </a:moveTo>
                  <a:lnTo>
                    <a:pt x="20346" y="292964"/>
                  </a:lnTo>
                  <a:lnTo>
                    <a:pt x="65146" y="294675"/>
                  </a:lnTo>
                  <a:lnTo>
                    <a:pt x="98709" y="294914"/>
                  </a:lnTo>
                  <a:lnTo>
                    <a:pt x="138359" y="295075"/>
                  </a:lnTo>
                  <a:lnTo>
                    <a:pt x="180340" y="293454"/>
                  </a:lnTo>
                  <a:lnTo>
                    <a:pt x="223874" y="290645"/>
                  </a:lnTo>
                  <a:lnTo>
                    <a:pt x="268443" y="287046"/>
                  </a:lnTo>
                  <a:lnTo>
                    <a:pt x="308521" y="283783"/>
                  </a:lnTo>
                  <a:lnTo>
                    <a:pt x="345604" y="280744"/>
                  </a:lnTo>
                  <a:lnTo>
                    <a:pt x="380691" y="277854"/>
                  </a:lnTo>
                  <a:lnTo>
                    <a:pt x="441223" y="270745"/>
                  </a:lnTo>
                  <a:lnTo>
                    <a:pt x="518717" y="260824"/>
                  </a:lnTo>
                  <a:lnTo>
                    <a:pt x="607520" y="249028"/>
                  </a:lnTo>
                  <a:lnTo>
                    <a:pt x="711636" y="235980"/>
                  </a:lnTo>
                  <a:lnTo>
                    <a:pt x="825960" y="222100"/>
                  </a:lnTo>
                  <a:lnTo>
                    <a:pt x="947090" y="207664"/>
                  </a:lnTo>
                  <a:lnTo>
                    <a:pt x="1074484" y="194584"/>
                  </a:lnTo>
                  <a:lnTo>
                    <a:pt x="1206056" y="182411"/>
                  </a:lnTo>
                  <a:lnTo>
                    <a:pt x="1340411" y="170839"/>
                  </a:lnTo>
                  <a:lnTo>
                    <a:pt x="1469713" y="159671"/>
                  </a:lnTo>
                  <a:lnTo>
                    <a:pt x="1595644" y="148770"/>
                  </a:lnTo>
                  <a:lnTo>
                    <a:pt x="1719330" y="138048"/>
                  </a:lnTo>
                  <a:lnTo>
                    <a:pt x="1830290" y="128308"/>
                  </a:lnTo>
                  <a:lnTo>
                    <a:pt x="1932767" y="119224"/>
                  </a:lnTo>
                  <a:lnTo>
                    <a:pt x="2029588" y="110577"/>
                  </a:lnTo>
                  <a:lnTo>
                    <a:pt x="2110545" y="101358"/>
                  </a:lnTo>
                  <a:lnTo>
                    <a:pt x="2180928" y="91757"/>
                  </a:lnTo>
                  <a:lnTo>
                    <a:pt x="2244261" y="81901"/>
                  </a:lnTo>
                  <a:lnTo>
                    <a:pt x="2295984" y="72740"/>
                  </a:lnTo>
                  <a:lnTo>
                    <a:pt x="2339966" y="64039"/>
                  </a:lnTo>
                  <a:lnTo>
                    <a:pt x="2378789" y="55648"/>
                  </a:lnTo>
                  <a:lnTo>
                    <a:pt x="2431139" y="39416"/>
                  </a:lnTo>
                  <a:lnTo>
                    <a:pt x="2490788" y="8006"/>
                  </a:lnTo>
                  <a:lnTo>
                    <a:pt x="250307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E1867B74-39E9-495E-8B1D-82CBBEB6493D}"/>
                </a:ext>
              </a:extLst>
            </p:cNvPr>
            <p:cNvSpPr/>
            <p:nvPr/>
          </p:nvSpPr>
          <p:spPr>
            <a:xfrm>
              <a:off x="7413898" y="10637761"/>
              <a:ext cx="98348" cy="233207"/>
            </a:xfrm>
            <a:custGeom>
              <a:avLst/>
              <a:gdLst/>
              <a:ahLst/>
              <a:cxnLst/>
              <a:rect l="0" t="0" r="0" b="0"/>
              <a:pathLst>
                <a:path w="98348" h="233207">
                  <a:moveTo>
                    <a:pt x="9821" y="0"/>
                  </a:moveTo>
                  <a:lnTo>
                    <a:pt x="1568" y="8254"/>
                  </a:lnTo>
                  <a:lnTo>
                    <a:pt x="0" y="13276"/>
                  </a:lnTo>
                  <a:lnTo>
                    <a:pt x="561" y="25767"/>
                  </a:lnTo>
                  <a:lnTo>
                    <a:pt x="9860" y="47366"/>
                  </a:lnTo>
                  <a:lnTo>
                    <a:pt x="31810" y="70176"/>
                  </a:lnTo>
                  <a:lnTo>
                    <a:pt x="93052" y="94982"/>
                  </a:lnTo>
                  <a:lnTo>
                    <a:pt x="97266" y="98734"/>
                  </a:lnTo>
                  <a:lnTo>
                    <a:pt x="98347" y="102963"/>
                  </a:lnTo>
                  <a:lnTo>
                    <a:pt x="94944" y="113132"/>
                  </a:lnTo>
                  <a:lnTo>
                    <a:pt x="63587" y="168261"/>
                  </a:lnTo>
                  <a:lnTo>
                    <a:pt x="45904" y="211228"/>
                  </a:lnTo>
                  <a:lnTo>
                    <a:pt x="40914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8C53E70B-7CF4-48CF-9AA1-2C0AED2F4BEC}"/>
                </a:ext>
              </a:extLst>
            </p:cNvPr>
            <p:cNvSpPr/>
            <p:nvPr/>
          </p:nvSpPr>
          <p:spPr>
            <a:xfrm>
              <a:off x="7593440" y="10680275"/>
              <a:ext cx="187862" cy="213534"/>
            </a:xfrm>
            <a:custGeom>
              <a:avLst/>
              <a:gdLst/>
              <a:ahLst/>
              <a:cxnLst/>
              <a:rect l="0" t="0" r="0" b="0"/>
              <a:pathLst>
                <a:path w="187862" h="213534">
                  <a:moveTo>
                    <a:pt x="133446" y="4127"/>
                  </a:moveTo>
                  <a:lnTo>
                    <a:pt x="112813" y="0"/>
                  </a:lnTo>
                  <a:lnTo>
                    <a:pt x="91167" y="4884"/>
                  </a:lnTo>
                  <a:lnTo>
                    <a:pt x="61610" y="19898"/>
                  </a:lnTo>
                  <a:lnTo>
                    <a:pt x="46240" y="33594"/>
                  </a:lnTo>
                  <a:lnTo>
                    <a:pt x="27893" y="56955"/>
                  </a:lnTo>
                  <a:lnTo>
                    <a:pt x="2267" y="119876"/>
                  </a:lnTo>
                  <a:lnTo>
                    <a:pt x="0" y="157778"/>
                  </a:lnTo>
                  <a:lnTo>
                    <a:pt x="3023" y="173932"/>
                  </a:lnTo>
                  <a:lnTo>
                    <a:pt x="13676" y="187292"/>
                  </a:lnTo>
                  <a:lnTo>
                    <a:pt x="48545" y="209047"/>
                  </a:lnTo>
                  <a:lnTo>
                    <a:pt x="88227" y="213533"/>
                  </a:lnTo>
                  <a:lnTo>
                    <a:pt x="126305" y="205162"/>
                  </a:lnTo>
                  <a:lnTo>
                    <a:pt x="187861" y="1673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521B0151-C2D1-4904-9522-6C0383C369EE}"/>
                </a:ext>
              </a:extLst>
            </p:cNvPr>
            <p:cNvSpPr/>
            <p:nvPr/>
          </p:nvSpPr>
          <p:spPr>
            <a:xfrm>
              <a:off x="7827942" y="10673397"/>
              <a:ext cx="286257" cy="416062"/>
            </a:xfrm>
            <a:custGeom>
              <a:avLst/>
              <a:gdLst/>
              <a:ahLst/>
              <a:cxnLst/>
              <a:rect l="0" t="0" r="0" b="0"/>
              <a:pathLst>
                <a:path w="286257" h="416062">
                  <a:moveTo>
                    <a:pt x="0" y="18778"/>
                  </a:moveTo>
                  <a:lnTo>
                    <a:pt x="1" y="2272"/>
                  </a:lnTo>
                  <a:lnTo>
                    <a:pt x="865" y="0"/>
                  </a:lnTo>
                  <a:lnTo>
                    <a:pt x="2304" y="1077"/>
                  </a:lnTo>
                  <a:lnTo>
                    <a:pt x="4127" y="4386"/>
                  </a:lnTo>
                  <a:lnTo>
                    <a:pt x="7293" y="57777"/>
                  </a:lnTo>
                  <a:lnTo>
                    <a:pt x="7632" y="110661"/>
                  </a:lnTo>
                  <a:lnTo>
                    <a:pt x="11872" y="163608"/>
                  </a:lnTo>
                  <a:lnTo>
                    <a:pt x="14824" y="165428"/>
                  </a:lnTo>
                  <a:lnTo>
                    <a:pt x="42714" y="102536"/>
                  </a:lnTo>
                  <a:lnTo>
                    <a:pt x="56124" y="83643"/>
                  </a:lnTo>
                  <a:lnTo>
                    <a:pt x="63327" y="78433"/>
                  </a:lnTo>
                  <a:lnTo>
                    <a:pt x="78241" y="74946"/>
                  </a:lnTo>
                  <a:lnTo>
                    <a:pt x="84118" y="76953"/>
                  </a:lnTo>
                  <a:lnTo>
                    <a:pt x="92953" y="86093"/>
                  </a:lnTo>
                  <a:lnTo>
                    <a:pt x="126111" y="145571"/>
                  </a:lnTo>
                  <a:lnTo>
                    <a:pt x="134170" y="152540"/>
                  </a:lnTo>
                  <a:lnTo>
                    <a:pt x="152338" y="160282"/>
                  </a:lnTo>
                  <a:lnTo>
                    <a:pt x="161156" y="159756"/>
                  </a:lnTo>
                  <a:lnTo>
                    <a:pt x="177864" y="152261"/>
                  </a:lnTo>
                  <a:lnTo>
                    <a:pt x="189320" y="135687"/>
                  </a:lnTo>
                  <a:lnTo>
                    <a:pt x="203712" y="93984"/>
                  </a:lnTo>
                  <a:lnTo>
                    <a:pt x="204042" y="89644"/>
                  </a:lnTo>
                  <a:lnTo>
                    <a:pt x="202534" y="89343"/>
                  </a:lnTo>
                  <a:lnTo>
                    <a:pt x="199802" y="91734"/>
                  </a:lnTo>
                  <a:lnTo>
                    <a:pt x="199070" y="103603"/>
                  </a:lnTo>
                  <a:lnTo>
                    <a:pt x="202487" y="119530"/>
                  </a:lnTo>
                  <a:lnTo>
                    <a:pt x="209764" y="135246"/>
                  </a:lnTo>
                  <a:lnTo>
                    <a:pt x="215851" y="140474"/>
                  </a:lnTo>
                  <a:lnTo>
                    <a:pt x="231827" y="146282"/>
                  </a:lnTo>
                  <a:lnTo>
                    <a:pt x="239196" y="146104"/>
                  </a:lnTo>
                  <a:lnTo>
                    <a:pt x="251991" y="141299"/>
                  </a:lnTo>
                  <a:lnTo>
                    <a:pt x="268906" y="124755"/>
                  </a:lnTo>
                  <a:lnTo>
                    <a:pt x="272553" y="124842"/>
                  </a:lnTo>
                  <a:lnTo>
                    <a:pt x="274984" y="129219"/>
                  </a:lnTo>
                  <a:lnTo>
                    <a:pt x="283013" y="175528"/>
                  </a:lnTo>
                  <a:lnTo>
                    <a:pt x="286256" y="237777"/>
                  </a:lnTo>
                  <a:lnTo>
                    <a:pt x="282407" y="285977"/>
                  </a:lnTo>
                  <a:lnTo>
                    <a:pt x="273212" y="332736"/>
                  </a:lnTo>
                  <a:lnTo>
                    <a:pt x="257608" y="370792"/>
                  </a:lnTo>
                  <a:lnTo>
                    <a:pt x="234550" y="398070"/>
                  </a:lnTo>
                  <a:lnTo>
                    <a:pt x="221146" y="408972"/>
                  </a:lnTo>
                  <a:lnTo>
                    <a:pt x="207892" y="414511"/>
                  </a:lnTo>
                  <a:lnTo>
                    <a:pt x="181647" y="416061"/>
                  </a:lnTo>
                  <a:lnTo>
                    <a:pt x="170331" y="410602"/>
                  </a:lnTo>
                  <a:lnTo>
                    <a:pt x="150847" y="390715"/>
                  </a:lnTo>
                  <a:lnTo>
                    <a:pt x="140460" y="357693"/>
                  </a:lnTo>
                  <a:lnTo>
                    <a:pt x="138434" y="317968"/>
                  </a:lnTo>
                  <a:lnTo>
                    <a:pt x="152726" y="259347"/>
                  </a:lnTo>
                  <a:lnTo>
                    <a:pt x="186565" y="1975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80F8081F-B6A5-4762-87AC-2B77F9D16F85}"/>
                </a:ext>
              </a:extLst>
            </p:cNvPr>
            <p:cNvSpPr/>
            <p:nvPr/>
          </p:nvSpPr>
          <p:spPr>
            <a:xfrm>
              <a:off x="8162203" y="10736010"/>
              <a:ext cx="194340" cy="113972"/>
            </a:xfrm>
            <a:custGeom>
              <a:avLst/>
              <a:gdLst/>
              <a:ahLst/>
              <a:cxnLst/>
              <a:rect l="0" t="0" r="0" b="0"/>
              <a:pathLst>
                <a:path w="194340" h="113972">
                  <a:moveTo>
                    <a:pt x="0" y="57221"/>
                  </a:moveTo>
                  <a:lnTo>
                    <a:pt x="4127" y="44841"/>
                  </a:lnTo>
                  <a:lnTo>
                    <a:pt x="5343" y="44650"/>
                  </a:lnTo>
                  <a:lnTo>
                    <a:pt x="7294" y="71469"/>
                  </a:lnTo>
                  <a:lnTo>
                    <a:pt x="7679" y="113971"/>
                  </a:lnTo>
                  <a:lnTo>
                    <a:pt x="11166" y="112329"/>
                  </a:lnTo>
                  <a:lnTo>
                    <a:pt x="42792" y="49678"/>
                  </a:lnTo>
                  <a:lnTo>
                    <a:pt x="56160" y="34291"/>
                  </a:lnTo>
                  <a:lnTo>
                    <a:pt x="63352" y="28978"/>
                  </a:lnTo>
                  <a:lnTo>
                    <a:pt x="69874" y="28028"/>
                  </a:lnTo>
                  <a:lnTo>
                    <a:pt x="75949" y="29986"/>
                  </a:lnTo>
                  <a:lnTo>
                    <a:pt x="81727" y="33882"/>
                  </a:lnTo>
                  <a:lnTo>
                    <a:pt x="85579" y="40799"/>
                  </a:lnTo>
                  <a:lnTo>
                    <a:pt x="91761" y="80625"/>
                  </a:lnTo>
                  <a:lnTo>
                    <a:pt x="92606" y="94399"/>
                  </a:lnTo>
                  <a:lnTo>
                    <a:pt x="104077" y="38006"/>
                  </a:lnTo>
                  <a:lnTo>
                    <a:pt x="119802" y="11797"/>
                  </a:lnTo>
                  <a:lnTo>
                    <a:pt x="135875" y="2483"/>
                  </a:lnTo>
                  <a:lnTo>
                    <a:pt x="144998" y="0"/>
                  </a:lnTo>
                  <a:lnTo>
                    <a:pt x="152808" y="936"/>
                  </a:lnTo>
                  <a:lnTo>
                    <a:pt x="166092" y="8885"/>
                  </a:lnTo>
                  <a:lnTo>
                    <a:pt x="175451" y="21054"/>
                  </a:lnTo>
                  <a:lnTo>
                    <a:pt x="188497" y="54108"/>
                  </a:lnTo>
                  <a:lnTo>
                    <a:pt x="194339" y="883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BFED6763-5CE8-424F-A0A2-5F610AE16E57}"/>
                </a:ext>
              </a:extLst>
            </p:cNvPr>
            <p:cNvSpPr/>
            <p:nvPr/>
          </p:nvSpPr>
          <p:spPr>
            <a:xfrm>
              <a:off x="8395409" y="10699949"/>
              <a:ext cx="92634" cy="108316"/>
            </a:xfrm>
            <a:custGeom>
              <a:avLst/>
              <a:gdLst/>
              <a:ahLst/>
              <a:cxnLst/>
              <a:rect l="0" t="0" r="0" b="0"/>
              <a:pathLst>
                <a:path w="92634" h="108316">
                  <a:moveTo>
                    <a:pt x="0" y="54415"/>
                  </a:moveTo>
                  <a:lnTo>
                    <a:pt x="21640" y="21956"/>
                  </a:lnTo>
                  <a:lnTo>
                    <a:pt x="23928" y="20683"/>
                  </a:lnTo>
                  <a:lnTo>
                    <a:pt x="24589" y="23290"/>
                  </a:lnTo>
                  <a:lnTo>
                    <a:pt x="20737" y="66983"/>
                  </a:lnTo>
                  <a:lnTo>
                    <a:pt x="29082" y="87928"/>
                  </a:lnTo>
                  <a:lnTo>
                    <a:pt x="43732" y="101844"/>
                  </a:lnTo>
                  <a:lnTo>
                    <a:pt x="52476" y="106763"/>
                  </a:lnTo>
                  <a:lnTo>
                    <a:pt x="60896" y="108315"/>
                  </a:lnTo>
                  <a:lnTo>
                    <a:pt x="77161" y="105434"/>
                  </a:lnTo>
                  <a:lnTo>
                    <a:pt x="83399" y="99657"/>
                  </a:lnTo>
                  <a:lnTo>
                    <a:pt x="92633" y="81720"/>
                  </a:lnTo>
                  <a:lnTo>
                    <a:pt x="91123" y="69163"/>
                  </a:lnTo>
                  <a:lnTo>
                    <a:pt x="70954" y="27787"/>
                  </a:lnTo>
                  <a:lnTo>
                    <a:pt x="4664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CBB0E70-4FFA-4B9A-BF92-FADFAF4C4F04}"/>
                </a:ext>
              </a:extLst>
            </p:cNvPr>
            <p:cNvSpPr/>
            <p:nvPr/>
          </p:nvSpPr>
          <p:spPr>
            <a:xfrm>
              <a:off x="8527559" y="10592911"/>
              <a:ext cx="57682" cy="200321"/>
            </a:xfrm>
            <a:custGeom>
              <a:avLst/>
              <a:gdLst/>
              <a:ahLst/>
              <a:cxnLst/>
              <a:rect l="0" t="0" r="0" b="0"/>
              <a:pathLst>
                <a:path w="57682" h="200321">
                  <a:moveTo>
                    <a:pt x="0" y="21529"/>
                  </a:moveTo>
                  <a:lnTo>
                    <a:pt x="20634" y="897"/>
                  </a:lnTo>
                  <a:lnTo>
                    <a:pt x="27575" y="0"/>
                  </a:lnTo>
                  <a:lnTo>
                    <a:pt x="33067" y="4586"/>
                  </a:lnTo>
                  <a:lnTo>
                    <a:pt x="37592" y="12825"/>
                  </a:lnTo>
                  <a:lnTo>
                    <a:pt x="43960" y="61560"/>
                  </a:lnTo>
                  <a:lnTo>
                    <a:pt x="49973" y="121106"/>
                  </a:lnTo>
                  <a:lnTo>
                    <a:pt x="57226" y="174258"/>
                  </a:lnTo>
                  <a:lnTo>
                    <a:pt x="57681" y="190752"/>
                  </a:lnTo>
                  <a:lnTo>
                    <a:pt x="54415" y="2003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EC14C527-C163-498D-8B7B-B244D8F8E0D6}"/>
                </a:ext>
              </a:extLst>
            </p:cNvPr>
            <p:cNvSpPr/>
            <p:nvPr/>
          </p:nvSpPr>
          <p:spPr>
            <a:xfrm>
              <a:off x="8527559" y="10637761"/>
              <a:ext cx="155472" cy="116575"/>
            </a:xfrm>
            <a:custGeom>
              <a:avLst/>
              <a:gdLst/>
              <a:ahLst/>
              <a:cxnLst/>
              <a:rect l="0" t="0" r="0" b="0"/>
              <a:pathLst>
                <a:path w="155472" h="116575">
                  <a:moveTo>
                    <a:pt x="0" y="54414"/>
                  </a:moveTo>
                  <a:lnTo>
                    <a:pt x="0" y="37908"/>
                  </a:lnTo>
                  <a:lnTo>
                    <a:pt x="2592" y="32182"/>
                  </a:lnTo>
                  <a:lnTo>
                    <a:pt x="12381" y="23516"/>
                  </a:lnTo>
                  <a:lnTo>
                    <a:pt x="48966" y="13782"/>
                  </a:lnTo>
                  <a:lnTo>
                    <a:pt x="71859" y="17354"/>
                  </a:lnTo>
                  <a:lnTo>
                    <a:pt x="81591" y="21934"/>
                  </a:lnTo>
                  <a:lnTo>
                    <a:pt x="97011" y="38539"/>
                  </a:lnTo>
                  <a:lnTo>
                    <a:pt x="113101" y="72168"/>
                  </a:lnTo>
                  <a:lnTo>
                    <a:pt x="118502" y="95127"/>
                  </a:lnTo>
                  <a:lnTo>
                    <a:pt x="118023" y="113968"/>
                  </a:lnTo>
                  <a:lnTo>
                    <a:pt x="116686" y="116574"/>
                  </a:lnTo>
                  <a:lnTo>
                    <a:pt x="114931" y="114856"/>
                  </a:lnTo>
                  <a:lnTo>
                    <a:pt x="112897" y="110256"/>
                  </a:lnTo>
                  <a:lnTo>
                    <a:pt x="122046" y="51337"/>
                  </a:lnTo>
                  <a:lnTo>
                    <a:pt x="135587" y="16747"/>
                  </a:lnTo>
                  <a:lnTo>
                    <a:pt x="15547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041410CF-4FED-49D7-91CD-782FEC063519}"/>
                </a:ext>
              </a:extLst>
            </p:cNvPr>
            <p:cNvSpPr/>
            <p:nvPr/>
          </p:nvSpPr>
          <p:spPr>
            <a:xfrm>
              <a:off x="8644162" y="10676629"/>
              <a:ext cx="136174" cy="294385"/>
            </a:xfrm>
            <a:custGeom>
              <a:avLst/>
              <a:gdLst/>
              <a:ahLst/>
              <a:cxnLst/>
              <a:rect l="0" t="0" r="0" b="0"/>
              <a:pathLst>
                <a:path w="136174" h="294385">
                  <a:moveTo>
                    <a:pt x="77736" y="0"/>
                  </a:moveTo>
                  <a:lnTo>
                    <a:pt x="69483" y="8253"/>
                  </a:lnTo>
                  <a:lnTo>
                    <a:pt x="65430" y="21518"/>
                  </a:lnTo>
                  <a:lnTo>
                    <a:pt x="65453" y="50713"/>
                  </a:lnTo>
                  <a:lnTo>
                    <a:pt x="66956" y="62312"/>
                  </a:lnTo>
                  <a:lnTo>
                    <a:pt x="70549" y="70908"/>
                  </a:lnTo>
                  <a:lnTo>
                    <a:pt x="81452" y="82762"/>
                  </a:lnTo>
                  <a:lnTo>
                    <a:pt x="88850" y="85405"/>
                  </a:lnTo>
                  <a:lnTo>
                    <a:pt x="106283" y="86039"/>
                  </a:lnTo>
                  <a:lnTo>
                    <a:pt x="114042" y="83271"/>
                  </a:lnTo>
                  <a:lnTo>
                    <a:pt x="127268" y="73285"/>
                  </a:lnTo>
                  <a:lnTo>
                    <a:pt x="134300" y="57907"/>
                  </a:lnTo>
                  <a:lnTo>
                    <a:pt x="136173" y="48969"/>
                  </a:lnTo>
                  <a:lnTo>
                    <a:pt x="135697" y="45603"/>
                  </a:lnTo>
                  <a:lnTo>
                    <a:pt x="133651" y="45949"/>
                  </a:lnTo>
                  <a:lnTo>
                    <a:pt x="130560" y="48771"/>
                  </a:lnTo>
                  <a:lnTo>
                    <a:pt x="116801" y="95558"/>
                  </a:lnTo>
                  <a:lnTo>
                    <a:pt x="109825" y="125894"/>
                  </a:lnTo>
                  <a:lnTo>
                    <a:pt x="101719" y="161664"/>
                  </a:lnTo>
                  <a:lnTo>
                    <a:pt x="83501" y="222139"/>
                  </a:lnTo>
                  <a:lnTo>
                    <a:pt x="63887" y="268018"/>
                  </a:lnTo>
                  <a:lnTo>
                    <a:pt x="43654" y="291288"/>
                  </a:lnTo>
                  <a:lnTo>
                    <a:pt x="35149" y="294384"/>
                  </a:lnTo>
                  <a:lnTo>
                    <a:pt x="27751" y="292993"/>
                  </a:lnTo>
                  <a:lnTo>
                    <a:pt x="21092" y="288610"/>
                  </a:lnTo>
                  <a:lnTo>
                    <a:pt x="11390" y="267618"/>
                  </a:lnTo>
                  <a:lnTo>
                    <a:pt x="0" y="2254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D582790B-49AA-49E6-8B10-05B3A2762FD0}"/>
                </a:ext>
              </a:extLst>
            </p:cNvPr>
            <p:cNvSpPr/>
            <p:nvPr/>
          </p:nvSpPr>
          <p:spPr>
            <a:xfrm>
              <a:off x="8854048" y="10667190"/>
              <a:ext cx="84611" cy="229016"/>
            </a:xfrm>
            <a:custGeom>
              <a:avLst/>
              <a:gdLst/>
              <a:ahLst/>
              <a:cxnLst/>
              <a:rect l="0" t="0" r="0" b="0"/>
              <a:pathLst>
                <a:path w="84611" h="229016">
                  <a:moveTo>
                    <a:pt x="0" y="56079"/>
                  </a:moveTo>
                  <a:lnTo>
                    <a:pt x="10819" y="113299"/>
                  </a:lnTo>
                  <a:lnTo>
                    <a:pt x="14146" y="167563"/>
                  </a:lnTo>
                  <a:lnTo>
                    <a:pt x="14407" y="226085"/>
                  </a:lnTo>
                  <a:lnTo>
                    <a:pt x="13060" y="229015"/>
                  </a:lnTo>
                  <a:lnTo>
                    <a:pt x="11297" y="228375"/>
                  </a:lnTo>
                  <a:lnTo>
                    <a:pt x="9333" y="173383"/>
                  </a:lnTo>
                  <a:lnTo>
                    <a:pt x="12209" y="120020"/>
                  </a:lnTo>
                  <a:lnTo>
                    <a:pt x="18670" y="70390"/>
                  </a:lnTo>
                  <a:lnTo>
                    <a:pt x="28163" y="30481"/>
                  </a:lnTo>
                  <a:lnTo>
                    <a:pt x="41019" y="6987"/>
                  </a:lnTo>
                  <a:lnTo>
                    <a:pt x="48939" y="1758"/>
                  </a:lnTo>
                  <a:lnTo>
                    <a:pt x="57674" y="0"/>
                  </a:lnTo>
                  <a:lnTo>
                    <a:pt x="66952" y="555"/>
                  </a:lnTo>
                  <a:lnTo>
                    <a:pt x="74002" y="6107"/>
                  </a:lnTo>
                  <a:lnTo>
                    <a:pt x="84137" y="26096"/>
                  </a:lnTo>
                  <a:lnTo>
                    <a:pt x="84610" y="49951"/>
                  </a:lnTo>
                  <a:lnTo>
                    <a:pt x="82318" y="62359"/>
                  </a:lnTo>
                  <a:lnTo>
                    <a:pt x="68256" y="83055"/>
                  </a:lnTo>
                  <a:lnTo>
                    <a:pt x="45271" y="102364"/>
                  </a:lnTo>
                  <a:lnTo>
                    <a:pt x="31093" y="1104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24040C19-68F2-4894-A3B9-DA5BB13FDE39}"/>
                </a:ext>
              </a:extLst>
            </p:cNvPr>
            <p:cNvSpPr/>
            <p:nvPr/>
          </p:nvSpPr>
          <p:spPr>
            <a:xfrm>
              <a:off x="9001540" y="10629988"/>
              <a:ext cx="39074" cy="139924"/>
            </a:xfrm>
            <a:custGeom>
              <a:avLst/>
              <a:gdLst/>
              <a:ahLst/>
              <a:cxnLst/>
              <a:rect l="0" t="0" r="0" b="0"/>
              <a:pathLst>
                <a:path w="39074" h="139924">
                  <a:moveTo>
                    <a:pt x="39073" y="0"/>
                  </a:moveTo>
                  <a:lnTo>
                    <a:pt x="9855" y="25368"/>
                  </a:lnTo>
                  <a:lnTo>
                    <a:pt x="4047" y="32460"/>
                  </a:lnTo>
                  <a:lnTo>
                    <a:pt x="1038" y="39777"/>
                  </a:lnTo>
                  <a:lnTo>
                    <a:pt x="0" y="54819"/>
                  </a:lnTo>
                  <a:lnTo>
                    <a:pt x="2659" y="60729"/>
                  </a:lnTo>
                  <a:lnTo>
                    <a:pt x="28519" y="83578"/>
                  </a:lnTo>
                  <a:lnTo>
                    <a:pt x="31173" y="89403"/>
                  </a:lnTo>
                  <a:lnTo>
                    <a:pt x="31819" y="102787"/>
                  </a:lnTo>
                  <a:lnTo>
                    <a:pt x="23200" y="124889"/>
                  </a:lnTo>
                  <a:lnTo>
                    <a:pt x="18989" y="129901"/>
                  </a:lnTo>
                  <a:lnTo>
                    <a:pt x="204" y="1399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3BF5781B-CD23-4461-877E-47A82F359DC7}"/>
                </a:ext>
              </a:extLst>
            </p:cNvPr>
            <p:cNvSpPr/>
            <p:nvPr/>
          </p:nvSpPr>
          <p:spPr>
            <a:xfrm>
              <a:off x="9110574" y="10661082"/>
              <a:ext cx="29378" cy="77736"/>
            </a:xfrm>
            <a:custGeom>
              <a:avLst/>
              <a:gdLst/>
              <a:ahLst/>
              <a:cxnLst/>
              <a:rect l="0" t="0" r="0" b="0"/>
              <a:pathLst>
                <a:path w="29378" h="77736">
                  <a:moveTo>
                    <a:pt x="0" y="0"/>
                  </a:moveTo>
                  <a:lnTo>
                    <a:pt x="16508" y="4126"/>
                  </a:lnTo>
                  <a:lnTo>
                    <a:pt x="21369" y="9660"/>
                  </a:lnTo>
                  <a:lnTo>
                    <a:pt x="26773" y="27326"/>
                  </a:lnTo>
                  <a:lnTo>
                    <a:pt x="29377" y="64195"/>
                  </a:lnTo>
                  <a:lnTo>
                    <a:pt x="28222" y="68708"/>
                  </a:lnTo>
                  <a:lnTo>
                    <a:pt x="23320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C6B1EFC-C7BE-4F99-B1AB-C142C417059E}"/>
                </a:ext>
              </a:extLst>
            </p:cNvPr>
            <p:cNvSpPr/>
            <p:nvPr/>
          </p:nvSpPr>
          <p:spPr>
            <a:xfrm>
              <a:off x="9110574" y="10521158"/>
              <a:ext cx="7774" cy="31095"/>
            </a:xfrm>
            <a:custGeom>
              <a:avLst/>
              <a:gdLst/>
              <a:ahLst/>
              <a:cxnLst/>
              <a:rect l="0" t="0" r="0" b="0"/>
              <a:pathLst>
                <a:path w="7774" h="31095">
                  <a:moveTo>
                    <a:pt x="0" y="31094"/>
                  </a:moveTo>
                  <a:lnTo>
                    <a:pt x="864" y="5246"/>
                  </a:lnTo>
                  <a:lnTo>
                    <a:pt x="2303" y="2635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047B3497-8FC7-4309-A6ED-3BC9E3EAB802}"/>
                </a:ext>
              </a:extLst>
            </p:cNvPr>
            <p:cNvSpPr/>
            <p:nvPr/>
          </p:nvSpPr>
          <p:spPr>
            <a:xfrm>
              <a:off x="9188310" y="10606667"/>
              <a:ext cx="108830" cy="132151"/>
            </a:xfrm>
            <a:custGeom>
              <a:avLst/>
              <a:gdLst/>
              <a:ahLst/>
              <a:cxnLst/>
              <a:rect l="0" t="0" r="0" b="0"/>
              <a:pathLst>
                <a:path w="108830" h="132151">
                  <a:moveTo>
                    <a:pt x="0" y="0"/>
                  </a:moveTo>
                  <a:lnTo>
                    <a:pt x="6152" y="54586"/>
                  </a:lnTo>
                  <a:lnTo>
                    <a:pt x="3081" y="99895"/>
                  </a:lnTo>
                  <a:lnTo>
                    <a:pt x="8591" y="81902"/>
                  </a:lnTo>
                  <a:lnTo>
                    <a:pt x="35093" y="39434"/>
                  </a:lnTo>
                  <a:lnTo>
                    <a:pt x="44125" y="28881"/>
                  </a:lnTo>
                  <a:lnTo>
                    <a:pt x="53600" y="22709"/>
                  </a:lnTo>
                  <a:lnTo>
                    <a:pt x="73342" y="18154"/>
                  </a:lnTo>
                  <a:lnTo>
                    <a:pt x="81716" y="20739"/>
                  </a:lnTo>
                  <a:lnTo>
                    <a:pt x="95627" y="32826"/>
                  </a:lnTo>
                  <a:lnTo>
                    <a:pt x="102962" y="52017"/>
                  </a:lnTo>
                  <a:lnTo>
                    <a:pt x="108056" y="113152"/>
                  </a:lnTo>
                  <a:lnTo>
                    <a:pt x="108829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C96AFB79-FB87-4EBC-95F2-BDD9B8CCFB55}"/>
                </a:ext>
              </a:extLst>
            </p:cNvPr>
            <p:cNvSpPr/>
            <p:nvPr/>
          </p:nvSpPr>
          <p:spPr>
            <a:xfrm>
              <a:off x="2378699" y="11693620"/>
              <a:ext cx="38869" cy="281189"/>
            </a:xfrm>
            <a:custGeom>
              <a:avLst/>
              <a:gdLst/>
              <a:ahLst/>
              <a:cxnLst/>
              <a:rect l="0" t="0" r="0" b="0"/>
              <a:pathLst>
                <a:path w="38869" h="281189">
                  <a:moveTo>
                    <a:pt x="0" y="55756"/>
                  </a:moveTo>
                  <a:lnTo>
                    <a:pt x="10760" y="11928"/>
                  </a:lnTo>
                  <a:lnTo>
                    <a:pt x="14947" y="3217"/>
                  </a:lnTo>
                  <a:lnTo>
                    <a:pt x="18602" y="0"/>
                  </a:lnTo>
                  <a:lnTo>
                    <a:pt x="21902" y="447"/>
                  </a:lnTo>
                  <a:lnTo>
                    <a:pt x="24966" y="3335"/>
                  </a:lnTo>
                  <a:lnTo>
                    <a:pt x="33405" y="61049"/>
                  </a:lnTo>
                  <a:lnTo>
                    <a:pt x="36440" y="115979"/>
                  </a:lnTo>
                  <a:lnTo>
                    <a:pt x="37789" y="172350"/>
                  </a:lnTo>
                  <a:lnTo>
                    <a:pt x="38389" y="223315"/>
                  </a:lnTo>
                  <a:lnTo>
                    <a:pt x="38868" y="2811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7D02F9C3-0000-4826-AC54-5712470C053E}"/>
                </a:ext>
              </a:extLst>
            </p:cNvPr>
            <p:cNvSpPr/>
            <p:nvPr/>
          </p:nvSpPr>
          <p:spPr>
            <a:xfrm>
              <a:off x="2274822" y="11612137"/>
              <a:ext cx="230921" cy="214975"/>
            </a:xfrm>
            <a:custGeom>
              <a:avLst/>
              <a:gdLst/>
              <a:ahLst/>
              <a:cxnLst/>
              <a:rect l="0" t="0" r="0" b="0"/>
              <a:pathLst>
                <a:path w="230921" h="214975">
                  <a:moveTo>
                    <a:pt x="33916" y="214974"/>
                  </a:moveTo>
                  <a:lnTo>
                    <a:pt x="24958" y="201537"/>
                  </a:lnTo>
                  <a:lnTo>
                    <a:pt x="28783" y="207275"/>
                  </a:lnTo>
                  <a:lnTo>
                    <a:pt x="11761" y="163172"/>
                  </a:lnTo>
                  <a:lnTo>
                    <a:pt x="0" y="105096"/>
                  </a:lnTo>
                  <a:lnTo>
                    <a:pt x="5259" y="86444"/>
                  </a:lnTo>
                  <a:lnTo>
                    <a:pt x="29529" y="49595"/>
                  </a:lnTo>
                  <a:lnTo>
                    <a:pt x="70258" y="19975"/>
                  </a:lnTo>
                  <a:lnTo>
                    <a:pt x="94420" y="7241"/>
                  </a:lnTo>
                  <a:lnTo>
                    <a:pt x="148907" y="0"/>
                  </a:lnTo>
                  <a:lnTo>
                    <a:pt x="177947" y="1696"/>
                  </a:lnTo>
                  <a:lnTo>
                    <a:pt x="199034" y="13191"/>
                  </a:lnTo>
                  <a:lnTo>
                    <a:pt x="227072" y="53604"/>
                  </a:lnTo>
                  <a:lnTo>
                    <a:pt x="230920" y="76301"/>
                  </a:lnTo>
                  <a:lnTo>
                    <a:pt x="223681" y="122248"/>
                  </a:lnTo>
                  <a:lnTo>
                    <a:pt x="203765" y="159367"/>
                  </a:lnTo>
                  <a:lnTo>
                    <a:pt x="180230" y="185076"/>
                  </a:lnTo>
                  <a:lnTo>
                    <a:pt x="161132" y="193625"/>
                  </a:lnTo>
                  <a:lnTo>
                    <a:pt x="154139" y="193832"/>
                  </a:lnTo>
                  <a:lnTo>
                    <a:pt x="148614" y="192242"/>
                  </a:lnTo>
                  <a:lnTo>
                    <a:pt x="134971" y="1838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D691905-C6F8-43EB-940F-EEEF6C383F6F}"/>
                </a:ext>
              </a:extLst>
            </p:cNvPr>
            <p:cNvSpPr/>
            <p:nvPr/>
          </p:nvSpPr>
          <p:spPr>
            <a:xfrm>
              <a:off x="2547959" y="11788243"/>
              <a:ext cx="222053" cy="172510"/>
            </a:xfrm>
            <a:custGeom>
              <a:avLst/>
              <a:gdLst/>
              <a:ahLst/>
              <a:cxnLst/>
              <a:rect l="0" t="0" r="0" b="0"/>
              <a:pathLst>
                <a:path w="222053" h="172510">
                  <a:moveTo>
                    <a:pt x="1758" y="0"/>
                  </a:moveTo>
                  <a:lnTo>
                    <a:pt x="5885" y="12379"/>
                  </a:lnTo>
                  <a:lnTo>
                    <a:pt x="14820" y="23064"/>
                  </a:lnTo>
                  <a:lnTo>
                    <a:pt x="45797" y="56381"/>
                  </a:lnTo>
                  <a:lnTo>
                    <a:pt x="66822" y="92041"/>
                  </a:lnTo>
                  <a:lnTo>
                    <a:pt x="69255" y="119506"/>
                  </a:lnTo>
                  <a:lnTo>
                    <a:pt x="67485" y="134086"/>
                  </a:lnTo>
                  <a:lnTo>
                    <a:pt x="54003" y="157195"/>
                  </a:lnTo>
                  <a:lnTo>
                    <a:pt x="44361" y="166985"/>
                  </a:lnTo>
                  <a:lnTo>
                    <a:pt x="34479" y="171784"/>
                  </a:lnTo>
                  <a:lnTo>
                    <a:pt x="14285" y="172509"/>
                  </a:lnTo>
                  <a:lnTo>
                    <a:pt x="7518" y="167694"/>
                  </a:lnTo>
                  <a:lnTo>
                    <a:pt x="3007" y="160166"/>
                  </a:lnTo>
                  <a:lnTo>
                    <a:pt x="0" y="150827"/>
                  </a:lnTo>
                  <a:lnTo>
                    <a:pt x="3177" y="139419"/>
                  </a:lnTo>
                  <a:lnTo>
                    <a:pt x="20527" y="112923"/>
                  </a:lnTo>
                  <a:lnTo>
                    <a:pt x="59430" y="77125"/>
                  </a:lnTo>
                  <a:lnTo>
                    <a:pt x="117277" y="46489"/>
                  </a:lnTo>
                  <a:lnTo>
                    <a:pt x="147598" y="32680"/>
                  </a:lnTo>
                  <a:lnTo>
                    <a:pt x="149945" y="33015"/>
                  </a:lnTo>
                  <a:lnTo>
                    <a:pt x="149781" y="34966"/>
                  </a:lnTo>
                  <a:lnTo>
                    <a:pt x="139699" y="63785"/>
                  </a:lnTo>
                  <a:lnTo>
                    <a:pt x="140224" y="85931"/>
                  </a:lnTo>
                  <a:lnTo>
                    <a:pt x="153630" y="118552"/>
                  </a:lnTo>
                  <a:lnTo>
                    <a:pt x="171464" y="132729"/>
                  </a:lnTo>
                  <a:lnTo>
                    <a:pt x="182266" y="137718"/>
                  </a:lnTo>
                  <a:lnTo>
                    <a:pt x="192058" y="138453"/>
                  </a:lnTo>
                  <a:lnTo>
                    <a:pt x="209849" y="132360"/>
                  </a:lnTo>
                  <a:lnTo>
                    <a:pt x="215629" y="124516"/>
                  </a:lnTo>
                  <a:lnTo>
                    <a:pt x="222052" y="101982"/>
                  </a:lnTo>
                  <a:lnTo>
                    <a:pt x="218582" y="88717"/>
                  </a:lnTo>
                  <a:lnTo>
                    <a:pt x="200908" y="60159"/>
                  </a:lnTo>
                  <a:lnTo>
                    <a:pt x="180384" y="44012"/>
                  </a:lnTo>
                  <a:lnTo>
                    <a:pt x="161474" y="37699"/>
                  </a:lnTo>
                  <a:lnTo>
                    <a:pt x="133908" y="388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D4D73FD-4D95-4F0E-A7F9-2EEDBD0E2BFD}"/>
                </a:ext>
              </a:extLst>
            </p:cNvPr>
            <p:cNvSpPr/>
            <p:nvPr/>
          </p:nvSpPr>
          <p:spPr>
            <a:xfrm>
              <a:off x="2838293" y="11798127"/>
              <a:ext cx="107875" cy="109077"/>
            </a:xfrm>
            <a:custGeom>
              <a:avLst/>
              <a:gdLst/>
              <a:ahLst/>
              <a:cxnLst/>
              <a:rect l="0" t="0" r="0" b="0"/>
              <a:pathLst>
                <a:path w="107875" h="109077">
                  <a:moveTo>
                    <a:pt x="30139" y="13437"/>
                  </a:moveTo>
                  <a:lnTo>
                    <a:pt x="34265" y="1057"/>
                  </a:lnTo>
                  <a:lnTo>
                    <a:pt x="31162" y="0"/>
                  </a:lnTo>
                  <a:lnTo>
                    <a:pt x="16198" y="5736"/>
                  </a:lnTo>
                  <a:lnTo>
                    <a:pt x="9617" y="13485"/>
                  </a:lnTo>
                  <a:lnTo>
                    <a:pt x="0" y="35916"/>
                  </a:lnTo>
                  <a:lnTo>
                    <a:pt x="2061" y="63159"/>
                  </a:lnTo>
                  <a:lnTo>
                    <a:pt x="6238" y="77679"/>
                  </a:lnTo>
                  <a:lnTo>
                    <a:pt x="22395" y="98419"/>
                  </a:lnTo>
                  <a:lnTo>
                    <a:pt x="32750" y="106368"/>
                  </a:lnTo>
                  <a:lnTo>
                    <a:pt x="45699" y="109076"/>
                  </a:lnTo>
                  <a:lnTo>
                    <a:pt x="107874" y="989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1678C8C1-6842-4FE9-AD0B-390989B99E44}"/>
                </a:ext>
              </a:extLst>
            </p:cNvPr>
            <p:cNvSpPr/>
            <p:nvPr/>
          </p:nvSpPr>
          <p:spPr>
            <a:xfrm>
              <a:off x="2966734" y="11810580"/>
              <a:ext cx="150452" cy="121110"/>
            </a:xfrm>
            <a:custGeom>
              <a:avLst/>
              <a:gdLst/>
              <a:ahLst/>
              <a:cxnLst/>
              <a:rect l="0" t="0" r="0" b="0"/>
              <a:pathLst>
                <a:path w="150452" h="121110">
                  <a:moveTo>
                    <a:pt x="111583" y="39852"/>
                  </a:moveTo>
                  <a:lnTo>
                    <a:pt x="75478" y="8352"/>
                  </a:lnTo>
                  <a:lnTo>
                    <a:pt x="66784" y="3304"/>
                  </a:lnTo>
                  <a:lnTo>
                    <a:pt x="43303" y="0"/>
                  </a:lnTo>
                  <a:lnTo>
                    <a:pt x="29787" y="328"/>
                  </a:lnTo>
                  <a:lnTo>
                    <a:pt x="19048" y="5729"/>
                  </a:lnTo>
                  <a:lnTo>
                    <a:pt x="2510" y="25550"/>
                  </a:lnTo>
                  <a:lnTo>
                    <a:pt x="0" y="38090"/>
                  </a:lnTo>
                  <a:lnTo>
                    <a:pt x="4121" y="65844"/>
                  </a:lnTo>
                  <a:lnTo>
                    <a:pt x="23803" y="93149"/>
                  </a:lnTo>
                  <a:lnTo>
                    <a:pt x="50113" y="114498"/>
                  </a:lnTo>
                  <a:lnTo>
                    <a:pt x="73322" y="121109"/>
                  </a:lnTo>
                  <a:lnTo>
                    <a:pt x="82621" y="118206"/>
                  </a:lnTo>
                  <a:lnTo>
                    <a:pt x="97559" y="103466"/>
                  </a:lnTo>
                  <a:lnTo>
                    <a:pt x="99642" y="91762"/>
                  </a:lnTo>
                  <a:lnTo>
                    <a:pt x="95377" y="54177"/>
                  </a:lnTo>
                  <a:lnTo>
                    <a:pt x="98188" y="50265"/>
                  </a:lnTo>
                  <a:lnTo>
                    <a:pt x="102653" y="49384"/>
                  </a:lnTo>
                  <a:lnTo>
                    <a:pt x="116827" y="59923"/>
                  </a:lnTo>
                  <a:lnTo>
                    <a:pt x="150451" y="1020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D9312CAB-EF77-4A5C-8358-8338EF382F9D}"/>
                </a:ext>
              </a:extLst>
            </p:cNvPr>
            <p:cNvSpPr/>
            <p:nvPr/>
          </p:nvSpPr>
          <p:spPr>
            <a:xfrm>
              <a:off x="3138276" y="11789118"/>
              <a:ext cx="79965" cy="99553"/>
            </a:xfrm>
            <a:custGeom>
              <a:avLst/>
              <a:gdLst/>
              <a:ahLst/>
              <a:cxnLst/>
              <a:rect l="0" t="0" r="0" b="0"/>
              <a:pathLst>
                <a:path w="79965" h="99553">
                  <a:moveTo>
                    <a:pt x="10003" y="45766"/>
                  </a:moveTo>
                  <a:lnTo>
                    <a:pt x="1749" y="29260"/>
                  </a:lnTo>
                  <a:lnTo>
                    <a:pt x="0" y="14246"/>
                  </a:lnTo>
                  <a:lnTo>
                    <a:pt x="743" y="6615"/>
                  </a:lnTo>
                  <a:lnTo>
                    <a:pt x="4693" y="2391"/>
                  </a:lnTo>
                  <a:lnTo>
                    <a:pt x="10782" y="438"/>
                  </a:lnTo>
                  <a:lnTo>
                    <a:pt x="18295" y="0"/>
                  </a:lnTo>
                  <a:lnTo>
                    <a:pt x="35858" y="6423"/>
                  </a:lnTo>
                  <a:lnTo>
                    <a:pt x="45378" y="11763"/>
                  </a:lnTo>
                  <a:lnTo>
                    <a:pt x="62865" y="33822"/>
                  </a:lnTo>
                  <a:lnTo>
                    <a:pt x="75819" y="62051"/>
                  </a:lnTo>
                  <a:lnTo>
                    <a:pt x="78698" y="88993"/>
                  </a:lnTo>
                  <a:lnTo>
                    <a:pt x="75665" y="96176"/>
                  </a:lnTo>
                  <a:lnTo>
                    <a:pt x="70189" y="99239"/>
                  </a:lnTo>
                  <a:lnTo>
                    <a:pt x="63082" y="99552"/>
                  </a:lnTo>
                  <a:lnTo>
                    <a:pt x="58345" y="96307"/>
                  </a:lnTo>
                  <a:lnTo>
                    <a:pt x="55187" y="90689"/>
                  </a:lnTo>
                  <a:lnTo>
                    <a:pt x="53081" y="83488"/>
                  </a:lnTo>
                  <a:lnTo>
                    <a:pt x="55348" y="63970"/>
                  </a:lnTo>
                  <a:lnTo>
                    <a:pt x="62114" y="43492"/>
                  </a:lnTo>
                  <a:lnTo>
                    <a:pt x="79964" y="146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A0CBAD8-3BD9-4D1E-B059-15606E379770}"/>
                </a:ext>
              </a:extLst>
            </p:cNvPr>
            <p:cNvSpPr/>
            <p:nvPr/>
          </p:nvSpPr>
          <p:spPr>
            <a:xfrm>
              <a:off x="3284076" y="11656093"/>
              <a:ext cx="172129" cy="225434"/>
            </a:xfrm>
            <a:custGeom>
              <a:avLst/>
              <a:gdLst/>
              <a:ahLst/>
              <a:cxnLst/>
              <a:rect l="0" t="0" r="0" b="0"/>
              <a:pathLst>
                <a:path w="172129" h="225434">
                  <a:moveTo>
                    <a:pt x="4126" y="0"/>
                  </a:moveTo>
                  <a:lnTo>
                    <a:pt x="0" y="12380"/>
                  </a:lnTo>
                  <a:lnTo>
                    <a:pt x="10349" y="65466"/>
                  </a:lnTo>
                  <a:lnTo>
                    <a:pt x="30154" y="122564"/>
                  </a:lnTo>
                  <a:lnTo>
                    <a:pt x="54065" y="176239"/>
                  </a:lnTo>
                  <a:lnTo>
                    <a:pt x="58148" y="178817"/>
                  </a:lnTo>
                  <a:lnTo>
                    <a:pt x="60870" y="176217"/>
                  </a:lnTo>
                  <a:lnTo>
                    <a:pt x="74036" y="148948"/>
                  </a:lnTo>
                  <a:lnTo>
                    <a:pt x="89036" y="136448"/>
                  </a:lnTo>
                  <a:lnTo>
                    <a:pt x="99600" y="135017"/>
                  </a:lnTo>
                  <a:lnTo>
                    <a:pt x="125158" y="140333"/>
                  </a:lnTo>
                  <a:lnTo>
                    <a:pt x="149185" y="158245"/>
                  </a:lnTo>
                  <a:lnTo>
                    <a:pt x="167062" y="180888"/>
                  </a:lnTo>
                  <a:lnTo>
                    <a:pt x="172128" y="199589"/>
                  </a:lnTo>
                  <a:lnTo>
                    <a:pt x="169678" y="206475"/>
                  </a:lnTo>
                  <a:lnTo>
                    <a:pt x="164590" y="211931"/>
                  </a:lnTo>
                  <a:lnTo>
                    <a:pt x="151451" y="219433"/>
                  </a:lnTo>
                  <a:lnTo>
                    <a:pt x="128503" y="2254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41834A2-4749-434A-97B8-31D3DF0B8EC6}"/>
                </a:ext>
              </a:extLst>
            </p:cNvPr>
            <p:cNvSpPr/>
            <p:nvPr/>
          </p:nvSpPr>
          <p:spPr>
            <a:xfrm>
              <a:off x="3499783" y="11749376"/>
              <a:ext cx="79608" cy="91295"/>
            </a:xfrm>
            <a:custGeom>
              <a:avLst/>
              <a:gdLst/>
              <a:ahLst/>
              <a:cxnLst/>
              <a:rect l="0" t="0" r="0" b="0"/>
              <a:pathLst>
                <a:path w="79608" h="91295">
                  <a:moveTo>
                    <a:pt x="13851" y="0"/>
                  </a:moveTo>
                  <a:lnTo>
                    <a:pt x="1471" y="24760"/>
                  </a:lnTo>
                  <a:lnTo>
                    <a:pt x="0" y="50736"/>
                  </a:lnTo>
                  <a:lnTo>
                    <a:pt x="2026" y="64918"/>
                  </a:lnTo>
                  <a:lnTo>
                    <a:pt x="6831" y="75236"/>
                  </a:lnTo>
                  <a:lnTo>
                    <a:pt x="21384" y="89004"/>
                  </a:lnTo>
                  <a:lnTo>
                    <a:pt x="30965" y="91294"/>
                  </a:lnTo>
                  <a:lnTo>
                    <a:pt x="53127" y="89231"/>
                  </a:lnTo>
                  <a:lnTo>
                    <a:pt x="62492" y="83671"/>
                  </a:lnTo>
                  <a:lnTo>
                    <a:pt x="77504" y="65979"/>
                  </a:lnTo>
                  <a:lnTo>
                    <a:pt x="79607" y="56942"/>
                  </a:lnTo>
                  <a:lnTo>
                    <a:pt x="78418" y="48326"/>
                  </a:lnTo>
                  <a:lnTo>
                    <a:pt x="75034" y="39990"/>
                  </a:lnTo>
                  <a:lnTo>
                    <a:pt x="59757" y="26123"/>
                  </a:lnTo>
                  <a:lnTo>
                    <a:pt x="41164" y="16792"/>
                  </a:lnTo>
                  <a:lnTo>
                    <a:pt x="13851" y="155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ABB6BA8C-B52C-4E68-891C-3EAABF94DCD3}"/>
                </a:ext>
              </a:extLst>
            </p:cNvPr>
            <p:cNvSpPr/>
            <p:nvPr/>
          </p:nvSpPr>
          <p:spPr>
            <a:xfrm>
              <a:off x="3645784" y="11718282"/>
              <a:ext cx="93284" cy="139924"/>
            </a:xfrm>
            <a:custGeom>
              <a:avLst/>
              <a:gdLst/>
              <a:ahLst/>
              <a:cxnLst/>
              <a:rect l="0" t="0" r="0" b="0"/>
              <a:pathLst>
                <a:path w="93284" h="139924">
                  <a:moveTo>
                    <a:pt x="93283" y="0"/>
                  </a:moveTo>
                  <a:lnTo>
                    <a:pt x="65612" y="50735"/>
                  </a:lnTo>
                  <a:lnTo>
                    <a:pt x="35897" y="105511"/>
                  </a:lnTo>
                  <a:lnTo>
                    <a:pt x="22000" y="122613"/>
                  </a:lnTo>
                  <a:lnTo>
                    <a:pt x="0" y="1399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D9586153-1856-4048-84A2-254B7D5EF8C0}"/>
                </a:ext>
              </a:extLst>
            </p:cNvPr>
            <p:cNvSpPr/>
            <p:nvPr/>
          </p:nvSpPr>
          <p:spPr>
            <a:xfrm>
              <a:off x="3598663" y="11748895"/>
              <a:ext cx="117084" cy="101538"/>
            </a:xfrm>
            <a:custGeom>
              <a:avLst/>
              <a:gdLst/>
              <a:ahLst/>
              <a:cxnLst/>
              <a:rect l="0" t="0" r="0" b="0"/>
              <a:pathLst>
                <a:path w="117084" h="101538">
                  <a:moveTo>
                    <a:pt x="8254" y="8254"/>
                  </a:moveTo>
                  <a:lnTo>
                    <a:pt x="0" y="0"/>
                  </a:lnTo>
                  <a:lnTo>
                    <a:pt x="53240" y="51513"/>
                  </a:lnTo>
                  <a:lnTo>
                    <a:pt x="99002" y="86696"/>
                  </a:lnTo>
                  <a:lnTo>
                    <a:pt x="117083" y="1015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88F1D7C-8478-4253-A8CA-9E544E2CF272}"/>
                </a:ext>
              </a:extLst>
            </p:cNvPr>
            <p:cNvSpPr/>
            <p:nvPr/>
          </p:nvSpPr>
          <p:spPr>
            <a:xfrm>
              <a:off x="3684652" y="11749376"/>
              <a:ext cx="118729" cy="171018"/>
            </a:xfrm>
            <a:custGeom>
              <a:avLst/>
              <a:gdLst/>
              <a:ahLst/>
              <a:cxnLst/>
              <a:rect l="0" t="0" r="0" b="0"/>
              <a:pathLst>
                <a:path w="118729" h="171018">
                  <a:moveTo>
                    <a:pt x="85509" y="0"/>
                  </a:moveTo>
                  <a:lnTo>
                    <a:pt x="105838" y="49597"/>
                  </a:lnTo>
                  <a:lnTo>
                    <a:pt x="118728" y="64077"/>
                  </a:lnTo>
                  <a:lnTo>
                    <a:pt x="87029" y="99304"/>
                  </a:lnTo>
                  <a:lnTo>
                    <a:pt x="25786" y="149769"/>
                  </a:lnTo>
                  <a:lnTo>
                    <a:pt x="0" y="1710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80BC0F14-593C-45B9-A1FA-55E0E765235F}"/>
                </a:ext>
              </a:extLst>
            </p:cNvPr>
            <p:cNvSpPr/>
            <p:nvPr/>
          </p:nvSpPr>
          <p:spPr>
            <a:xfrm>
              <a:off x="3644088" y="11772696"/>
              <a:ext cx="273771" cy="428744"/>
            </a:xfrm>
            <a:custGeom>
              <a:avLst/>
              <a:gdLst/>
              <a:ahLst/>
              <a:cxnLst/>
              <a:rect l="0" t="0" r="0" b="0"/>
              <a:pathLst>
                <a:path w="273771" h="428744">
                  <a:moveTo>
                    <a:pt x="118299" y="0"/>
                  </a:moveTo>
                  <a:lnTo>
                    <a:pt x="129058" y="31520"/>
                  </a:lnTo>
                  <a:lnTo>
                    <a:pt x="138628" y="45967"/>
                  </a:lnTo>
                  <a:lnTo>
                    <a:pt x="151518" y="58146"/>
                  </a:lnTo>
                  <a:lnTo>
                    <a:pt x="159447" y="61220"/>
                  </a:lnTo>
                  <a:lnTo>
                    <a:pt x="177470" y="62334"/>
                  </a:lnTo>
                  <a:lnTo>
                    <a:pt x="194694" y="55343"/>
                  </a:lnTo>
                  <a:lnTo>
                    <a:pt x="202914" y="49852"/>
                  </a:lnTo>
                  <a:lnTo>
                    <a:pt x="216655" y="29929"/>
                  </a:lnTo>
                  <a:lnTo>
                    <a:pt x="222737" y="17362"/>
                  </a:lnTo>
                  <a:lnTo>
                    <a:pt x="226792" y="12439"/>
                  </a:lnTo>
                  <a:lnTo>
                    <a:pt x="229495" y="12610"/>
                  </a:lnTo>
                  <a:lnTo>
                    <a:pt x="231298" y="16180"/>
                  </a:lnTo>
                  <a:lnTo>
                    <a:pt x="242087" y="74852"/>
                  </a:lnTo>
                  <a:lnTo>
                    <a:pt x="249036" y="136915"/>
                  </a:lnTo>
                  <a:lnTo>
                    <a:pt x="252098" y="171603"/>
                  </a:lnTo>
                  <a:lnTo>
                    <a:pt x="252413" y="204230"/>
                  </a:lnTo>
                  <a:lnTo>
                    <a:pt x="248154" y="265816"/>
                  </a:lnTo>
                  <a:lnTo>
                    <a:pt x="224382" y="327162"/>
                  </a:lnTo>
                  <a:lnTo>
                    <a:pt x="187904" y="382066"/>
                  </a:lnTo>
                  <a:lnTo>
                    <a:pt x="145780" y="417985"/>
                  </a:lnTo>
                  <a:lnTo>
                    <a:pt x="122800" y="426353"/>
                  </a:lnTo>
                  <a:lnTo>
                    <a:pt x="74234" y="428743"/>
                  </a:lnTo>
                  <a:lnTo>
                    <a:pt x="53510" y="420569"/>
                  </a:lnTo>
                  <a:lnTo>
                    <a:pt x="18966" y="390758"/>
                  </a:lnTo>
                  <a:lnTo>
                    <a:pt x="3038" y="337778"/>
                  </a:lnTo>
                  <a:lnTo>
                    <a:pt x="0" y="305511"/>
                  </a:lnTo>
                  <a:lnTo>
                    <a:pt x="6611" y="272773"/>
                  </a:lnTo>
                  <a:lnTo>
                    <a:pt x="19656" y="239717"/>
                  </a:lnTo>
                  <a:lnTo>
                    <a:pt x="57183" y="179093"/>
                  </a:lnTo>
                  <a:lnTo>
                    <a:pt x="102653" y="134876"/>
                  </a:lnTo>
                  <a:lnTo>
                    <a:pt x="158562" y="102555"/>
                  </a:lnTo>
                  <a:lnTo>
                    <a:pt x="212202" y="79264"/>
                  </a:lnTo>
                  <a:lnTo>
                    <a:pt x="273770" y="544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9082F03-DDDE-447E-A4C1-930304880E81}"/>
                </a:ext>
              </a:extLst>
            </p:cNvPr>
            <p:cNvSpPr/>
            <p:nvPr/>
          </p:nvSpPr>
          <p:spPr>
            <a:xfrm>
              <a:off x="3956726" y="11687187"/>
              <a:ext cx="79608" cy="294418"/>
            </a:xfrm>
            <a:custGeom>
              <a:avLst/>
              <a:gdLst/>
              <a:ahLst/>
              <a:cxnLst/>
              <a:rect l="0" t="0" r="0" b="0"/>
              <a:pathLst>
                <a:path w="79608" h="294418">
                  <a:moveTo>
                    <a:pt x="0" y="0"/>
                  </a:moveTo>
                  <a:lnTo>
                    <a:pt x="21639" y="55660"/>
                  </a:lnTo>
                  <a:lnTo>
                    <a:pt x="33801" y="97578"/>
                  </a:lnTo>
                  <a:lnTo>
                    <a:pt x="47844" y="149605"/>
                  </a:lnTo>
                  <a:lnTo>
                    <a:pt x="62722" y="210158"/>
                  </a:lnTo>
                  <a:lnTo>
                    <a:pt x="73366" y="258375"/>
                  </a:lnTo>
                  <a:lnTo>
                    <a:pt x="79607" y="293927"/>
                  </a:lnTo>
                  <a:lnTo>
                    <a:pt x="78983" y="294417"/>
                  </a:lnTo>
                  <a:lnTo>
                    <a:pt x="69961" y="2643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6CF2677F-7C48-4E63-8C87-37CEE19B2BF7}"/>
                </a:ext>
              </a:extLst>
            </p:cNvPr>
            <p:cNvSpPr/>
            <p:nvPr/>
          </p:nvSpPr>
          <p:spPr>
            <a:xfrm>
              <a:off x="3991835" y="11665687"/>
              <a:ext cx="94943" cy="176972"/>
            </a:xfrm>
            <a:custGeom>
              <a:avLst/>
              <a:gdLst/>
              <a:ahLst/>
              <a:cxnLst/>
              <a:rect l="0" t="0" r="0" b="0"/>
              <a:pathLst>
                <a:path w="94943" h="176972">
                  <a:moveTo>
                    <a:pt x="11531" y="176971"/>
                  </a:moveTo>
                  <a:lnTo>
                    <a:pt x="5325" y="115774"/>
                  </a:lnTo>
                  <a:lnTo>
                    <a:pt x="0" y="54904"/>
                  </a:lnTo>
                  <a:lnTo>
                    <a:pt x="1512" y="25694"/>
                  </a:lnTo>
                  <a:lnTo>
                    <a:pt x="4852" y="15659"/>
                  </a:lnTo>
                  <a:lnTo>
                    <a:pt x="15472" y="2206"/>
                  </a:lnTo>
                  <a:lnTo>
                    <a:pt x="23660" y="0"/>
                  </a:lnTo>
                  <a:lnTo>
                    <a:pt x="44273" y="2157"/>
                  </a:lnTo>
                  <a:lnTo>
                    <a:pt x="65527" y="20388"/>
                  </a:lnTo>
                  <a:lnTo>
                    <a:pt x="83898" y="46917"/>
                  </a:lnTo>
                  <a:lnTo>
                    <a:pt x="94942" y="73103"/>
                  </a:lnTo>
                  <a:lnTo>
                    <a:pt x="94778" y="86997"/>
                  </a:lnTo>
                  <a:lnTo>
                    <a:pt x="85382" y="116253"/>
                  </a:lnTo>
                  <a:lnTo>
                    <a:pt x="69690" y="135014"/>
                  </a:lnTo>
                  <a:lnTo>
                    <a:pt x="60669" y="141226"/>
                  </a:lnTo>
                  <a:lnTo>
                    <a:pt x="53791" y="143639"/>
                  </a:lnTo>
                  <a:lnTo>
                    <a:pt x="48342" y="143522"/>
                  </a:lnTo>
                  <a:lnTo>
                    <a:pt x="34852" y="1381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573D883-69A1-4B8A-98DF-6574D50268F5}"/>
                </a:ext>
              </a:extLst>
            </p:cNvPr>
            <p:cNvSpPr/>
            <p:nvPr/>
          </p:nvSpPr>
          <p:spPr>
            <a:xfrm>
              <a:off x="4112196" y="11676502"/>
              <a:ext cx="108830" cy="129695"/>
            </a:xfrm>
            <a:custGeom>
              <a:avLst/>
              <a:gdLst/>
              <a:ahLst/>
              <a:cxnLst/>
              <a:rect l="0" t="0" r="0" b="0"/>
              <a:pathLst>
                <a:path w="108830" h="129695">
                  <a:moveTo>
                    <a:pt x="0" y="80647"/>
                  </a:moveTo>
                  <a:lnTo>
                    <a:pt x="27671" y="86800"/>
                  </a:lnTo>
                  <a:lnTo>
                    <a:pt x="36586" y="87340"/>
                  </a:lnTo>
                  <a:lnTo>
                    <a:pt x="51097" y="83334"/>
                  </a:lnTo>
                  <a:lnTo>
                    <a:pt x="63305" y="74931"/>
                  </a:lnTo>
                  <a:lnTo>
                    <a:pt x="74488" y="62560"/>
                  </a:lnTo>
                  <a:lnTo>
                    <a:pt x="77298" y="54769"/>
                  </a:lnTo>
                  <a:lnTo>
                    <a:pt x="78117" y="36900"/>
                  </a:lnTo>
                  <a:lnTo>
                    <a:pt x="70995" y="19746"/>
                  </a:lnTo>
                  <a:lnTo>
                    <a:pt x="65468" y="11544"/>
                  </a:lnTo>
                  <a:lnTo>
                    <a:pt x="56601" y="6076"/>
                  </a:lnTo>
                  <a:lnTo>
                    <a:pt x="32930" y="0"/>
                  </a:lnTo>
                  <a:lnTo>
                    <a:pt x="22817" y="1832"/>
                  </a:lnTo>
                  <a:lnTo>
                    <a:pt x="6974" y="13084"/>
                  </a:lnTo>
                  <a:lnTo>
                    <a:pt x="2921" y="22649"/>
                  </a:lnTo>
                  <a:lnTo>
                    <a:pt x="722" y="47097"/>
                  </a:lnTo>
                  <a:lnTo>
                    <a:pt x="11838" y="77541"/>
                  </a:lnTo>
                  <a:lnTo>
                    <a:pt x="31173" y="106905"/>
                  </a:lnTo>
                  <a:lnTo>
                    <a:pt x="54162" y="125716"/>
                  </a:lnTo>
                  <a:lnTo>
                    <a:pt x="65475" y="129694"/>
                  </a:lnTo>
                  <a:lnTo>
                    <a:pt x="108829" y="1272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58A2444-2119-4C19-8445-52E2C7B8A278}"/>
                </a:ext>
              </a:extLst>
            </p:cNvPr>
            <p:cNvSpPr/>
            <p:nvPr/>
          </p:nvSpPr>
          <p:spPr>
            <a:xfrm>
              <a:off x="4267667" y="11662766"/>
              <a:ext cx="74305" cy="222958"/>
            </a:xfrm>
            <a:custGeom>
              <a:avLst/>
              <a:gdLst/>
              <a:ahLst/>
              <a:cxnLst/>
              <a:rect l="0" t="0" r="0" b="0"/>
              <a:pathLst>
                <a:path w="74305" h="222958">
                  <a:moveTo>
                    <a:pt x="0" y="16648"/>
                  </a:moveTo>
                  <a:lnTo>
                    <a:pt x="4127" y="78548"/>
                  </a:lnTo>
                  <a:lnTo>
                    <a:pt x="8456" y="134274"/>
                  </a:lnTo>
                  <a:lnTo>
                    <a:pt x="13259" y="184666"/>
                  </a:lnTo>
                  <a:lnTo>
                    <a:pt x="18228" y="222957"/>
                  </a:lnTo>
                  <a:lnTo>
                    <a:pt x="13572" y="211699"/>
                  </a:lnTo>
                  <a:lnTo>
                    <a:pt x="9491" y="158990"/>
                  </a:lnTo>
                  <a:lnTo>
                    <a:pt x="10840" y="108414"/>
                  </a:lnTo>
                  <a:lnTo>
                    <a:pt x="16046" y="57433"/>
                  </a:lnTo>
                  <a:lnTo>
                    <a:pt x="26997" y="20379"/>
                  </a:lnTo>
                  <a:lnTo>
                    <a:pt x="33544" y="9635"/>
                  </a:lnTo>
                  <a:lnTo>
                    <a:pt x="40501" y="3334"/>
                  </a:lnTo>
                  <a:lnTo>
                    <a:pt x="47730" y="0"/>
                  </a:lnTo>
                  <a:lnTo>
                    <a:pt x="54277" y="4685"/>
                  </a:lnTo>
                  <a:lnTo>
                    <a:pt x="66157" y="28317"/>
                  </a:lnTo>
                  <a:lnTo>
                    <a:pt x="74304" y="76344"/>
                  </a:lnTo>
                  <a:lnTo>
                    <a:pt x="72592" y="120612"/>
                  </a:lnTo>
                  <a:lnTo>
                    <a:pt x="67396" y="127417"/>
                  </a:lnTo>
                  <a:lnTo>
                    <a:pt x="59614" y="129362"/>
                  </a:lnTo>
                  <a:lnTo>
                    <a:pt x="31093" y="1254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BF259F8-0197-4E09-9A43-94DB6298CE15}"/>
                </a:ext>
              </a:extLst>
            </p:cNvPr>
            <p:cNvSpPr/>
            <p:nvPr/>
          </p:nvSpPr>
          <p:spPr>
            <a:xfrm>
              <a:off x="4353175" y="11543137"/>
              <a:ext cx="101057" cy="230896"/>
            </a:xfrm>
            <a:custGeom>
              <a:avLst/>
              <a:gdLst/>
              <a:ahLst/>
              <a:cxnLst/>
              <a:rect l="0" t="0" r="0" b="0"/>
              <a:pathLst>
                <a:path w="101057" h="230896">
                  <a:moveTo>
                    <a:pt x="0" y="4127"/>
                  </a:moveTo>
                  <a:lnTo>
                    <a:pt x="12380" y="0"/>
                  </a:lnTo>
                  <a:lnTo>
                    <a:pt x="16891" y="3103"/>
                  </a:lnTo>
                  <a:lnTo>
                    <a:pt x="24206" y="18068"/>
                  </a:lnTo>
                  <a:lnTo>
                    <a:pt x="33180" y="63151"/>
                  </a:lnTo>
                  <a:lnTo>
                    <a:pt x="40946" y="109823"/>
                  </a:lnTo>
                  <a:lnTo>
                    <a:pt x="50156" y="159068"/>
                  </a:lnTo>
                  <a:lnTo>
                    <a:pt x="70145" y="218962"/>
                  </a:lnTo>
                  <a:lnTo>
                    <a:pt x="75266" y="227676"/>
                  </a:lnTo>
                  <a:lnTo>
                    <a:pt x="80408" y="230895"/>
                  </a:lnTo>
                  <a:lnTo>
                    <a:pt x="85563" y="230449"/>
                  </a:lnTo>
                  <a:lnTo>
                    <a:pt x="90728" y="227562"/>
                  </a:lnTo>
                  <a:lnTo>
                    <a:pt x="94171" y="222181"/>
                  </a:lnTo>
                  <a:lnTo>
                    <a:pt x="101056" y="1906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16AFDD3-0C3B-4D26-AE49-F24BEC82B580}"/>
                </a:ext>
              </a:extLst>
            </p:cNvPr>
            <p:cNvSpPr/>
            <p:nvPr/>
          </p:nvSpPr>
          <p:spPr>
            <a:xfrm>
              <a:off x="4389675" y="11650104"/>
              <a:ext cx="142292" cy="99273"/>
            </a:xfrm>
            <a:custGeom>
              <a:avLst/>
              <a:gdLst/>
              <a:ahLst/>
              <a:cxnLst/>
              <a:rect l="0" t="0" r="0" b="0"/>
              <a:pathLst>
                <a:path w="142292" h="99273">
                  <a:moveTo>
                    <a:pt x="17915" y="5989"/>
                  </a:moveTo>
                  <a:lnTo>
                    <a:pt x="1408" y="10117"/>
                  </a:lnTo>
                  <a:lnTo>
                    <a:pt x="0" y="13060"/>
                  </a:lnTo>
                  <a:lnTo>
                    <a:pt x="2517" y="16749"/>
                  </a:lnTo>
                  <a:lnTo>
                    <a:pt x="7650" y="20936"/>
                  </a:lnTo>
                  <a:lnTo>
                    <a:pt x="22566" y="23285"/>
                  </a:lnTo>
                  <a:lnTo>
                    <a:pt x="40711" y="20588"/>
                  </a:lnTo>
                  <a:lnTo>
                    <a:pt x="86613" y="0"/>
                  </a:lnTo>
                  <a:lnTo>
                    <a:pt x="93944" y="4588"/>
                  </a:lnTo>
                  <a:lnTo>
                    <a:pt x="123587" y="68024"/>
                  </a:lnTo>
                  <a:lnTo>
                    <a:pt x="142291" y="992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19AAC274-B57E-4968-B6C3-979F1D7559BA}"/>
                </a:ext>
              </a:extLst>
            </p:cNvPr>
            <p:cNvSpPr/>
            <p:nvPr/>
          </p:nvSpPr>
          <p:spPr>
            <a:xfrm>
              <a:off x="4462005" y="11555037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CDE2865B-8037-4F01-94C2-1270A16C2E61}"/>
                </a:ext>
              </a:extLst>
            </p:cNvPr>
            <p:cNvSpPr/>
            <p:nvPr/>
          </p:nvSpPr>
          <p:spPr>
            <a:xfrm>
              <a:off x="4582275" y="11532841"/>
              <a:ext cx="97390" cy="232082"/>
            </a:xfrm>
            <a:custGeom>
              <a:avLst/>
              <a:gdLst/>
              <a:ahLst/>
              <a:cxnLst/>
              <a:rect l="0" t="0" r="0" b="0"/>
              <a:pathLst>
                <a:path w="97390" h="232082">
                  <a:moveTo>
                    <a:pt x="42974" y="123252"/>
                  </a:moveTo>
                  <a:lnTo>
                    <a:pt x="47100" y="110872"/>
                  </a:lnTo>
                  <a:lnTo>
                    <a:pt x="43997" y="107224"/>
                  </a:lnTo>
                  <a:lnTo>
                    <a:pt x="29033" y="103173"/>
                  </a:lnTo>
                  <a:lnTo>
                    <a:pt x="21588" y="105548"/>
                  </a:lnTo>
                  <a:lnTo>
                    <a:pt x="8709" y="117399"/>
                  </a:lnTo>
                  <a:lnTo>
                    <a:pt x="1834" y="141092"/>
                  </a:lnTo>
                  <a:lnTo>
                    <a:pt x="0" y="155876"/>
                  </a:lnTo>
                  <a:lnTo>
                    <a:pt x="7176" y="181513"/>
                  </a:lnTo>
                  <a:lnTo>
                    <a:pt x="13926" y="193187"/>
                  </a:lnTo>
                  <a:lnTo>
                    <a:pt x="21881" y="200106"/>
                  </a:lnTo>
                  <a:lnTo>
                    <a:pt x="30639" y="203855"/>
                  </a:lnTo>
                  <a:lnTo>
                    <a:pt x="39933" y="205491"/>
                  </a:lnTo>
                  <a:lnTo>
                    <a:pt x="48720" y="201398"/>
                  </a:lnTo>
                  <a:lnTo>
                    <a:pt x="65393" y="183031"/>
                  </a:lnTo>
                  <a:lnTo>
                    <a:pt x="69924" y="148381"/>
                  </a:lnTo>
                  <a:lnTo>
                    <a:pt x="62763" y="84920"/>
                  </a:lnTo>
                  <a:lnTo>
                    <a:pt x="47397" y="26962"/>
                  </a:lnTo>
                  <a:lnTo>
                    <a:pt x="36303" y="1858"/>
                  </a:lnTo>
                  <a:lnTo>
                    <a:pt x="33344" y="0"/>
                  </a:lnTo>
                  <a:lnTo>
                    <a:pt x="31371" y="2216"/>
                  </a:lnTo>
                  <a:lnTo>
                    <a:pt x="41482" y="62492"/>
                  </a:lnTo>
                  <a:lnTo>
                    <a:pt x="53539" y="107764"/>
                  </a:lnTo>
                  <a:lnTo>
                    <a:pt x="67535" y="154373"/>
                  </a:lnTo>
                  <a:lnTo>
                    <a:pt x="85376" y="205891"/>
                  </a:lnTo>
                  <a:lnTo>
                    <a:pt x="97389" y="2320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7A7C1807-AD24-4BCF-8ED7-D9FDE56204F5}"/>
                </a:ext>
              </a:extLst>
            </p:cNvPr>
            <p:cNvSpPr/>
            <p:nvPr/>
          </p:nvSpPr>
          <p:spPr>
            <a:xfrm>
              <a:off x="4687696" y="11624471"/>
              <a:ext cx="209627" cy="147164"/>
            </a:xfrm>
            <a:custGeom>
              <a:avLst/>
              <a:gdLst/>
              <a:ahLst/>
              <a:cxnLst/>
              <a:rect l="0" t="0" r="0" b="0"/>
              <a:pathLst>
                <a:path w="209627" h="147164">
                  <a:moveTo>
                    <a:pt x="85250" y="117131"/>
                  </a:moveTo>
                  <a:lnTo>
                    <a:pt x="97630" y="121258"/>
                  </a:lnTo>
                  <a:lnTo>
                    <a:pt x="115224" y="114071"/>
                  </a:lnTo>
                  <a:lnTo>
                    <a:pt x="125962" y="107318"/>
                  </a:lnTo>
                  <a:lnTo>
                    <a:pt x="132257" y="97633"/>
                  </a:lnTo>
                  <a:lnTo>
                    <a:pt x="136948" y="73052"/>
                  </a:lnTo>
                  <a:lnTo>
                    <a:pt x="126941" y="44854"/>
                  </a:lnTo>
                  <a:lnTo>
                    <a:pt x="118226" y="30080"/>
                  </a:lnTo>
                  <a:lnTo>
                    <a:pt x="94724" y="9055"/>
                  </a:lnTo>
                  <a:lnTo>
                    <a:pt x="81201" y="1030"/>
                  </a:lnTo>
                  <a:lnTo>
                    <a:pt x="66140" y="0"/>
                  </a:lnTo>
                  <a:lnTo>
                    <a:pt x="33283" y="10370"/>
                  </a:lnTo>
                  <a:lnTo>
                    <a:pt x="20374" y="26091"/>
                  </a:lnTo>
                  <a:lnTo>
                    <a:pt x="1425" y="73503"/>
                  </a:lnTo>
                  <a:lnTo>
                    <a:pt x="0" y="94091"/>
                  </a:lnTo>
                  <a:lnTo>
                    <a:pt x="9933" y="126180"/>
                  </a:lnTo>
                  <a:lnTo>
                    <a:pt x="21219" y="136120"/>
                  </a:lnTo>
                  <a:lnTo>
                    <a:pt x="52185" y="147163"/>
                  </a:lnTo>
                  <a:lnTo>
                    <a:pt x="66661" y="146653"/>
                  </a:lnTo>
                  <a:lnTo>
                    <a:pt x="91960" y="136874"/>
                  </a:lnTo>
                  <a:lnTo>
                    <a:pt x="100951" y="125974"/>
                  </a:lnTo>
                  <a:lnTo>
                    <a:pt x="113245" y="95437"/>
                  </a:lnTo>
                  <a:lnTo>
                    <a:pt x="114679" y="65741"/>
                  </a:lnTo>
                  <a:lnTo>
                    <a:pt x="112643" y="51777"/>
                  </a:lnTo>
                  <a:lnTo>
                    <a:pt x="109558" y="44195"/>
                  </a:lnTo>
                  <a:lnTo>
                    <a:pt x="105774" y="40867"/>
                  </a:lnTo>
                  <a:lnTo>
                    <a:pt x="101524" y="40377"/>
                  </a:lnTo>
                  <a:lnTo>
                    <a:pt x="100418" y="43504"/>
                  </a:lnTo>
                  <a:lnTo>
                    <a:pt x="103795" y="56194"/>
                  </a:lnTo>
                  <a:lnTo>
                    <a:pt x="131587" y="106789"/>
                  </a:lnTo>
                  <a:lnTo>
                    <a:pt x="147303" y="124339"/>
                  </a:lnTo>
                  <a:lnTo>
                    <a:pt x="165228" y="133291"/>
                  </a:lnTo>
                  <a:lnTo>
                    <a:pt x="174846" y="135678"/>
                  </a:lnTo>
                  <a:lnTo>
                    <a:pt x="182984" y="135541"/>
                  </a:lnTo>
                  <a:lnTo>
                    <a:pt x="196634" y="130784"/>
                  </a:lnTo>
                  <a:lnTo>
                    <a:pt x="200965" y="127097"/>
                  </a:lnTo>
                  <a:lnTo>
                    <a:pt x="209626" y="1093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C11E7BE9-47E9-4275-81AB-8B9D9F95122A}"/>
                </a:ext>
              </a:extLst>
            </p:cNvPr>
            <p:cNvSpPr/>
            <p:nvPr/>
          </p:nvSpPr>
          <p:spPr>
            <a:xfrm>
              <a:off x="4895505" y="11599781"/>
              <a:ext cx="250571" cy="203198"/>
            </a:xfrm>
            <a:custGeom>
              <a:avLst/>
              <a:gdLst/>
              <a:ahLst/>
              <a:cxnLst/>
              <a:rect l="0" t="0" r="0" b="0"/>
              <a:pathLst>
                <a:path w="250571" h="203198">
                  <a:moveTo>
                    <a:pt x="40685" y="64085"/>
                  </a:moveTo>
                  <a:lnTo>
                    <a:pt x="52233" y="50810"/>
                  </a:lnTo>
                  <a:lnTo>
                    <a:pt x="58198" y="38319"/>
                  </a:lnTo>
                  <a:lnTo>
                    <a:pt x="59121" y="24131"/>
                  </a:lnTo>
                  <a:lnTo>
                    <a:pt x="58158" y="16719"/>
                  </a:lnTo>
                  <a:lnTo>
                    <a:pt x="54061" y="10915"/>
                  </a:lnTo>
                  <a:lnTo>
                    <a:pt x="40296" y="2164"/>
                  </a:lnTo>
                  <a:lnTo>
                    <a:pt x="24965" y="0"/>
                  </a:lnTo>
                  <a:lnTo>
                    <a:pt x="17249" y="633"/>
                  </a:lnTo>
                  <a:lnTo>
                    <a:pt x="11242" y="4508"/>
                  </a:lnTo>
                  <a:lnTo>
                    <a:pt x="2263" y="18030"/>
                  </a:lnTo>
                  <a:lnTo>
                    <a:pt x="0" y="33252"/>
                  </a:lnTo>
                  <a:lnTo>
                    <a:pt x="606" y="40939"/>
                  </a:lnTo>
                  <a:lnTo>
                    <a:pt x="10492" y="58693"/>
                  </a:lnTo>
                  <a:lnTo>
                    <a:pt x="61496" y="106495"/>
                  </a:lnTo>
                  <a:lnTo>
                    <a:pt x="97523" y="146518"/>
                  </a:lnTo>
                  <a:lnTo>
                    <a:pt x="106829" y="170396"/>
                  </a:lnTo>
                  <a:lnTo>
                    <a:pt x="108102" y="181601"/>
                  </a:lnTo>
                  <a:lnTo>
                    <a:pt x="104632" y="189933"/>
                  </a:lnTo>
                  <a:lnTo>
                    <a:pt x="97999" y="196352"/>
                  </a:lnTo>
                  <a:lnTo>
                    <a:pt x="89259" y="201496"/>
                  </a:lnTo>
                  <a:lnTo>
                    <a:pt x="81705" y="203197"/>
                  </a:lnTo>
                  <a:lnTo>
                    <a:pt x="74941" y="202605"/>
                  </a:lnTo>
                  <a:lnTo>
                    <a:pt x="68705" y="200482"/>
                  </a:lnTo>
                  <a:lnTo>
                    <a:pt x="64548" y="195611"/>
                  </a:lnTo>
                  <a:lnTo>
                    <a:pt x="59928" y="180987"/>
                  </a:lnTo>
                  <a:lnTo>
                    <a:pt x="63014" y="173114"/>
                  </a:lnTo>
                  <a:lnTo>
                    <a:pt x="77961" y="157457"/>
                  </a:lnTo>
                  <a:lnTo>
                    <a:pt x="127161" y="129948"/>
                  </a:lnTo>
                  <a:lnTo>
                    <a:pt x="178592" y="99916"/>
                  </a:lnTo>
                  <a:lnTo>
                    <a:pt x="210145" y="69136"/>
                  </a:lnTo>
                  <a:lnTo>
                    <a:pt x="213255" y="59679"/>
                  </a:lnTo>
                  <a:lnTo>
                    <a:pt x="212737" y="50782"/>
                  </a:lnTo>
                  <a:lnTo>
                    <a:pt x="209801" y="42260"/>
                  </a:lnTo>
                  <a:lnTo>
                    <a:pt x="204389" y="37443"/>
                  </a:lnTo>
                  <a:lnTo>
                    <a:pt x="197326" y="35096"/>
                  </a:lnTo>
                  <a:lnTo>
                    <a:pt x="189162" y="34395"/>
                  </a:lnTo>
                  <a:lnTo>
                    <a:pt x="181128" y="38247"/>
                  </a:lnTo>
                  <a:lnTo>
                    <a:pt x="165293" y="54042"/>
                  </a:lnTo>
                  <a:lnTo>
                    <a:pt x="161761" y="65164"/>
                  </a:lnTo>
                  <a:lnTo>
                    <a:pt x="162443" y="91341"/>
                  </a:lnTo>
                  <a:lnTo>
                    <a:pt x="177717" y="120249"/>
                  </a:lnTo>
                  <a:lnTo>
                    <a:pt x="200916" y="146053"/>
                  </a:lnTo>
                  <a:lnTo>
                    <a:pt x="250570" y="1729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45FDC675-9FA1-4808-A112-2BA00B2F1577}"/>
                </a:ext>
              </a:extLst>
            </p:cNvPr>
            <p:cNvSpPr/>
            <p:nvPr/>
          </p:nvSpPr>
          <p:spPr>
            <a:xfrm>
              <a:off x="5324866" y="11570584"/>
              <a:ext cx="2052213" cy="112200"/>
            </a:xfrm>
            <a:custGeom>
              <a:avLst/>
              <a:gdLst/>
              <a:ahLst/>
              <a:cxnLst/>
              <a:rect l="0" t="0" r="0" b="0"/>
              <a:pathLst>
                <a:path w="2052213" h="112200">
                  <a:moveTo>
                    <a:pt x="0" y="101056"/>
                  </a:moveTo>
                  <a:lnTo>
                    <a:pt x="53093" y="111877"/>
                  </a:lnTo>
                  <a:lnTo>
                    <a:pt x="107954" y="112199"/>
                  </a:lnTo>
                  <a:lnTo>
                    <a:pt x="141931" y="111076"/>
                  </a:lnTo>
                  <a:lnTo>
                    <a:pt x="200413" y="107525"/>
                  </a:lnTo>
                  <a:lnTo>
                    <a:pt x="226891" y="105368"/>
                  </a:lnTo>
                  <a:lnTo>
                    <a:pt x="273046" y="101341"/>
                  </a:lnTo>
                  <a:lnTo>
                    <a:pt x="332319" y="96062"/>
                  </a:lnTo>
                  <a:lnTo>
                    <a:pt x="400338" y="89954"/>
                  </a:lnTo>
                  <a:lnTo>
                    <a:pt x="496642" y="83290"/>
                  </a:lnTo>
                  <a:lnTo>
                    <a:pt x="611806" y="76255"/>
                  </a:lnTo>
                  <a:lnTo>
                    <a:pt x="739541" y="68975"/>
                  </a:lnTo>
                  <a:lnTo>
                    <a:pt x="879976" y="61532"/>
                  </a:lnTo>
                  <a:lnTo>
                    <a:pt x="1028878" y="53975"/>
                  </a:lnTo>
                  <a:lnTo>
                    <a:pt x="1183424" y="46348"/>
                  </a:lnTo>
                  <a:lnTo>
                    <a:pt x="1321004" y="39536"/>
                  </a:lnTo>
                  <a:lnTo>
                    <a:pt x="1447273" y="33267"/>
                  </a:lnTo>
                  <a:lnTo>
                    <a:pt x="1566002" y="27360"/>
                  </a:lnTo>
                  <a:lnTo>
                    <a:pt x="1670202" y="21695"/>
                  </a:lnTo>
                  <a:lnTo>
                    <a:pt x="1764716" y="16191"/>
                  </a:lnTo>
                  <a:lnTo>
                    <a:pt x="1852774" y="10794"/>
                  </a:lnTo>
                  <a:lnTo>
                    <a:pt x="1914071" y="7195"/>
                  </a:lnTo>
                  <a:lnTo>
                    <a:pt x="1957527" y="4798"/>
                  </a:lnTo>
                  <a:lnTo>
                    <a:pt x="205221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8A075F2-EF7F-4954-9DB5-157A5B02C45D}"/>
                </a:ext>
              </a:extLst>
            </p:cNvPr>
            <p:cNvSpPr/>
            <p:nvPr/>
          </p:nvSpPr>
          <p:spPr>
            <a:xfrm>
              <a:off x="7314889" y="11539490"/>
              <a:ext cx="69963" cy="54416"/>
            </a:xfrm>
            <a:custGeom>
              <a:avLst/>
              <a:gdLst/>
              <a:ahLst/>
              <a:cxnLst/>
              <a:rect l="0" t="0" r="0" b="0"/>
              <a:pathLst>
                <a:path w="69963" h="54416">
                  <a:moveTo>
                    <a:pt x="0" y="0"/>
                  </a:moveTo>
                  <a:lnTo>
                    <a:pt x="13276" y="17753"/>
                  </a:lnTo>
                  <a:lnTo>
                    <a:pt x="69962" y="544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3E55A384-9821-4F5F-89F2-D1BD15E88E3F}"/>
                </a:ext>
              </a:extLst>
            </p:cNvPr>
            <p:cNvSpPr/>
            <p:nvPr/>
          </p:nvSpPr>
          <p:spPr>
            <a:xfrm>
              <a:off x="7330436" y="11593905"/>
              <a:ext cx="85510" cy="132151"/>
            </a:xfrm>
            <a:custGeom>
              <a:avLst/>
              <a:gdLst/>
              <a:ahLst/>
              <a:cxnLst/>
              <a:rect l="0" t="0" r="0" b="0"/>
              <a:pathLst>
                <a:path w="85510" h="132151">
                  <a:moveTo>
                    <a:pt x="85509" y="0"/>
                  </a:moveTo>
                  <a:lnTo>
                    <a:pt x="39379" y="59192"/>
                  </a:lnTo>
                  <a:lnTo>
                    <a:pt x="6594" y="118320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96135BA-9B28-4A89-BE31-B824F2317DC3}"/>
                </a:ext>
              </a:extLst>
            </p:cNvPr>
            <p:cNvSpPr/>
            <p:nvPr/>
          </p:nvSpPr>
          <p:spPr>
            <a:xfrm>
              <a:off x="7586063" y="11472770"/>
              <a:ext cx="148598" cy="245513"/>
            </a:xfrm>
            <a:custGeom>
              <a:avLst/>
              <a:gdLst/>
              <a:ahLst/>
              <a:cxnLst/>
              <a:rect l="0" t="0" r="0" b="0"/>
              <a:pathLst>
                <a:path w="148598" h="245513">
                  <a:moveTo>
                    <a:pt x="148597" y="20079"/>
                  </a:moveTo>
                  <a:lnTo>
                    <a:pt x="140344" y="7698"/>
                  </a:lnTo>
                  <a:lnTo>
                    <a:pt x="134458" y="4053"/>
                  </a:lnTo>
                  <a:lnTo>
                    <a:pt x="118704" y="0"/>
                  </a:lnTo>
                  <a:lnTo>
                    <a:pt x="82158" y="10099"/>
                  </a:lnTo>
                  <a:lnTo>
                    <a:pt x="30255" y="58389"/>
                  </a:lnTo>
                  <a:lnTo>
                    <a:pt x="7325" y="103326"/>
                  </a:lnTo>
                  <a:lnTo>
                    <a:pt x="0" y="127400"/>
                  </a:lnTo>
                  <a:lnTo>
                    <a:pt x="2028" y="151224"/>
                  </a:lnTo>
                  <a:lnTo>
                    <a:pt x="22706" y="198424"/>
                  </a:lnTo>
                  <a:lnTo>
                    <a:pt x="38758" y="214120"/>
                  </a:lnTo>
                  <a:lnTo>
                    <a:pt x="92444" y="236211"/>
                  </a:lnTo>
                  <a:lnTo>
                    <a:pt x="133050" y="2455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1121C37C-B0C5-4E40-A0A6-A5ED59AB0A80}"/>
                </a:ext>
              </a:extLst>
            </p:cNvPr>
            <p:cNvSpPr/>
            <p:nvPr/>
          </p:nvSpPr>
          <p:spPr>
            <a:xfrm>
              <a:off x="7801525" y="11590872"/>
              <a:ext cx="96380" cy="84404"/>
            </a:xfrm>
            <a:custGeom>
              <a:avLst/>
              <a:gdLst/>
              <a:ahLst/>
              <a:cxnLst/>
              <a:rect l="0" t="0" r="0" b="0"/>
              <a:pathLst>
                <a:path w="96380" h="84404">
                  <a:moveTo>
                    <a:pt x="26417" y="72994"/>
                  </a:moveTo>
                  <a:lnTo>
                    <a:pt x="54856" y="65925"/>
                  </a:lnTo>
                  <a:lnTo>
                    <a:pt x="68135" y="58049"/>
                  </a:lnTo>
                  <a:lnTo>
                    <a:pt x="85323" y="35649"/>
                  </a:lnTo>
                  <a:lnTo>
                    <a:pt x="86417" y="27367"/>
                  </a:lnTo>
                  <a:lnTo>
                    <a:pt x="80723" y="11258"/>
                  </a:lnTo>
                  <a:lnTo>
                    <a:pt x="72122" y="5926"/>
                  </a:lnTo>
                  <a:lnTo>
                    <a:pt x="46443" y="0"/>
                  </a:lnTo>
                  <a:lnTo>
                    <a:pt x="32858" y="2738"/>
                  </a:lnTo>
                  <a:lnTo>
                    <a:pt x="6246" y="17297"/>
                  </a:lnTo>
                  <a:lnTo>
                    <a:pt x="14" y="28954"/>
                  </a:lnTo>
                  <a:lnTo>
                    <a:pt x="0" y="58028"/>
                  </a:lnTo>
                  <a:lnTo>
                    <a:pt x="5350" y="69062"/>
                  </a:lnTo>
                  <a:lnTo>
                    <a:pt x="22812" y="83627"/>
                  </a:lnTo>
                  <a:lnTo>
                    <a:pt x="31788" y="84403"/>
                  </a:lnTo>
                  <a:lnTo>
                    <a:pt x="40362" y="81463"/>
                  </a:lnTo>
                  <a:lnTo>
                    <a:pt x="48669" y="76049"/>
                  </a:lnTo>
                  <a:lnTo>
                    <a:pt x="60203" y="58518"/>
                  </a:lnTo>
                  <a:lnTo>
                    <a:pt x="69250" y="24368"/>
                  </a:lnTo>
                  <a:lnTo>
                    <a:pt x="70519" y="12073"/>
                  </a:lnTo>
                  <a:lnTo>
                    <a:pt x="73956" y="9060"/>
                  </a:lnTo>
                  <a:lnTo>
                    <a:pt x="78840" y="12234"/>
                  </a:lnTo>
                  <a:lnTo>
                    <a:pt x="96379" y="341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B7B11881-5342-4F88-AAC4-D4DFF774181E}"/>
                </a:ext>
              </a:extLst>
            </p:cNvPr>
            <p:cNvSpPr/>
            <p:nvPr/>
          </p:nvSpPr>
          <p:spPr>
            <a:xfrm>
              <a:off x="7967866" y="11547264"/>
              <a:ext cx="77736" cy="111067"/>
            </a:xfrm>
            <a:custGeom>
              <a:avLst/>
              <a:gdLst/>
              <a:ahLst/>
              <a:cxnLst/>
              <a:rect l="0" t="0" r="0" b="0"/>
              <a:pathLst>
                <a:path w="77736" h="111067">
                  <a:moveTo>
                    <a:pt x="0" y="15546"/>
                  </a:moveTo>
                  <a:lnTo>
                    <a:pt x="5343" y="35892"/>
                  </a:lnTo>
                  <a:lnTo>
                    <a:pt x="9596" y="84313"/>
                  </a:lnTo>
                  <a:lnTo>
                    <a:pt x="13765" y="108298"/>
                  </a:lnTo>
                  <a:lnTo>
                    <a:pt x="16086" y="111066"/>
                  </a:lnTo>
                  <a:lnTo>
                    <a:pt x="18498" y="110320"/>
                  </a:lnTo>
                  <a:lnTo>
                    <a:pt x="35748" y="55987"/>
                  </a:lnTo>
                  <a:lnTo>
                    <a:pt x="48710" y="28339"/>
                  </a:lnTo>
                  <a:lnTo>
                    <a:pt x="7773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8985B2F-8E19-48BB-AFE0-E24DA6C7963A}"/>
                </a:ext>
              </a:extLst>
            </p:cNvPr>
            <p:cNvSpPr/>
            <p:nvPr/>
          </p:nvSpPr>
          <p:spPr>
            <a:xfrm>
              <a:off x="8092242" y="11484596"/>
              <a:ext cx="85427" cy="194819"/>
            </a:xfrm>
            <a:custGeom>
              <a:avLst/>
              <a:gdLst/>
              <a:ahLst/>
              <a:cxnLst/>
              <a:rect l="0" t="0" r="0" b="0"/>
              <a:pathLst>
                <a:path w="85427" h="194819">
                  <a:moveTo>
                    <a:pt x="0" y="8253"/>
                  </a:moveTo>
                  <a:lnTo>
                    <a:pt x="8253" y="0"/>
                  </a:lnTo>
                  <a:lnTo>
                    <a:pt x="10684" y="2751"/>
                  </a:lnTo>
                  <a:lnTo>
                    <a:pt x="16890" y="55919"/>
                  </a:lnTo>
                  <a:lnTo>
                    <a:pt x="21415" y="115947"/>
                  </a:lnTo>
                  <a:lnTo>
                    <a:pt x="22474" y="138171"/>
                  </a:lnTo>
                  <a:lnTo>
                    <a:pt x="22756" y="138051"/>
                  </a:lnTo>
                  <a:lnTo>
                    <a:pt x="22944" y="133653"/>
                  </a:lnTo>
                  <a:lnTo>
                    <a:pt x="35589" y="106829"/>
                  </a:lnTo>
                  <a:lnTo>
                    <a:pt x="42728" y="101608"/>
                  </a:lnTo>
                  <a:lnTo>
                    <a:pt x="50942" y="99859"/>
                  </a:lnTo>
                  <a:lnTo>
                    <a:pt x="59873" y="100418"/>
                  </a:lnTo>
                  <a:lnTo>
                    <a:pt x="67555" y="105973"/>
                  </a:lnTo>
                  <a:lnTo>
                    <a:pt x="80696" y="125964"/>
                  </a:lnTo>
                  <a:lnTo>
                    <a:pt x="85385" y="147518"/>
                  </a:lnTo>
                  <a:lnTo>
                    <a:pt x="85426" y="158103"/>
                  </a:lnTo>
                  <a:lnTo>
                    <a:pt x="81135" y="167749"/>
                  </a:lnTo>
                  <a:lnTo>
                    <a:pt x="64851" y="185379"/>
                  </a:lnTo>
                  <a:lnTo>
                    <a:pt x="57054" y="190253"/>
                  </a:lnTo>
                  <a:lnTo>
                    <a:pt x="31094" y="1948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6622B0A6-9771-4CC0-9027-DF12855B0448}"/>
                </a:ext>
              </a:extLst>
            </p:cNvPr>
            <p:cNvSpPr/>
            <p:nvPr/>
          </p:nvSpPr>
          <p:spPr>
            <a:xfrm>
              <a:off x="8272731" y="11562810"/>
              <a:ext cx="63322" cy="100453"/>
            </a:xfrm>
            <a:custGeom>
              <a:avLst/>
              <a:gdLst/>
              <a:ahLst/>
              <a:cxnLst/>
              <a:rect l="0" t="0" r="0" b="0"/>
              <a:pathLst>
                <a:path w="63322" h="100453">
                  <a:moveTo>
                    <a:pt x="37170" y="23322"/>
                  </a:moveTo>
                  <a:lnTo>
                    <a:pt x="20663" y="31574"/>
                  </a:lnTo>
                  <a:lnTo>
                    <a:pt x="7952" y="47143"/>
                  </a:lnTo>
                  <a:lnTo>
                    <a:pt x="2144" y="57341"/>
                  </a:lnTo>
                  <a:lnTo>
                    <a:pt x="0" y="66730"/>
                  </a:lnTo>
                  <a:lnTo>
                    <a:pt x="2223" y="84073"/>
                  </a:lnTo>
                  <a:lnTo>
                    <a:pt x="7826" y="90597"/>
                  </a:lnTo>
                  <a:lnTo>
                    <a:pt x="25568" y="100150"/>
                  </a:lnTo>
                  <a:lnTo>
                    <a:pt x="34618" y="100452"/>
                  </a:lnTo>
                  <a:lnTo>
                    <a:pt x="51583" y="93879"/>
                  </a:lnTo>
                  <a:lnTo>
                    <a:pt x="57143" y="85908"/>
                  </a:lnTo>
                  <a:lnTo>
                    <a:pt x="63321" y="63230"/>
                  </a:lnTo>
                  <a:lnTo>
                    <a:pt x="56854" y="38180"/>
                  </a:lnTo>
                  <a:lnTo>
                    <a:pt x="3717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48F1B9D7-BC49-4FBC-8A18-13F6076B6CFB}"/>
                </a:ext>
              </a:extLst>
            </p:cNvPr>
            <p:cNvSpPr/>
            <p:nvPr/>
          </p:nvSpPr>
          <p:spPr>
            <a:xfrm>
              <a:off x="8395409" y="11555037"/>
              <a:ext cx="108831" cy="108830"/>
            </a:xfrm>
            <a:custGeom>
              <a:avLst/>
              <a:gdLst/>
              <a:ahLst/>
              <a:cxnLst/>
              <a:rect l="0" t="0" r="0" b="0"/>
              <a:pathLst>
                <a:path w="108831" h="108830">
                  <a:moveTo>
                    <a:pt x="108830" y="0"/>
                  </a:moveTo>
                  <a:lnTo>
                    <a:pt x="104704" y="12381"/>
                  </a:lnTo>
                  <a:lnTo>
                    <a:pt x="76089" y="45984"/>
                  </a:lnTo>
                  <a:lnTo>
                    <a:pt x="14244" y="97612"/>
                  </a:lnTo>
                  <a:lnTo>
                    <a:pt x="0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E867C69C-2FAE-46FC-B9D3-1E75D3A8CCAB}"/>
                </a:ext>
              </a:extLst>
            </p:cNvPr>
            <p:cNvSpPr/>
            <p:nvPr/>
          </p:nvSpPr>
          <p:spPr>
            <a:xfrm>
              <a:off x="8395409" y="11565979"/>
              <a:ext cx="77737" cy="90115"/>
            </a:xfrm>
            <a:custGeom>
              <a:avLst/>
              <a:gdLst/>
              <a:ahLst/>
              <a:cxnLst/>
              <a:rect l="0" t="0" r="0" b="0"/>
              <a:pathLst>
                <a:path w="77737" h="90115">
                  <a:moveTo>
                    <a:pt x="0" y="12379"/>
                  </a:moveTo>
                  <a:lnTo>
                    <a:pt x="8254" y="0"/>
                  </a:lnTo>
                  <a:lnTo>
                    <a:pt x="13276" y="2398"/>
                  </a:lnTo>
                  <a:lnTo>
                    <a:pt x="51493" y="57503"/>
                  </a:lnTo>
                  <a:lnTo>
                    <a:pt x="77736" y="901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5EFC9582-B8A6-4066-B212-44FE9D917532}"/>
                </a:ext>
              </a:extLst>
            </p:cNvPr>
            <p:cNvSpPr/>
            <p:nvPr/>
          </p:nvSpPr>
          <p:spPr>
            <a:xfrm>
              <a:off x="8566428" y="11593905"/>
              <a:ext cx="73957" cy="264301"/>
            </a:xfrm>
            <a:custGeom>
              <a:avLst/>
              <a:gdLst/>
              <a:ahLst/>
              <a:cxnLst/>
              <a:rect l="0" t="0" r="0" b="0"/>
              <a:pathLst>
                <a:path w="73957" h="264301">
                  <a:moveTo>
                    <a:pt x="0" y="0"/>
                  </a:moveTo>
                  <a:lnTo>
                    <a:pt x="0" y="16508"/>
                  </a:lnTo>
                  <a:lnTo>
                    <a:pt x="12379" y="43278"/>
                  </a:lnTo>
                  <a:lnTo>
                    <a:pt x="32277" y="56088"/>
                  </a:lnTo>
                  <a:lnTo>
                    <a:pt x="54940" y="62069"/>
                  </a:lnTo>
                  <a:lnTo>
                    <a:pt x="70771" y="58968"/>
                  </a:lnTo>
                  <a:lnTo>
                    <a:pt x="73956" y="62632"/>
                  </a:lnTo>
                  <a:lnTo>
                    <a:pt x="66655" y="121873"/>
                  </a:lnTo>
                  <a:lnTo>
                    <a:pt x="58991" y="173360"/>
                  </a:lnTo>
                  <a:lnTo>
                    <a:pt x="50684" y="234283"/>
                  </a:lnTo>
                  <a:lnTo>
                    <a:pt x="46640" y="2643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5C9534A8-F6D1-472F-A40F-407D4559B003}"/>
                </a:ext>
              </a:extLst>
            </p:cNvPr>
            <p:cNvSpPr/>
            <p:nvPr/>
          </p:nvSpPr>
          <p:spPr>
            <a:xfrm>
              <a:off x="8737445" y="11667034"/>
              <a:ext cx="24206" cy="198945"/>
            </a:xfrm>
            <a:custGeom>
              <a:avLst/>
              <a:gdLst/>
              <a:ahLst/>
              <a:cxnLst/>
              <a:rect l="0" t="0" r="0" b="0"/>
              <a:pathLst>
                <a:path w="24206" h="198945">
                  <a:moveTo>
                    <a:pt x="0" y="12380"/>
                  </a:moveTo>
                  <a:lnTo>
                    <a:pt x="12380" y="0"/>
                  </a:lnTo>
                  <a:lnTo>
                    <a:pt x="16890" y="4990"/>
                  </a:lnTo>
                  <a:lnTo>
                    <a:pt x="24205" y="33569"/>
                  </a:lnTo>
                  <a:lnTo>
                    <a:pt x="23426" y="79667"/>
                  </a:lnTo>
                  <a:lnTo>
                    <a:pt x="19048" y="128658"/>
                  </a:lnTo>
                  <a:lnTo>
                    <a:pt x="16239" y="183781"/>
                  </a:lnTo>
                  <a:lnTo>
                    <a:pt x="15547" y="1989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BCED3EF-D449-45C5-8F54-F54F58E4CA87}"/>
                </a:ext>
              </a:extLst>
            </p:cNvPr>
            <p:cNvSpPr/>
            <p:nvPr/>
          </p:nvSpPr>
          <p:spPr>
            <a:xfrm>
              <a:off x="8760765" y="11583600"/>
              <a:ext cx="93423" cy="189097"/>
            </a:xfrm>
            <a:custGeom>
              <a:avLst/>
              <a:gdLst/>
              <a:ahLst/>
              <a:cxnLst/>
              <a:rect l="0" t="0" r="0" b="0"/>
              <a:pathLst>
                <a:path w="93423" h="189097">
                  <a:moveTo>
                    <a:pt x="0" y="189096"/>
                  </a:moveTo>
                  <a:lnTo>
                    <a:pt x="8253" y="143702"/>
                  </a:lnTo>
                  <a:lnTo>
                    <a:pt x="19216" y="96080"/>
                  </a:lnTo>
                  <a:lnTo>
                    <a:pt x="32725" y="49290"/>
                  </a:lnTo>
                  <a:lnTo>
                    <a:pt x="47366" y="16980"/>
                  </a:lnTo>
                  <a:lnTo>
                    <a:pt x="54898" y="7845"/>
                  </a:lnTo>
                  <a:lnTo>
                    <a:pt x="62511" y="2620"/>
                  </a:lnTo>
                  <a:lnTo>
                    <a:pt x="70177" y="0"/>
                  </a:lnTo>
                  <a:lnTo>
                    <a:pt x="77015" y="4299"/>
                  </a:lnTo>
                  <a:lnTo>
                    <a:pt x="89220" y="25198"/>
                  </a:lnTo>
                  <a:lnTo>
                    <a:pt x="93422" y="75083"/>
                  </a:lnTo>
                  <a:lnTo>
                    <a:pt x="89920" y="88040"/>
                  </a:lnTo>
                  <a:lnTo>
                    <a:pt x="84132" y="97540"/>
                  </a:lnTo>
                  <a:lnTo>
                    <a:pt x="76817" y="104738"/>
                  </a:lnTo>
                  <a:lnTo>
                    <a:pt x="70213" y="106083"/>
                  </a:lnTo>
                  <a:lnTo>
                    <a:pt x="64084" y="103522"/>
                  </a:lnTo>
                  <a:lnTo>
                    <a:pt x="46642" y="880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6EF51B2E-4044-4FD8-A7B1-892B43ACCDC7}"/>
                </a:ext>
              </a:extLst>
            </p:cNvPr>
            <p:cNvSpPr/>
            <p:nvPr/>
          </p:nvSpPr>
          <p:spPr>
            <a:xfrm>
              <a:off x="8925021" y="11563555"/>
              <a:ext cx="54859" cy="100312"/>
            </a:xfrm>
            <a:custGeom>
              <a:avLst/>
              <a:gdLst/>
              <a:ahLst/>
              <a:cxnLst/>
              <a:rect l="0" t="0" r="0" b="0"/>
              <a:pathLst>
                <a:path w="54859" h="100312">
                  <a:moveTo>
                    <a:pt x="30083" y="53671"/>
                  </a:moveTo>
                  <a:lnTo>
                    <a:pt x="42463" y="45415"/>
                  </a:lnTo>
                  <a:lnTo>
                    <a:pt x="50844" y="34456"/>
                  </a:lnTo>
                  <a:lnTo>
                    <a:pt x="54289" y="27905"/>
                  </a:lnTo>
                  <a:lnTo>
                    <a:pt x="54858" y="20947"/>
                  </a:lnTo>
                  <a:lnTo>
                    <a:pt x="50882" y="6305"/>
                  </a:lnTo>
                  <a:lnTo>
                    <a:pt x="45677" y="2229"/>
                  </a:lnTo>
                  <a:lnTo>
                    <a:pt x="30680" y="0"/>
                  </a:lnTo>
                  <a:lnTo>
                    <a:pt x="22707" y="4071"/>
                  </a:lnTo>
                  <a:lnTo>
                    <a:pt x="6938" y="20109"/>
                  </a:lnTo>
                  <a:lnTo>
                    <a:pt x="507" y="43936"/>
                  </a:lnTo>
                  <a:lnTo>
                    <a:pt x="0" y="57546"/>
                  </a:lnTo>
                  <a:lnTo>
                    <a:pt x="3119" y="68347"/>
                  </a:lnTo>
                  <a:lnTo>
                    <a:pt x="15795" y="84953"/>
                  </a:lnTo>
                  <a:lnTo>
                    <a:pt x="28339" y="93485"/>
                  </a:lnTo>
                  <a:lnTo>
                    <a:pt x="45630" y="1003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C28BF89C-3DF6-4E59-9D86-DC52B5CFD420}"/>
                </a:ext>
              </a:extLst>
            </p:cNvPr>
            <p:cNvSpPr/>
            <p:nvPr/>
          </p:nvSpPr>
          <p:spPr>
            <a:xfrm>
              <a:off x="9026466" y="11572949"/>
              <a:ext cx="104637" cy="213233"/>
            </a:xfrm>
            <a:custGeom>
              <a:avLst/>
              <a:gdLst/>
              <a:ahLst/>
              <a:cxnLst/>
              <a:rect l="0" t="0" r="0" b="0"/>
              <a:pathLst>
                <a:path w="104637" h="213233">
                  <a:moveTo>
                    <a:pt x="14147" y="20956"/>
                  </a:moveTo>
                  <a:lnTo>
                    <a:pt x="11844" y="70145"/>
                  </a:lnTo>
                  <a:lnTo>
                    <a:pt x="5690" y="131979"/>
                  </a:lnTo>
                  <a:lnTo>
                    <a:pt x="1751" y="178265"/>
                  </a:lnTo>
                  <a:lnTo>
                    <a:pt x="0" y="213232"/>
                  </a:lnTo>
                  <a:lnTo>
                    <a:pt x="1261" y="213055"/>
                  </a:lnTo>
                  <a:lnTo>
                    <a:pt x="12151" y="159160"/>
                  </a:lnTo>
                  <a:lnTo>
                    <a:pt x="24488" y="102822"/>
                  </a:lnTo>
                  <a:lnTo>
                    <a:pt x="40911" y="51871"/>
                  </a:lnTo>
                  <a:lnTo>
                    <a:pt x="50128" y="28610"/>
                  </a:lnTo>
                  <a:lnTo>
                    <a:pt x="60591" y="13967"/>
                  </a:lnTo>
                  <a:lnTo>
                    <a:pt x="71885" y="5069"/>
                  </a:lnTo>
                  <a:lnTo>
                    <a:pt x="83732" y="0"/>
                  </a:lnTo>
                  <a:lnTo>
                    <a:pt x="92494" y="939"/>
                  </a:lnTo>
                  <a:lnTo>
                    <a:pt x="99200" y="5882"/>
                  </a:lnTo>
                  <a:lnTo>
                    <a:pt x="104535" y="13497"/>
                  </a:lnTo>
                  <a:lnTo>
                    <a:pt x="104636" y="22894"/>
                  </a:lnTo>
                  <a:lnTo>
                    <a:pt x="95535" y="44850"/>
                  </a:lnTo>
                  <a:lnTo>
                    <a:pt x="77670" y="62094"/>
                  </a:lnTo>
                  <a:lnTo>
                    <a:pt x="45241" y="831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EC594015-667A-457D-A535-3C58FB12E3C0}"/>
                </a:ext>
              </a:extLst>
            </p:cNvPr>
            <p:cNvSpPr/>
            <p:nvPr/>
          </p:nvSpPr>
          <p:spPr>
            <a:xfrm>
              <a:off x="9172763" y="11446208"/>
              <a:ext cx="108830" cy="217659"/>
            </a:xfrm>
            <a:custGeom>
              <a:avLst/>
              <a:gdLst/>
              <a:ahLst/>
              <a:cxnLst/>
              <a:rect l="0" t="0" r="0" b="0"/>
              <a:pathLst>
                <a:path w="108830" h="217659">
                  <a:moveTo>
                    <a:pt x="0" y="0"/>
                  </a:moveTo>
                  <a:lnTo>
                    <a:pt x="20633" y="4126"/>
                  </a:lnTo>
                  <a:lnTo>
                    <a:pt x="25847" y="15707"/>
                  </a:lnTo>
                  <a:lnTo>
                    <a:pt x="29337" y="56213"/>
                  </a:lnTo>
                  <a:lnTo>
                    <a:pt x="28010" y="106462"/>
                  </a:lnTo>
                  <a:lnTo>
                    <a:pt x="24541" y="154419"/>
                  </a:lnTo>
                  <a:lnTo>
                    <a:pt x="20120" y="187249"/>
                  </a:lnTo>
                  <a:lnTo>
                    <a:pt x="21187" y="191341"/>
                  </a:lnTo>
                  <a:lnTo>
                    <a:pt x="24489" y="188021"/>
                  </a:lnTo>
                  <a:lnTo>
                    <a:pt x="52534" y="151631"/>
                  </a:lnTo>
                  <a:lnTo>
                    <a:pt x="60934" y="146866"/>
                  </a:lnTo>
                  <a:lnTo>
                    <a:pt x="69125" y="145415"/>
                  </a:lnTo>
                  <a:lnTo>
                    <a:pt x="77177" y="146177"/>
                  </a:lnTo>
                  <a:lnTo>
                    <a:pt x="83408" y="150138"/>
                  </a:lnTo>
                  <a:lnTo>
                    <a:pt x="92637" y="163753"/>
                  </a:lnTo>
                  <a:lnTo>
                    <a:pt x="102250" y="207574"/>
                  </a:lnTo>
                  <a:lnTo>
                    <a:pt x="108829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444AB400-E56D-4562-A716-3AF04E82C921}"/>
                </a:ext>
              </a:extLst>
            </p:cNvPr>
            <p:cNvSpPr/>
            <p:nvPr/>
          </p:nvSpPr>
          <p:spPr>
            <a:xfrm>
              <a:off x="9312686" y="11478550"/>
              <a:ext cx="15548" cy="14300"/>
            </a:xfrm>
            <a:custGeom>
              <a:avLst/>
              <a:gdLst/>
              <a:ahLst/>
              <a:cxnLst/>
              <a:rect l="0" t="0" r="0" b="0"/>
              <a:pathLst>
                <a:path w="15548" h="14300">
                  <a:moveTo>
                    <a:pt x="0" y="14299"/>
                  </a:moveTo>
                  <a:lnTo>
                    <a:pt x="8253" y="1918"/>
                  </a:lnTo>
                  <a:lnTo>
                    <a:pt x="10684" y="0"/>
                  </a:lnTo>
                  <a:lnTo>
                    <a:pt x="12305" y="447"/>
                  </a:lnTo>
                  <a:lnTo>
                    <a:pt x="15547" y="65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2C0DC48-C184-42C9-A4B7-7C15C83760FD}"/>
                </a:ext>
              </a:extLst>
            </p:cNvPr>
            <p:cNvSpPr/>
            <p:nvPr/>
          </p:nvSpPr>
          <p:spPr>
            <a:xfrm>
              <a:off x="9366610" y="11438068"/>
              <a:ext cx="117094" cy="196675"/>
            </a:xfrm>
            <a:custGeom>
              <a:avLst/>
              <a:gdLst/>
              <a:ahLst/>
              <a:cxnLst/>
              <a:rect l="0" t="0" r="0" b="0"/>
              <a:pathLst>
                <a:path w="117094" h="196675">
                  <a:moveTo>
                    <a:pt x="78226" y="132516"/>
                  </a:moveTo>
                  <a:lnTo>
                    <a:pt x="61720" y="128389"/>
                  </a:lnTo>
                  <a:lnTo>
                    <a:pt x="26693" y="134076"/>
                  </a:lnTo>
                  <a:lnTo>
                    <a:pt x="16231" y="141330"/>
                  </a:lnTo>
                  <a:lnTo>
                    <a:pt x="0" y="163209"/>
                  </a:lnTo>
                  <a:lnTo>
                    <a:pt x="164" y="173708"/>
                  </a:lnTo>
                  <a:lnTo>
                    <a:pt x="5455" y="183297"/>
                  </a:lnTo>
                  <a:lnTo>
                    <a:pt x="14165" y="192283"/>
                  </a:lnTo>
                  <a:lnTo>
                    <a:pt x="24290" y="196544"/>
                  </a:lnTo>
                  <a:lnTo>
                    <a:pt x="47056" y="196674"/>
                  </a:lnTo>
                  <a:lnTo>
                    <a:pt x="58310" y="189971"/>
                  </a:lnTo>
                  <a:lnTo>
                    <a:pt x="80027" y="166401"/>
                  </a:lnTo>
                  <a:lnTo>
                    <a:pt x="91981" y="121953"/>
                  </a:lnTo>
                  <a:lnTo>
                    <a:pt x="97295" y="66496"/>
                  </a:lnTo>
                  <a:lnTo>
                    <a:pt x="99656" y="10180"/>
                  </a:lnTo>
                  <a:lnTo>
                    <a:pt x="100287" y="0"/>
                  </a:lnTo>
                  <a:lnTo>
                    <a:pt x="105903" y="54933"/>
                  </a:lnTo>
                  <a:lnTo>
                    <a:pt x="113777" y="114999"/>
                  </a:lnTo>
                  <a:lnTo>
                    <a:pt x="117093" y="1402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9AE3EB41-15F9-4590-90D3-5853E41B95F8}"/>
                </a:ext>
              </a:extLst>
            </p:cNvPr>
            <p:cNvSpPr/>
            <p:nvPr/>
          </p:nvSpPr>
          <p:spPr>
            <a:xfrm>
              <a:off x="9542158" y="11544522"/>
              <a:ext cx="104791" cy="77080"/>
            </a:xfrm>
            <a:custGeom>
              <a:avLst/>
              <a:gdLst/>
              <a:ahLst/>
              <a:cxnLst/>
              <a:rect l="0" t="0" r="0" b="0"/>
              <a:pathLst>
                <a:path w="104791" h="77080">
                  <a:moveTo>
                    <a:pt x="89242" y="72704"/>
                  </a:moveTo>
                  <a:lnTo>
                    <a:pt x="97495" y="64448"/>
                  </a:lnTo>
                  <a:lnTo>
                    <a:pt x="101548" y="48882"/>
                  </a:lnTo>
                  <a:lnTo>
                    <a:pt x="102628" y="38683"/>
                  </a:lnTo>
                  <a:lnTo>
                    <a:pt x="99894" y="29294"/>
                  </a:lnTo>
                  <a:lnTo>
                    <a:pt x="87643" y="11952"/>
                  </a:lnTo>
                  <a:lnTo>
                    <a:pt x="66075" y="2517"/>
                  </a:lnTo>
                  <a:lnTo>
                    <a:pt x="53068" y="0"/>
                  </a:lnTo>
                  <a:lnTo>
                    <a:pt x="40078" y="2642"/>
                  </a:lnTo>
                  <a:lnTo>
                    <a:pt x="14128" y="17093"/>
                  </a:lnTo>
                  <a:lnTo>
                    <a:pt x="6344" y="26992"/>
                  </a:lnTo>
                  <a:lnTo>
                    <a:pt x="0" y="49508"/>
                  </a:lnTo>
                  <a:lnTo>
                    <a:pt x="1245" y="58967"/>
                  </a:lnTo>
                  <a:lnTo>
                    <a:pt x="9537" y="74084"/>
                  </a:lnTo>
                  <a:lnTo>
                    <a:pt x="17967" y="77079"/>
                  </a:lnTo>
                  <a:lnTo>
                    <a:pt x="41153" y="75800"/>
                  </a:lnTo>
                  <a:lnTo>
                    <a:pt x="64126" y="62563"/>
                  </a:lnTo>
                  <a:lnTo>
                    <a:pt x="83261" y="47467"/>
                  </a:lnTo>
                  <a:lnTo>
                    <a:pt x="104790" y="416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8C112BE6-D845-4F40-9E0C-DA49B787C98E}"/>
                </a:ext>
              </a:extLst>
            </p:cNvPr>
            <p:cNvSpPr/>
            <p:nvPr/>
          </p:nvSpPr>
          <p:spPr>
            <a:xfrm>
              <a:off x="9747810" y="11507965"/>
              <a:ext cx="70156" cy="150741"/>
            </a:xfrm>
            <a:custGeom>
              <a:avLst/>
              <a:gdLst/>
              <a:ahLst/>
              <a:cxnLst/>
              <a:rect l="0" t="0" r="0" b="0"/>
              <a:pathLst>
                <a:path w="70156" h="150741">
                  <a:moveTo>
                    <a:pt x="39061" y="39299"/>
                  </a:moveTo>
                  <a:lnTo>
                    <a:pt x="51441" y="35172"/>
                  </a:lnTo>
                  <a:lnTo>
                    <a:pt x="59822" y="26236"/>
                  </a:lnTo>
                  <a:lnTo>
                    <a:pt x="63267" y="20227"/>
                  </a:lnTo>
                  <a:lnTo>
                    <a:pt x="63835" y="14492"/>
                  </a:lnTo>
                  <a:lnTo>
                    <a:pt x="59860" y="3513"/>
                  </a:lnTo>
                  <a:lnTo>
                    <a:pt x="53791" y="758"/>
                  </a:lnTo>
                  <a:lnTo>
                    <a:pt x="35531" y="0"/>
                  </a:lnTo>
                  <a:lnTo>
                    <a:pt x="17626" y="7149"/>
                  </a:lnTo>
                  <a:lnTo>
                    <a:pt x="9224" y="12683"/>
                  </a:lnTo>
                  <a:lnTo>
                    <a:pt x="5350" y="20692"/>
                  </a:lnTo>
                  <a:lnTo>
                    <a:pt x="5652" y="41104"/>
                  </a:lnTo>
                  <a:lnTo>
                    <a:pt x="30727" y="99764"/>
                  </a:lnTo>
                  <a:lnTo>
                    <a:pt x="38812" y="120588"/>
                  </a:lnTo>
                  <a:lnTo>
                    <a:pt x="39526" y="138479"/>
                  </a:lnTo>
                  <a:lnTo>
                    <a:pt x="35916" y="144287"/>
                  </a:lnTo>
                  <a:lnTo>
                    <a:pt x="30055" y="148158"/>
                  </a:lnTo>
                  <a:lnTo>
                    <a:pt x="22692" y="150740"/>
                  </a:lnTo>
                  <a:lnTo>
                    <a:pt x="16056" y="150733"/>
                  </a:lnTo>
                  <a:lnTo>
                    <a:pt x="4077" y="146120"/>
                  </a:lnTo>
                  <a:lnTo>
                    <a:pt x="1055" y="141608"/>
                  </a:lnTo>
                  <a:lnTo>
                    <a:pt x="0" y="129684"/>
                  </a:lnTo>
                  <a:lnTo>
                    <a:pt x="6111" y="123740"/>
                  </a:lnTo>
                  <a:lnTo>
                    <a:pt x="39279" y="108848"/>
                  </a:lnTo>
                  <a:lnTo>
                    <a:pt x="70155" y="10148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56181196-E110-457C-BBEC-36797552DD01}"/>
                </a:ext>
              </a:extLst>
            </p:cNvPr>
            <p:cNvSpPr/>
            <p:nvPr/>
          </p:nvSpPr>
          <p:spPr>
            <a:xfrm>
              <a:off x="9926794" y="11562331"/>
              <a:ext cx="46642" cy="70442"/>
            </a:xfrm>
            <a:custGeom>
              <a:avLst/>
              <a:gdLst/>
              <a:ahLst/>
              <a:cxnLst/>
              <a:rect l="0" t="0" r="0" b="0"/>
              <a:pathLst>
                <a:path w="46642" h="70442">
                  <a:moveTo>
                    <a:pt x="46641" y="8253"/>
                  </a:moveTo>
                  <a:lnTo>
                    <a:pt x="38388" y="0"/>
                  </a:lnTo>
                  <a:lnTo>
                    <a:pt x="33366" y="1024"/>
                  </a:lnTo>
                  <a:lnTo>
                    <a:pt x="20876" y="11374"/>
                  </a:lnTo>
                  <a:lnTo>
                    <a:pt x="11294" y="32098"/>
                  </a:lnTo>
                  <a:lnTo>
                    <a:pt x="0" y="704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BAA5B2BB-FB39-4A93-BF41-3B73251482A7}"/>
                </a:ext>
              </a:extLst>
            </p:cNvPr>
            <p:cNvSpPr/>
            <p:nvPr/>
          </p:nvSpPr>
          <p:spPr>
            <a:xfrm>
              <a:off x="9898840" y="11501849"/>
              <a:ext cx="148746" cy="185339"/>
            </a:xfrm>
            <a:custGeom>
              <a:avLst/>
              <a:gdLst/>
              <a:ahLst/>
              <a:cxnLst/>
              <a:rect l="0" t="0" r="0" b="0"/>
              <a:pathLst>
                <a:path w="148746" h="185339">
                  <a:moveTo>
                    <a:pt x="59048" y="99829"/>
                  </a:moveTo>
                  <a:lnTo>
                    <a:pt x="120562" y="77430"/>
                  </a:lnTo>
                  <a:lnTo>
                    <a:pt x="140231" y="58932"/>
                  </a:lnTo>
                  <a:lnTo>
                    <a:pt x="146953" y="42209"/>
                  </a:lnTo>
                  <a:lnTo>
                    <a:pt x="148745" y="32913"/>
                  </a:lnTo>
                  <a:lnTo>
                    <a:pt x="146486" y="24125"/>
                  </a:lnTo>
                  <a:lnTo>
                    <a:pt x="134762" y="7450"/>
                  </a:lnTo>
                  <a:lnTo>
                    <a:pt x="123344" y="2829"/>
                  </a:lnTo>
                  <a:lnTo>
                    <a:pt x="92231" y="0"/>
                  </a:lnTo>
                  <a:lnTo>
                    <a:pt x="62280" y="10834"/>
                  </a:lnTo>
                  <a:lnTo>
                    <a:pt x="48247" y="19770"/>
                  </a:lnTo>
                  <a:lnTo>
                    <a:pt x="11991" y="73613"/>
                  </a:lnTo>
                  <a:lnTo>
                    <a:pt x="1570" y="110635"/>
                  </a:lnTo>
                  <a:lnTo>
                    <a:pt x="0" y="127763"/>
                  </a:lnTo>
                  <a:lnTo>
                    <a:pt x="4999" y="141771"/>
                  </a:lnTo>
                  <a:lnTo>
                    <a:pt x="26677" y="164247"/>
                  </a:lnTo>
                  <a:lnTo>
                    <a:pt x="56466" y="175965"/>
                  </a:lnTo>
                  <a:lnTo>
                    <a:pt x="105690" y="185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4275269F-E29A-4D01-B781-F6AEA67150A3}"/>
              </a:ext>
            </a:extLst>
          </p:cNvPr>
          <p:cNvGrpSpPr/>
          <p:nvPr/>
        </p:nvGrpSpPr>
        <p:grpSpPr>
          <a:xfrm>
            <a:off x="6024484" y="10567799"/>
            <a:ext cx="536374" cy="917278"/>
            <a:chOff x="6024484" y="10567799"/>
            <a:chExt cx="536374" cy="917278"/>
          </a:xfrm>
        </p:grpSpPr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0BCD1D24-C449-4811-AEA8-FEDFE8138AB6}"/>
                </a:ext>
              </a:extLst>
            </p:cNvPr>
            <p:cNvSpPr/>
            <p:nvPr/>
          </p:nvSpPr>
          <p:spPr>
            <a:xfrm>
              <a:off x="6063351" y="10606667"/>
              <a:ext cx="31095" cy="209886"/>
            </a:xfrm>
            <a:custGeom>
              <a:avLst/>
              <a:gdLst/>
              <a:ahLst/>
              <a:cxnLst/>
              <a:rect l="0" t="0" r="0" b="0"/>
              <a:pathLst>
                <a:path w="31095" h="209886">
                  <a:moveTo>
                    <a:pt x="0" y="0"/>
                  </a:moveTo>
                  <a:lnTo>
                    <a:pt x="6206" y="61834"/>
                  </a:lnTo>
                  <a:lnTo>
                    <a:pt x="13260" y="114291"/>
                  </a:lnTo>
                  <a:lnTo>
                    <a:pt x="23381" y="177407"/>
                  </a:lnTo>
                  <a:lnTo>
                    <a:pt x="31094" y="20988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D1B0740-0841-4DCF-BB2A-7596D0AFDD43}"/>
                </a:ext>
              </a:extLst>
            </p:cNvPr>
            <p:cNvSpPr/>
            <p:nvPr/>
          </p:nvSpPr>
          <p:spPr>
            <a:xfrm>
              <a:off x="6024484" y="10793231"/>
              <a:ext cx="147698" cy="54661"/>
            </a:xfrm>
            <a:custGeom>
              <a:avLst/>
              <a:gdLst/>
              <a:ahLst/>
              <a:cxnLst/>
              <a:rect l="0" t="0" r="0" b="0"/>
              <a:pathLst>
                <a:path w="147698" h="54661">
                  <a:moveTo>
                    <a:pt x="0" y="15548"/>
                  </a:moveTo>
                  <a:lnTo>
                    <a:pt x="28246" y="46545"/>
                  </a:lnTo>
                  <a:lnTo>
                    <a:pt x="44799" y="54660"/>
                  </a:lnTo>
                  <a:lnTo>
                    <a:pt x="54914" y="53715"/>
                  </a:lnTo>
                  <a:lnTo>
                    <a:pt x="104481" y="27373"/>
                  </a:lnTo>
                  <a:lnTo>
                    <a:pt x="14769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4DB5A787-6493-41A7-804E-E2F28048A5D0}"/>
                </a:ext>
              </a:extLst>
            </p:cNvPr>
            <p:cNvSpPr/>
            <p:nvPr/>
          </p:nvSpPr>
          <p:spPr>
            <a:xfrm>
              <a:off x="6400908" y="10567799"/>
              <a:ext cx="58894" cy="785128"/>
            </a:xfrm>
            <a:custGeom>
              <a:avLst/>
              <a:gdLst/>
              <a:ahLst/>
              <a:cxnLst/>
              <a:rect l="0" t="0" r="0" b="0"/>
              <a:pathLst>
                <a:path w="58894" h="785128">
                  <a:moveTo>
                    <a:pt x="4479" y="0"/>
                  </a:moveTo>
                  <a:lnTo>
                    <a:pt x="0" y="31734"/>
                  </a:lnTo>
                  <a:lnTo>
                    <a:pt x="1912" y="76292"/>
                  </a:lnTo>
                  <a:lnTo>
                    <a:pt x="5359" y="114776"/>
                  </a:lnTo>
                  <a:lnTo>
                    <a:pt x="10247" y="162891"/>
                  </a:lnTo>
                  <a:lnTo>
                    <a:pt x="16098" y="217423"/>
                  </a:lnTo>
                  <a:lnTo>
                    <a:pt x="20862" y="259825"/>
                  </a:lnTo>
                  <a:lnTo>
                    <a:pt x="28459" y="323059"/>
                  </a:lnTo>
                  <a:lnTo>
                    <a:pt x="32558" y="365662"/>
                  </a:lnTo>
                  <a:lnTo>
                    <a:pt x="37018" y="417382"/>
                  </a:lnTo>
                  <a:lnTo>
                    <a:pt x="41718" y="475184"/>
                  </a:lnTo>
                  <a:lnTo>
                    <a:pt x="44853" y="528402"/>
                  </a:lnTo>
                  <a:lnTo>
                    <a:pt x="46942" y="578564"/>
                  </a:lnTo>
                  <a:lnTo>
                    <a:pt x="48335" y="626689"/>
                  </a:lnTo>
                  <a:lnTo>
                    <a:pt x="50127" y="665682"/>
                  </a:lnTo>
                  <a:lnTo>
                    <a:pt x="54421" y="727433"/>
                  </a:lnTo>
                  <a:lnTo>
                    <a:pt x="58893" y="78512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46BCCFF-E40F-4E27-8F05-8357BCB5AD89}"/>
                </a:ext>
              </a:extLst>
            </p:cNvPr>
            <p:cNvSpPr/>
            <p:nvPr/>
          </p:nvSpPr>
          <p:spPr>
            <a:xfrm>
              <a:off x="6366519" y="11346399"/>
              <a:ext cx="108830" cy="123131"/>
            </a:xfrm>
            <a:custGeom>
              <a:avLst/>
              <a:gdLst/>
              <a:ahLst/>
              <a:cxnLst/>
              <a:rect l="0" t="0" r="0" b="0"/>
              <a:pathLst>
                <a:path w="108830" h="123131">
                  <a:moveTo>
                    <a:pt x="0" y="14300"/>
                  </a:moveTo>
                  <a:lnTo>
                    <a:pt x="4126" y="1919"/>
                  </a:lnTo>
                  <a:lnTo>
                    <a:pt x="7933" y="0"/>
                  </a:lnTo>
                  <a:lnTo>
                    <a:pt x="13062" y="448"/>
                  </a:lnTo>
                  <a:lnTo>
                    <a:pt x="19073" y="2474"/>
                  </a:lnTo>
                  <a:lnTo>
                    <a:pt x="44039" y="21833"/>
                  </a:lnTo>
                  <a:lnTo>
                    <a:pt x="89015" y="81670"/>
                  </a:lnTo>
                  <a:lnTo>
                    <a:pt x="108829" y="12313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07F46C76-F6B9-4D14-B08A-2028DF64BD75}"/>
                </a:ext>
              </a:extLst>
            </p:cNvPr>
            <p:cNvSpPr/>
            <p:nvPr/>
          </p:nvSpPr>
          <p:spPr>
            <a:xfrm>
              <a:off x="6475348" y="11306284"/>
              <a:ext cx="85510" cy="178793"/>
            </a:xfrm>
            <a:custGeom>
              <a:avLst/>
              <a:gdLst/>
              <a:ahLst/>
              <a:cxnLst/>
              <a:rect l="0" t="0" r="0" b="0"/>
              <a:pathLst>
                <a:path w="85510" h="178793">
                  <a:moveTo>
                    <a:pt x="0" y="178792"/>
                  </a:moveTo>
                  <a:lnTo>
                    <a:pt x="21193" y="129352"/>
                  </a:lnTo>
                  <a:lnTo>
                    <a:pt x="45627" y="79114"/>
                  </a:lnTo>
                  <a:lnTo>
                    <a:pt x="72929" y="21354"/>
                  </a:lnTo>
                  <a:lnTo>
                    <a:pt x="8550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AA9CA929-F346-4596-98C3-3280AB417E24}"/>
                </a:ext>
              </a:extLst>
            </p:cNvPr>
            <p:cNvSpPr/>
            <p:nvPr/>
          </p:nvSpPr>
          <p:spPr>
            <a:xfrm>
              <a:off x="6405387" y="11321831"/>
              <a:ext cx="139924" cy="54417"/>
            </a:xfrm>
            <a:custGeom>
              <a:avLst/>
              <a:gdLst/>
              <a:ahLst/>
              <a:cxnLst/>
              <a:rect l="0" t="0" r="0" b="0"/>
              <a:pathLst>
                <a:path w="139924" h="54417">
                  <a:moveTo>
                    <a:pt x="139923" y="0"/>
                  </a:moveTo>
                  <a:lnTo>
                    <a:pt x="114234" y="1727"/>
                  </a:lnTo>
                  <a:lnTo>
                    <a:pt x="63863" y="19216"/>
                  </a:lnTo>
                  <a:lnTo>
                    <a:pt x="7483" y="49448"/>
                  </a:lnTo>
                  <a:lnTo>
                    <a:pt x="0" y="5441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091C73-69A1-4B4C-B4F2-219ED8D787D6}"/>
              </a:ext>
            </a:extLst>
          </p:cNvPr>
          <p:cNvGrpSpPr/>
          <p:nvPr/>
        </p:nvGrpSpPr>
        <p:grpSpPr>
          <a:xfrm>
            <a:off x="1079239" y="12178800"/>
            <a:ext cx="6800249" cy="1100018"/>
            <a:chOff x="1079239" y="12178800"/>
            <a:chExt cx="6800249" cy="1100018"/>
          </a:xfrm>
        </p:grpSpPr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D14B9ED0-0CE7-40C0-AD50-AF2AA60DE14F}"/>
                </a:ext>
              </a:extLst>
            </p:cNvPr>
            <p:cNvSpPr/>
            <p:nvPr/>
          </p:nvSpPr>
          <p:spPr>
            <a:xfrm>
              <a:off x="1352594" y="12470370"/>
              <a:ext cx="22557" cy="303168"/>
            </a:xfrm>
            <a:custGeom>
              <a:avLst/>
              <a:gdLst/>
              <a:ahLst/>
              <a:cxnLst/>
              <a:rect l="0" t="0" r="0" b="0"/>
              <a:pathLst>
                <a:path w="22557" h="303168">
                  <a:moveTo>
                    <a:pt x="0" y="0"/>
                  </a:moveTo>
                  <a:lnTo>
                    <a:pt x="8253" y="8253"/>
                  </a:lnTo>
                  <a:lnTo>
                    <a:pt x="17512" y="42272"/>
                  </a:lnTo>
                  <a:lnTo>
                    <a:pt x="21599" y="86517"/>
                  </a:lnTo>
                  <a:lnTo>
                    <a:pt x="22556" y="128567"/>
                  </a:lnTo>
                  <a:lnTo>
                    <a:pt x="22117" y="177198"/>
                  </a:lnTo>
                  <a:lnTo>
                    <a:pt x="19043" y="224724"/>
                  </a:lnTo>
                  <a:lnTo>
                    <a:pt x="16237" y="284090"/>
                  </a:lnTo>
                  <a:lnTo>
                    <a:pt x="15547" y="30316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8764F951-8CCE-43A7-96A9-CDFCE20A3611}"/>
                </a:ext>
              </a:extLst>
            </p:cNvPr>
            <p:cNvSpPr/>
            <p:nvPr/>
          </p:nvSpPr>
          <p:spPr>
            <a:xfrm>
              <a:off x="1240718" y="12428584"/>
              <a:ext cx="176602" cy="166164"/>
            </a:xfrm>
            <a:custGeom>
              <a:avLst/>
              <a:gdLst/>
              <a:ahLst/>
              <a:cxnLst/>
              <a:rect l="0" t="0" r="0" b="0"/>
              <a:pathLst>
                <a:path w="176602" h="166164">
                  <a:moveTo>
                    <a:pt x="10820" y="158389"/>
                  </a:moveTo>
                  <a:lnTo>
                    <a:pt x="0" y="125930"/>
                  </a:lnTo>
                  <a:lnTo>
                    <a:pt x="4927" y="87062"/>
                  </a:lnTo>
                  <a:lnTo>
                    <a:pt x="29707" y="41381"/>
                  </a:lnTo>
                  <a:lnTo>
                    <a:pt x="52324" y="19726"/>
                  </a:lnTo>
                  <a:lnTo>
                    <a:pt x="64401" y="11532"/>
                  </a:lnTo>
                  <a:lnTo>
                    <a:pt x="114412" y="0"/>
                  </a:lnTo>
                  <a:lnTo>
                    <a:pt x="141506" y="1909"/>
                  </a:lnTo>
                  <a:lnTo>
                    <a:pt x="152358" y="4837"/>
                  </a:lnTo>
                  <a:lnTo>
                    <a:pt x="161321" y="12835"/>
                  </a:lnTo>
                  <a:lnTo>
                    <a:pt x="175886" y="37845"/>
                  </a:lnTo>
                  <a:lnTo>
                    <a:pt x="176601" y="71416"/>
                  </a:lnTo>
                  <a:lnTo>
                    <a:pt x="167418" y="105914"/>
                  </a:lnTo>
                  <a:lnTo>
                    <a:pt x="151820" y="132764"/>
                  </a:lnTo>
                  <a:lnTo>
                    <a:pt x="133372" y="149304"/>
                  </a:lnTo>
                  <a:lnTo>
                    <a:pt x="104102" y="16616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9DF7B639-3A55-4832-B49C-9924FA94E70C}"/>
                </a:ext>
              </a:extLst>
            </p:cNvPr>
            <p:cNvSpPr/>
            <p:nvPr/>
          </p:nvSpPr>
          <p:spPr>
            <a:xfrm>
              <a:off x="1476970" y="12610294"/>
              <a:ext cx="108831" cy="146221"/>
            </a:xfrm>
            <a:custGeom>
              <a:avLst/>
              <a:gdLst/>
              <a:ahLst/>
              <a:cxnLst/>
              <a:rect l="0" t="0" r="0" b="0"/>
              <a:pathLst>
                <a:path w="108831" h="146221">
                  <a:moveTo>
                    <a:pt x="0" y="23320"/>
                  </a:moveTo>
                  <a:lnTo>
                    <a:pt x="12380" y="19193"/>
                  </a:lnTo>
                  <a:lnTo>
                    <a:pt x="25368" y="21773"/>
                  </a:lnTo>
                  <a:lnTo>
                    <a:pt x="32459" y="24880"/>
                  </a:lnTo>
                  <a:lnTo>
                    <a:pt x="54819" y="45759"/>
                  </a:lnTo>
                  <a:lnTo>
                    <a:pt x="73729" y="77954"/>
                  </a:lnTo>
                  <a:lnTo>
                    <a:pt x="77970" y="100001"/>
                  </a:lnTo>
                  <a:lnTo>
                    <a:pt x="76112" y="120453"/>
                  </a:lnTo>
                  <a:lnTo>
                    <a:pt x="69528" y="138180"/>
                  </a:lnTo>
                  <a:lnTo>
                    <a:pt x="64490" y="143079"/>
                  </a:lnTo>
                  <a:lnTo>
                    <a:pt x="58541" y="145482"/>
                  </a:lnTo>
                  <a:lnTo>
                    <a:pt x="51983" y="146220"/>
                  </a:lnTo>
                  <a:lnTo>
                    <a:pt x="46748" y="143257"/>
                  </a:lnTo>
                  <a:lnTo>
                    <a:pt x="38627" y="130752"/>
                  </a:lnTo>
                  <a:lnTo>
                    <a:pt x="33326" y="104288"/>
                  </a:lnTo>
                  <a:lnTo>
                    <a:pt x="41299" y="82339"/>
                  </a:lnTo>
                  <a:lnTo>
                    <a:pt x="82534" y="23767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30F50990-B195-45CC-AD16-08EF97212F30}"/>
                </a:ext>
              </a:extLst>
            </p:cNvPr>
            <p:cNvSpPr/>
            <p:nvPr/>
          </p:nvSpPr>
          <p:spPr>
            <a:xfrm>
              <a:off x="1650029" y="12610294"/>
              <a:ext cx="95443" cy="105553"/>
            </a:xfrm>
            <a:custGeom>
              <a:avLst/>
              <a:gdLst/>
              <a:ahLst/>
              <a:cxnLst/>
              <a:rect l="0" t="0" r="0" b="0"/>
              <a:pathLst>
                <a:path w="95443" h="105553">
                  <a:moveTo>
                    <a:pt x="29053" y="0"/>
                  </a:moveTo>
                  <a:lnTo>
                    <a:pt x="16673" y="4127"/>
                  </a:lnTo>
                  <a:lnTo>
                    <a:pt x="12162" y="8798"/>
                  </a:lnTo>
                  <a:lnTo>
                    <a:pt x="4847" y="23200"/>
                  </a:lnTo>
                  <a:lnTo>
                    <a:pt x="0" y="50732"/>
                  </a:lnTo>
                  <a:lnTo>
                    <a:pt x="3472" y="68326"/>
                  </a:lnTo>
                  <a:lnTo>
                    <a:pt x="15140" y="90494"/>
                  </a:lnTo>
                  <a:lnTo>
                    <a:pt x="19777" y="96606"/>
                  </a:lnTo>
                  <a:lnTo>
                    <a:pt x="34143" y="103395"/>
                  </a:lnTo>
                  <a:lnTo>
                    <a:pt x="51181" y="105552"/>
                  </a:lnTo>
                  <a:lnTo>
                    <a:pt x="67391" y="103630"/>
                  </a:lnTo>
                  <a:lnTo>
                    <a:pt x="80929" y="95290"/>
                  </a:lnTo>
                  <a:lnTo>
                    <a:pt x="86957" y="89438"/>
                  </a:lnTo>
                  <a:lnTo>
                    <a:pt x="93656" y="73723"/>
                  </a:lnTo>
                  <a:lnTo>
                    <a:pt x="95442" y="64696"/>
                  </a:lnTo>
                  <a:lnTo>
                    <a:pt x="90517" y="45451"/>
                  </a:lnTo>
                  <a:lnTo>
                    <a:pt x="79691" y="27973"/>
                  </a:lnTo>
                  <a:lnTo>
                    <a:pt x="66242" y="17327"/>
                  </a:lnTo>
                  <a:lnTo>
                    <a:pt x="51628" y="14323"/>
                  </a:lnTo>
                  <a:lnTo>
                    <a:pt x="29053" y="155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C1E3A4AE-8641-4EF6-9A3C-D3C49AE3FD79}"/>
                </a:ext>
              </a:extLst>
            </p:cNvPr>
            <p:cNvSpPr/>
            <p:nvPr/>
          </p:nvSpPr>
          <p:spPr>
            <a:xfrm>
              <a:off x="1803458" y="12509238"/>
              <a:ext cx="31095" cy="233207"/>
            </a:xfrm>
            <a:custGeom>
              <a:avLst/>
              <a:gdLst/>
              <a:ahLst/>
              <a:cxnLst/>
              <a:rect l="0" t="0" r="0" b="0"/>
              <a:pathLst>
                <a:path w="31095" h="233207">
                  <a:moveTo>
                    <a:pt x="0" y="0"/>
                  </a:moveTo>
                  <a:lnTo>
                    <a:pt x="7917" y="57355"/>
                  </a:lnTo>
                  <a:lnTo>
                    <a:pt x="13766" y="110851"/>
                  </a:lnTo>
                  <a:lnTo>
                    <a:pt x="23481" y="171673"/>
                  </a:lnTo>
                  <a:lnTo>
                    <a:pt x="31094" y="23320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9E8AFE73-A5CE-4CD4-AB40-CED86B774FCF}"/>
                </a:ext>
              </a:extLst>
            </p:cNvPr>
            <p:cNvSpPr/>
            <p:nvPr/>
          </p:nvSpPr>
          <p:spPr>
            <a:xfrm>
              <a:off x="1772364" y="12579200"/>
              <a:ext cx="101057" cy="46641"/>
            </a:xfrm>
            <a:custGeom>
              <a:avLst/>
              <a:gdLst/>
              <a:ahLst/>
              <a:cxnLst/>
              <a:rect l="0" t="0" r="0" b="0"/>
              <a:pathLst>
                <a:path w="101057" h="46641">
                  <a:moveTo>
                    <a:pt x="0" y="46640"/>
                  </a:moveTo>
                  <a:lnTo>
                    <a:pt x="8253" y="38388"/>
                  </a:lnTo>
                  <a:lnTo>
                    <a:pt x="69804" y="15630"/>
                  </a:lnTo>
                  <a:lnTo>
                    <a:pt x="88629" y="7798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1A804143-3C2D-4985-A206-49DDFB4D7931}"/>
                </a:ext>
              </a:extLst>
            </p:cNvPr>
            <p:cNvSpPr/>
            <p:nvPr/>
          </p:nvSpPr>
          <p:spPr>
            <a:xfrm>
              <a:off x="1958320" y="12584571"/>
              <a:ext cx="156080" cy="135337"/>
            </a:xfrm>
            <a:custGeom>
              <a:avLst/>
              <a:gdLst/>
              <a:ahLst/>
              <a:cxnLst/>
              <a:rect l="0" t="0" r="0" b="0"/>
              <a:pathLst>
                <a:path w="156080" h="135337">
                  <a:moveTo>
                    <a:pt x="16156" y="64590"/>
                  </a:moveTo>
                  <a:lnTo>
                    <a:pt x="24409" y="72844"/>
                  </a:lnTo>
                  <a:lnTo>
                    <a:pt x="29432" y="74411"/>
                  </a:lnTo>
                  <a:lnTo>
                    <a:pt x="41922" y="73849"/>
                  </a:lnTo>
                  <a:lnTo>
                    <a:pt x="53807" y="68417"/>
                  </a:lnTo>
                  <a:lnTo>
                    <a:pt x="59395" y="64550"/>
                  </a:lnTo>
                  <a:lnTo>
                    <a:pt x="67907" y="53343"/>
                  </a:lnTo>
                  <a:lnTo>
                    <a:pt x="71386" y="46727"/>
                  </a:lnTo>
                  <a:lnTo>
                    <a:pt x="72948" y="32467"/>
                  </a:lnTo>
                  <a:lnTo>
                    <a:pt x="69900" y="18355"/>
                  </a:lnTo>
                  <a:lnTo>
                    <a:pt x="62787" y="6325"/>
                  </a:lnTo>
                  <a:lnTo>
                    <a:pt x="56744" y="3290"/>
                  </a:lnTo>
                  <a:lnTo>
                    <a:pt x="40817" y="2221"/>
                  </a:lnTo>
                  <a:lnTo>
                    <a:pt x="26829" y="6928"/>
                  </a:lnTo>
                  <a:lnTo>
                    <a:pt x="20680" y="10601"/>
                  </a:lnTo>
                  <a:lnTo>
                    <a:pt x="3773" y="32278"/>
                  </a:lnTo>
                  <a:lnTo>
                    <a:pt x="0" y="48502"/>
                  </a:lnTo>
                  <a:lnTo>
                    <a:pt x="2066" y="65213"/>
                  </a:lnTo>
                  <a:lnTo>
                    <a:pt x="8742" y="84156"/>
                  </a:lnTo>
                  <a:lnTo>
                    <a:pt x="30466" y="114245"/>
                  </a:lnTo>
                  <a:lnTo>
                    <a:pt x="51307" y="127830"/>
                  </a:lnTo>
                  <a:lnTo>
                    <a:pt x="73237" y="135019"/>
                  </a:lnTo>
                  <a:lnTo>
                    <a:pt x="91622" y="135336"/>
                  </a:lnTo>
                  <a:lnTo>
                    <a:pt x="110733" y="125687"/>
                  </a:lnTo>
                  <a:lnTo>
                    <a:pt x="128152" y="109883"/>
                  </a:lnTo>
                  <a:lnTo>
                    <a:pt x="138773" y="91343"/>
                  </a:lnTo>
                  <a:lnTo>
                    <a:pt x="141355" y="44974"/>
                  </a:lnTo>
                  <a:lnTo>
                    <a:pt x="136216" y="0"/>
                  </a:lnTo>
                  <a:lnTo>
                    <a:pt x="148660" y="58800"/>
                  </a:lnTo>
                  <a:lnTo>
                    <a:pt x="156079" y="11123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4688A21-C5A5-4077-B372-D7663E6120A9}"/>
                </a:ext>
              </a:extLst>
            </p:cNvPr>
            <p:cNvSpPr/>
            <p:nvPr/>
          </p:nvSpPr>
          <p:spPr>
            <a:xfrm>
              <a:off x="2059985" y="12454823"/>
              <a:ext cx="7774" cy="31095"/>
            </a:xfrm>
            <a:custGeom>
              <a:avLst/>
              <a:gdLst/>
              <a:ahLst/>
              <a:cxnLst/>
              <a:rect l="0" t="0" r="0" b="0"/>
              <a:pathLst>
                <a:path w="7774" h="31095">
                  <a:moveTo>
                    <a:pt x="7773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93D04EE-60BC-43D4-884D-B588969C7F96}"/>
                </a:ext>
              </a:extLst>
            </p:cNvPr>
            <p:cNvSpPr/>
            <p:nvPr/>
          </p:nvSpPr>
          <p:spPr>
            <a:xfrm>
              <a:off x="2145493" y="12498277"/>
              <a:ext cx="331187" cy="166432"/>
            </a:xfrm>
            <a:custGeom>
              <a:avLst/>
              <a:gdLst/>
              <a:ahLst/>
              <a:cxnLst/>
              <a:rect l="0" t="0" r="0" b="0"/>
              <a:pathLst>
                <a:path w="331187" h="166432">
                  <a:moveTo>
                    <a:pt x="0" y="42055"/>
                  </a:moveTo>
                  <a:lnTo>
                    <a:pt x="17755" y="55330"/>
                  </a:lnTo>
                  <a:lnTo>
                    <a:pt x="32708" y="75643"/>
                  </a:lnTo>
                  <a:lnTo>
                    <a:pt x="42129" y="103158"/>
                  </a:lnTo>
                  <a:lnTo>
                    <a:pt x="50174" y="153673"/>
                  </a:lnTo>
                  <a:lnTo>
                    <a:pt x="51588" y="157062"/>
                  </a:lnTo>
                  <a:lnTo>
                    <a:pt x="52530" y="155868"/>
                  </a:lnTo>
                  <a:lnTo>
                    <a:pt x="68465" y="102103"/>
                  </a:lnTo>
                  <a:lnTo>
                    <a:pt x="82283" y="70117"/>
                  </a:lnTo>
                  <a:lnTo>
                    <a:pt x="95304" y="51936"/>
                  </a:lnTo>
                  <a:lnTo>
                    <a:pt x="102404" y="46915"/>
                  </a:lnTo>
                  <a:lnTo>
                    <a:pt x="117202" y="43639"/>
                  </a:lnTo>
                  <a:lnTo>
                    <a:pt x="123049" y="45702"/>
                  </a:lnTo>
                  <a:lnTo>
                    <a:pt x="131848" y="54905"/>
                  </a:lnTo>
                  <a:lnTo>
                    <a:pt x="141658" y="74653"/>
                  </a:lnTo>
                  <a:lnTo>
                    <a:pt x="151294" y="133308"/>
                  </a:lnTo>
                  <a:lnTo>
                    <a:pt x="162487" y="158057"/>
                  </a:lnTo>
                  <a:lnTo>
                    <a:pt x="167922" y="162576"/>
                  </a:lnTo>
                  <a:lnTo>
                    <a:pt x="174136" y="164725"/>
                  </a:lnTo>
                  <a:lnTo>
                    <a:pt x="180870" y="165294"/>
                  </a:lnTo>
                  <a:lnTo>
                    <a:pt x="186224" y="163082"/>
                  </a:lnTo>
                  <a:lnTo>
                    <a:pt x="194475" y="153714"/>
                  </a:lnTo>
                  <a:lnTo>
                    <a:pt x="220267" y="91542"/>
                  </a:lnTo>
                  <a:lnTo>
                    <a:pt x="235458" y="32919"/>
                  </a:lnTo>
                  <a:lnTo>
                    <a:pt x="243470" y="5086"/>
                  </a:lnTo>
                  <a:lnTo>
                    <a:pt x="247823" y="999"/>
                  </a:lnTo>
                  <a:lnTo>
                    <a:pt x="253315" y="0"/>
                  </a:lnTo>
                  <a:lnTo>
                    <a:pt x="259568" y="1062"/>
                  </a:lnTo>
                  <a:lnTo>
                    <a:pt x="271123" y="9153"/>
                  </a:lnTo>
                  <a:lnTo>
                    <a:pt x="303085" y="46502"/>
                  </a:lnTo>
                  <a:lnTo>
                    <a:pt x="327341" y="84643"/>
                  </a:lnTo>
                  <a:lnTo>
                    <a:pt x="331186" y="105609"/>
                  </a:lnTo>
                  <a:lnTo>
                    <a:pt x="324438" y="117246"/>
                  </a:lnTo>
                  <a:lnTo>
                    <a:pt x="264300" y="16643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ECACAB48-B8F3-42E8-A746-6CAB8DFC9FB8}"/>
                </a:ext>
              </a:extLst>
            </p:cNvPr>
            <p:cNvSpPr/>
            <p:nvPr/>
          </p:nvSpPr>
          <p:spPr>
            <a:xfrm>
              <a:off x="1079239" y="12952329"/>
              <a:ext cx="125659" cy="326489"/>
            </a:xfrm>
            <a:custGeom>
              <a:avLst/>
              <a:gdLst/>
              <a:ahLst/>
              <a:cxnLst/>
              <a:rect l="0" t="0" r="0" b="0"/>
              <a:pathLst>
                <a:path w="125659" h="326489">
                  <a:moveTo>
                    <a:pt x="125658" y="0"/>
                  </a:moveTo>
                  <a:lnTo>
                    <a:pt x="63306" y="55658"/>
                  </a:lnTo>
                  <a:lnTo>
                    <a:pt x="21595" y="114258"/>
                  </a:lnTo>
                  <a:lnTo>
                    <a:pt x="6820" y="148154"/>
                  </a:lnTo>
                  <a:lnTo>
                    <a:pt x="0" y="178418"/>
                  </a:lnTo>
                  <a:lnTo>
                    <a:pt x="11938" y="237702"/>
                  </a:lnTo>
                  <a:lnTo>
                    <a:pt x="49736" y="292120"/>
                  </a:lnTo>
                  <a:lnTo>
                    <a:pt x="79017" y="3264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369FA1E5-8375-4DBB-8C20-1C9D17672FA7}"/>
                </a:ext>
              </a:extLst>
            </p:cNvPr>
            <p:cNvSpPr/>
            <p:nvPr/>
          </p:nvSpPr>
          <p:spPr>
            <a:xfrm>
              <a:off x="1259311" y="13076706"/>
              <a:ext cx="108831" cy="153994"/>
            </a:xfrm>
            <a:custGeom>
              <a:avLst/>
              <a:gdLst/>
              <a:ahLst/>
              <a:cxnLst/>
              <a:rect l="0" t="0" r="0" b="0"/>
              <a:pathLst>
                <a:path w="108831" h="153994">
                  <a:moveTo>
                    <a:pt x="0" y="23319"/>
                  </a:moveTo>
                  <a:lnTo>
                    <a:pt x="8254" y="15065"/>
                  </a:lnTo>
                  <a:lnTo>
                    <a:pt x="21519" y="11013"/>
                  </a:lnTo>
                  <a:lnTo>
                    <a:pt x="29893" y="9932"/>
                  </a:lnTo>
                  <a:lnTo>
                    <a:pt x="46108" y="13340"/>
                  </a:lnTo>
                  <a:lnTo>
                    <a:pt x="54059" y="16665"/>
                  </a:lnTo>
                  <a:lnTo>
                    <a:pt x="77630" y="41983"/>
                  </a:lnTo>
                  <a:lnTo>
                    <a:pt x="96898" y="85088"/>
                  </a:lnTo>
                  <a:lnTo>
                    <a:pt x="101168" y="132024"/>
                  </a:lnTo>
                  <a:lnTo>
                    <a:pt x="96812" y="142431"/>
                  </a:lnTo>
                  <a:lnTo>
                    <a:pt x="89590" y="149369"/>
                  </a:lnTo>
                  <a:lnTo>
                    <a:pt x="80456" y="153993"/>
                  </a:lnTo>
                  <a:lnTo>
                    <a:pt x="71776" y="151894"/>
                  </a:lnTo>
                  <a:lnTo>
                    <a:pt x="55221" y="135742"/>
                  </a:lnTo>
                  <a:lnTo>
                    <a:pt x="46136" y="115895"/>
                  </a:lnTo>
                  <a:lnTo>
                    <a:pt x="43713" y="105765"/>
                  </a:lnTo>
                  <a:lnTo>
                    <a:pt x="48557" y="66751"/>
                  </a:lnTo>
                  <a:lnTo>
                    <a:pt x="63328" y="42047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0A8E73F-590C-4527-9FFD-88E4A039D5D4}"/>
                </a:ext>
              </a:extLst>
            </p:cNvPr>
            <p:cNvSpPr/>
            <p:nvPr/>
          </p:nvSpPr>
          <p:spPr>
            <a:xfrm>
              <a:off x="1499634" y="13058930"/>
              <a:ext cx="62846" cy="118833"/>
            </a:xfrm>
            <a:custGeom>
              <a:avLst/>
              <a:gdLst/>
              <a:ahLst/>
              <a:cxnLst/>
              <a:rect l="0" t="0" r="0" b="0"/>
              <a:pathLst>
                <a:path w="62846" h="118833">
                  <a:moveTo>
                    <a:pt x="657" y="41095"/>
                  </a:moveTo>
                  <a:lnTo>
                    <a:pt x="8910" y="49349"/>
                  </a:lnTo>
                  <a:lnTo>
                    <a:pt x="22175" y="53403"/>
                  </a:lnTo>
                  <a:lnTo>
                    <a:pt x="30549" y="54484"/>
                  </a:lnTo>
                  <a:lnTo>
                    <a:pt x="36996" y="51747"/>
                  </a:lnTo>
                  <a:lnTo>
                    <a:pt x="46462" y="39495"/>
                  </a:lnTo>
                  <a:lnTo>
                    <a:pt x="48942" y="22534"/>
                  </a:lnTo>
                  <a:lnTo>
                    <a:pt x="48394" y="13173"/>
                  </a:lnTo>
                  <a:lnTo>
                    <a:pt x="44574" y="6933"/>
                  </a:lnTo>
                  <a:lnTo>
                    <a:pt x="38572" y="2774"/>
                  </a:lnTo>
                  <a:lnTo>
                    <a:pt x="31116" y="0"/>
                  </a:lnTo>
                  <a:lnTo>
                    <a:pt x="24418" y="741"/>
                  </a:lnTo>
                  <a:lnTo>
                    <a:pt x="12369" y="8479"/>
                  </a:lnTo>
                  <a:lnTo>
                    <a:pt x="3559" y="22858"/>
                  </a:lnTo>
                  <a:lnTo>
                    <a:pt x="0" y="31528"/>
                  </a:lnTo>
                  <a:lnTo>
                    <a:pt x="653" y="52679"/>
                  </a:lnTo>
                  <a:lnTo>
                    <a:pt x="7565" y="74746"/>
                  </a:lnTo>
                  <a:lnTo>
                    <a:pt x="19274" y="93191"/>
                  </a:lnTo>
                  <a:lnTo>
                    <a:pt x="33115" y="105420"/>
                  </a:lnTo>
                  <a:lnTo>
                    <a:pt x="50869" y="114858"/>
                  </a:lnTo>
                  <a:lnTo>
                    <a:pt x="62845" y="11883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8BDCA15F-0617-4E71-B2E6-4857E8668131}"/>
                </a:ext>
              </a:extLst>
            </p:cNvPr>
            <p:cNvSpPr/>
            <p:nvPr/>
          </p:nvSpPr>
          <p:spPr>
            <a:xfrm>
              <a:off x="1679082" y="13053385"/>
              <a:ext cx="186566" cy="132151"/>
            </a:xfrm>
            <a:custGeom>
              <a:avLst/>
              <a:gdLst/>
              <a:ahLst/>
              <a:cxnLst/>
              <a:rect l="0" t="0" r="0" b="0"/>
              <a:pathLst>
                <a:path w="186566" h="132151">
                  <a:moveTo>
                    <a:pt x="0" y="0"/>
                  </a:moveTo>
                  <a:lnTo>
                    <a:pt x="4478" y="23958"/>
                  </a:lnTo>
                  <a:lnTo>
                    <a:pt x="507" y="81567"/>
                  </a:lnTo>
                  <a:lnTo>
                    <a:pt x="225" y="103048"/>
                  </a:lnTo>
                  <a:lnTo>
                    <a:pt x="1877" y="108429"/>
                  </a:lnTo>
                  <a:lnTo>
                    <a:pt x="4707" y="110291"/>
                  </a:lnTo>
                  <a:lnTo>
                    <a:pt x="8320" y="109804"/>
                  </a:lnTo>
                  <a:lnTo>
                    <a:pt x="11593" y="105159"/>
                  </a:lnTo>
                  <a:lnTo>
                    <a:pt x="29859" y="50690"/>
                  </a:lnTo>
                  <a:lnTo>
                    <a:pt x="44452" y="19050"/>
                  </a:lnTo>
                  <a:lnTo>
                    <a:pt x="50364" y="14427"/>
                  </a:lnTo>
                  <a:lnTo>
                    <a:pt x="56897" y="13073"/>
                  </a:lnTo>
                  <a:lnTo>
                    <a:pt x="63843" y="13896"/>
                  </a:lnTo>
                  <a:lnTo>
                    <a:pt x="69337" y="17039"/>
                  </a:lnTo>
                  <a:lnTo>
                    <a:pt x="77746" y="27438"/>
                  </a:lnTo>
                  <a:lnTo>
                    <a:pt x="95647" y="87835"/>
                  </a:lnTo>
                  <a:lnTo>
                    <a:pt x="98314" y="91377"/>
                  </a:lnTo>
                  <a:lnTo>
                    <a:pt x="100955" y="90284"/>
                  </a:lnTo>
                  <a:lnTo>
                    <a:pt x="127353" y="39616"/>
                  </a:lnTo>
                  <a:lnTo>
                    <a:pt x="134134" y="34185"/>
                  </a:lnTo>
                  <a:lnTo>
                    <a:pt x="140383" y="34018"/>
                  </a:lnTo>
                  <a:lnTo>
                    <a:pt x="146276" y="37362"/>
                  </a:lnTo>
                  <a:lnTo>
                    <a:pt x="156566" y="50291"/>
                  </a:lnTo>
                  <a:lnTo>
                    <a:pt x="178552" y="112362"/>
                  </a:lnTo>
                  <a:lnTo>
                    <a:pt x="186565" y="13215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19E41FD4-E5F7-4871-A8F9-19627310C1E1}"/>
                </a:ext>
              </a:extLst>
            </p:cNvPr>
            <p:cNvSpPr/>
            <p:nvPr/>
          </p:nvSpPr>
          <p:spPr>
            <a:xfrm>
              <a:off x="1897134" y="13039156"/>
              <a:ext cx="201719" cy="149418"/>
            </a:xfrm>
            <a:custGeom>
              <a:avLst/>
              <a:gdLst/>
              <a:ahLst/>
              <a:cxnLst/>
              <a:rect l="0" t="0" r="0" b="0"/>
              <a:pathLst>
                <a:path w="201719" h="149418">
                  <a:moveTo>
                    <a:pt x="69568" y="84190"/>
                  </a:moveTo>
                  <a:lnTo>
                    <a:pt x="81948" y="80063"/>
                  </a:lnTo>
                  <a:lnTo>
                    <a:pt x="90330" y="71127"/>
                  </a:lnTo>
                  <a:lnTo>
                    <a:pt x="93774" y="65117"/>
                  </a:lnTo>
                  <a:lnTo>
                    <a:pt x="95298" y="49226"/>
                  </a:lnTo>
                  <a:lnTo>
                    <a:pt x="94495" y="40151"/>
                  </a:lnTo>
                  <a:lnTo>
                    <a:pt x="86693" y="25461"/>
                  </a:lnTo>
                  <a:lnTo>
                    <a:pt x="73724" y="13176"/>
                  </a:lnTo>
                  <a:lnTo>
                    <a:pt x="56444" y="1957"/>
                  </a:lnTo>
                  <a:lnTo>
                    <a:pt x="46999" y="0"/>
                  </a:lnTo>
                  <a:lnTo>
                    <a:pt x="27292" y="2436"/>
                  </a:lnTo>
                  <a:lnTo>
                    <a:pt x="18927" y="8959"/>
                  </a:lnTo>
                  <a:lnTo>
                    <a:pt x="5027" y="30025"/>
                  </a:lnTo>
                  <a:lnTo>
                    <a:pt x="0" y="54358"/>
                  </a:lnTo>
                  <a:lnTo>
                    <a:pt x="2373" y="80432"/>
                  </a:lnTo>
                  <a:lnTo>
                    <a:pt x="22706" y="130186"/>
                  </a:lnTo>
                  <a:lnTo>
                    <a:pt x="27962" y="138175"/>
                  </a:lnTo>
                  <a:lnTo>
                    <a:pt x="35785" y="143500"/>
                  </a:lnTo>
                  <a:lnTo>
                    <a:pt x="55993" y="149417"/>
                  </a:lnTo>
                  <a:lnTo>
                    <a:pt x="65701" y="147541"/>
                  </a:lnTo>
                  <a:lnTo>
                    <a:pt x="83396" y="136243"/>
                  </a:lnTo>
                  <a:lnTo>
                    <a:pt x="95292" y="112795"/>
                  </a:lnTo>
                  <a:lnTo>
                    <a:pt x="105840" y="60858"/>
                  </a:lnTo>
                  <a:lnTo>
                    <a:pt x="105841" y="55680"/>
                  </a:lnTo>
                  <a:lnTo>
                    <a:pt x="104979" y="54818"/>
                  </a:lnTo>
                  <a:lnTo>
                    <a:pt x="103540" y="56835"/>
                  </a:lnTo>
                  <a:lnTo>
                    <a:pt x="104245" y="65985"/>
                  </a:lnTo>
                  <a:lnTo>
                    <a:pt x="115862" y="97101"/>
                  </a:lnTo>
                  <a:lnTo>
                    <a:pt x="129586" y="111810"/>
                  </a:lnTo>
                  <a:lnTo>
                    <a:pt x="138083" y="118151"/>
                  </a:lnTo>
                  <a:lnTo>
                    <a:pt x="145475" y="120650"/>
                  </a:lnTo>
                  <a:lnTo>
                    <a:pt x="152131" y="120590"/>
                  </a:lnTo>
                  <a:lnTo>
                    <a:pt x="158295" y="118821"/>
                  </a:lnTo>
                  <a:lnTo>
                    <a:pt x="163269" y="114187"/>
                  </a:lnTo>
                  <a:lnTo>
                    <a:pt x="171098" y="99827"/>
                  </a:lnTo>
                  <a:lnTo>
                    <a:pt x="176235" y="68190"/>
                  </a:lnTo>
                  <a:lnTo>
                    <a:pt x="173630" y="35592"/>
                  </a:lnTo>
                  <a:lnTo>
                    <a:pt x="171765" y="31062"/>
                  </a:lnTo>
                  <a:lnTo>
                    <a:pt x="169657" y="30634"/>
                  </a:lnTo>
                  <a:lnTo>
                    <a:pt x="167388" y="32939"/>
                  </a:lnTo>
                  <a:lnTo>
                    <a:pt x="164195" y="52690"/>
                  </a:lnTo>
                  <a:lnTo>
                    <a:pt x="168055" y="68463"/>
                  </a:lnTo>
                  <a:lnTo>
                    <a:pt x="188584" y="110238"/>
                  </a:lnTo>
                  <a:lnTo>
                    <a:pt x="201718" y="12305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A8A947FD-196B-43E0-9227-64067B962BEF}"/>
                </a:ext>
              </a:extLst>
            </p:cNvPr>
            <p:cNvSpPr/>
            <p:nvPr/>
          </p:nvSpPr>
          <p:spPr>
            <a:xfrm>
              <a:off x="2059985" y="12929008"/>
              <a:ext cx="7774" cy="23322"/>
            </a:xfrm>
            <a:custGeom>
              <a:avLst/>
              <a:gdLst/>
              <a:ahLst/>
              <a:cxnLst/>
              <a:rect l="0" t="0" r="0" b="0"/>
              <a:pathLst>
                <a:path w="7774" h="23322">
                  <a:moveTo>
                    <a:pt x="7773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3001D2A-165E-47E9-A2D0-D20EF0E15F60}"/>
                </a:ext>
              </a:extLst>
            </p:cNvPr>
            <p:cNvSpPr/>
            <p:nvPr/>
          </p:nvSpPr>
          <p:spPr>
            <a:xfrm>
              <a:off x="2178689" y="13038644"/>
              <a:ext cx="122276" cy="109865"/>
            </a:xfrm>
            <a:custGeom>
              <a:avLst/>
              <a:gdLst/>
              <a:ahLst/>
              <a:cxnLst/>
              <a:rect l="0" t="0" r="0" b="0"/>
              <a:pathLst>
                <a:path w="122276" h="109865">
                  <a:moveTo>
                    <a:pt x="13446" y="6967"/>
                  </a:moveTo>
                  <a:lnTo>
                    <a:pt x="0" y="62669"/>
                  </a:lnTo>
                  <a:lnTo>
                    <a:pt x="825" y="92857"/>
                  </a:lnTo>
                  <a:lnTo>
                    <a:pt x="2440" y="103095"/>
                  </a:lnTo>
                  <a:lnTo>
                    <a:pt x="5245" y="108192"/>
                  </a:lnTo>
                  <a:lnTo>
                    <a:pt x="8842" y="109864"/>
                  </a:lnTo>
                  <a:lnTo>
                    <a:pt x="12968" y="109250"/>
                  </a:lnTo>
                  <a:lnTo>
                    <a:pt x="16582" y="105386"/>
                  </a:lnTo>
                  <a:lnTo>
                    <a:pt x="25795" y="81713"/>
                  </a:lnTo>
                  <a:lnTo>
                    <a:pt x="41253" y="32769"/>
                  </a:lnTo>
                  <a:lnTo>
                    <a:pt x="54307" y="13252"/>
                  </a:lnTo>
                  <a:lnTo>
                    <a:pt x="68747" y="1698"/>
                  </a:lnTo>
                  <a:lnTo>
                    <a:pt x="75361" y="0"/>
                  </a:lnTo>
                  <a:lnTo>
                    <a:pt x="81498" y="594"/>
                  </a:lnTo>
                  <a:lnTo>
                    <a:pt x="87317" y="2720"/>
                  </a:lnTo>
                  <a:lnTo>
                    <a:pt x="96085" y="11989"/>
                  </a:lnTo>
                  <a:lnTo>
                    <a:pt x="99633" y="18089"/>
                  </a:lnTo>
                  <a:lnTo>
                    <a:pt x="110232" y="79189"/>
                  </a:lnTo>
                  <a:lnTo>
                    <a:pt x="122275" y="10802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B77730DA-FB6A-49E8-BF62-62114A99DD0F}"/>
                </a:ext>
              </a:extLst>
            </p:cNvPr>
            <p:cNvSpPr/>
            <p:nvPr/>
          </p:nvSpPr>
          <p:spPr>
            <a:xfrm>
              <a:off x="2363152" y="13014517"/>
              <a:ext cx="23322" cy="93284"/>
            </a:xfrm>
            <a:custGeom>
              <a:avLst/>
              <a:gdLst/>
              <a:ahLst/>
              <a:cxnLst/>
              <a:rect l="0" t="0" r="0" b="0"/>
              <a:pathLst>
                <a:path w="23322" h="93284">
                  <a:moveTo>
                    <a:pt x="0" y="0"/>
                  </a:moveTo>
                  <a:lnTo>
                    <a:pt x="15750" y="61858"/>
                  </a:lnTo>
                  <a:lnTo>
                    <a:pt x="23321" y="9328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8E876E2-FAFA-47AD-B1D7-0ABFC980B6A0}"/>
                </a:ext>
              </a:extLst>
            </p:cNvPr>
            <p:cNvSpPr/>
            <p:nvPr/>
          </p:nvSpPr>
          <p:spPr>
            <a:xfrm>
              <a:off x="2324285" y="12897914"/>
              <a:ext cx="31095" cy="15548"/>
            </a:xfrm>
            <a:custGeom>
              <a:avLst/>
              <a:gdLst/>
              <a:ahLst/>
              <a:cxnLst/>
              <a:rect l="0" t="0" r="0" b="0"/>
              <a:pathLst>
                <a:path w="31095" h="15548">
                  <a:moveTo>
                    <a:pt x="31094" y="15547"/>
                  </a:moveTo>
                  <a:lnTo>
                    <a:pt x="10332" y="324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18CB6F10-389D-450E-B4E4-5813CC35C0A6}"/>
                </a:ext>
              </a:extLst>
            </p:cNvPr>
            <p:cNvSpPr/>
            <p:nvPr/>
          </p:nvSpPr>
          <p:spPr>
            <a:xfrm>
              <a:off x="2464208" y="12959342"/>
              <a:ext cx="155472" cy="94044"/>
            </a:xfrm>
            <a:custGeom>
              <a:avLst/>
              <a:gdLst/>
              <a:ahLst/>
              <a:cxnLst/>
              <a:rect l="0" t="0" r="0" b="0"/>
              <a:pathLst>
                <a:path w="155472" h="94044">
                  <a:moveTo>
                    <a:pt x="0" y="16307"/>
                  </a:moveTo>
                  <a:lnTo>
                    <a:pt x="16507" y="20433"/>
                  </a:lnTo>
                  <a:lnTo>
                    <a:pt x="22233" y="24240"/>
                  </a:lnTo>
                  <a:lnTo>
                    <a:pt x="30899" y="35380"/>
                  </a:lnTo>
                  <a:lnTo>
                    <a:pt x="40633" y="56220"/>
                  </a:lnTo>
                  <a:lnTo>
                    <a:pt x="41668" y="73489"/>
                  </a:lnTo>
                  <a:lnTo>
                    <a:pt x="40976" y="84908"/>
                  </a:lnTo>
                  <a:lnTo>
                    <a:pt x="56993" y="28485"/>
                  </a:lnTo>
                  <a:lnTo>
                    <a:pt x="61316" y="16651"/>
                  </a:lnTo>
                  <a:lnTo>
                    <a:pt x="69380" y="8763"/>
                  </a:lnTo>
                  <a:lnTo>
                    <a:pt x="92160" y="0"/>
                  </a:lnTo>
                  <a:lnTo>
                    <a:pt x="102899" y="2844"/>
                  </a:lnTo>
                  <a:lnTo>
                    <a:pt x="121741" y="19825"/>
                  </a:lnTo>
                  <a:lnTo>
                    <a:pt x="145985" y="72390"/>
                  </a:lnTo>
                  <a:lnTo>
                    <a:pt x="155471" y="9404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B6A8A236-4D79-4BF9-A5B7-FEF93735797E}"/>
                </a:ext>
              </a:extLst>
            </p:cNvPr>
            <p:cNvSpPr/>
            <p:nvPr/>
          </p:nvSpPr>
          <p:spPr>
            <a:xfrm>
              <a:off x="2595597" y="12952473"/>
              <a:ext cx="158215" cy="281204"/>
            </a:xfrm>
            <a:custGeom>
              <a:avLst/>
              <a:gdLst/>
              <a:ahLst/>
              <a:cxnLst/>
              <a:rect l="0" t="0" r="0" b="0"/>
              <a:pathLst>
                <a:path w="158215" h="281204">
                  <a:moveTo>
                    <a:pt x="109591" y="85364"/>
                  </a:moveTo>
                  <a:lnTo>
                    <a:pt x="142049" y="70419"/>
                  </a:lnTo>
                  <a:lnTo>
                    <a:pt x="152232" y="58857"/>
                  </a:lnTo>
                  <a:lnTo>
                    <a:pt x="156157" y="52145"/>
                  </a:lnTo>
                  <a:lnTo>
                    <a:pt x="158214" y="35475"/>
                  </a:lnTo>
                  <a:lnTo>
                    <a:pt x="157553" y="26193"/>
                  </a:lnTo>
                  <a:lnTo>
                    <a:pt x="153658" y="18278"/>
                  </a:lnTo>
                  <a:lnTo>
                    <a:pt x="140117" y="4876"/>
                  </a:lnTo>
                  <a:lnTo>
                    <a:pt x="132532" y="1474"/>
                  </a:lnTo>
                  <a:lnTo>
                    <a:pt x="117196" y="0"/>
                  </a:lnTo>
                  <a:lnTo>
                    <a:pt x="99439" y="11436"/>
                  </a:lnTo>
                  <a:lnTo>
                    <a:pt x="81758" y="30915"/>
                  </a:lnTo>
                  <a:lnTo>
                    <a:pt x="63820" y="65297"/>
                  </a:lnTo>
                  <a:lnTo>
                    <a:pt x="59018" y="87097"/>
                  </a:lnTo>
                  <a:lnTo>
                    <a:pt x="63793" y="108303"/>
                  </a:lnTo>
                  <a:lnTo>
                    <a:pt x="68694" y="118794"/>
                  </a:lnTo>
                  <a:lnTo>
                    <a:pt x="96226" y="145941"/>
                  </a:lnTo>
                  <a:lnTo>
                    <a:pt x="131734" y="170396"/>
                  </a:lnTo>
                  <a:lnTo>
                    <a:pt x="138173" y="182646"/>
                  </a:lnTo>
                  <a:lnTo>
                    <a:pt x="140720" y="214686"/>
                  </a:lnTo>
                  <a:lnTo>
                    <a:pt x="135526" y="229448"/>
                  </a:lnTo>
                  <a:lnTo>
                    <a:pt x="115935" y="255063"/>
                  </a:lnTo>
                  <a:lnTo>
                    <a:pt x="80740" y="273358"/>
                  </a:lnTo>
                  <a:lnTo>
                    <a:pt x="59263" y="280656"/>
                  </a:lnTo>
                  <a:lnTo>
                    <a:pt x="42353" y="281203"/>
                  </a:lnTo>
                  <a:lnTo>
                    <a:pt x="28490" y="277248"/>
                  </a:lnTo>
                  <a:lnTo>
                    <a:pt x="16656" y="270292"/>
                  </a:lnTo>
                  <a:lnTo>
                    <a:pt x="8766" y="261337"/>
                  </a:lnTo>
                  <a:lnTo>
                    <a:pt x="0" y="239871"/>
                  </a:lnTo>
                  <a:lnTo>
                    <a:pt x="5317" y="209024"/>
                  </a:lnTo>
                  <a:lnTo>
                    <a:pt x="20061" y="174873"/>
                  </a:lnTo>
                  <a:lnTo>
                    <a:pt x="55232" y="131369"/>
                  </a:lnTo>
                  <a:lnTo>
                    <a:pt x="118495" y="84888"/>
                  </a:lnTo>
                  <a:lnTo>
                    <a:pt x="156232" y="620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6F0CBF8B-824B-4AFC-AB1A-F45B3C0616EC}"/>
                </a:ext>
              </a:extLst>
            </p:cNvPr>
            <p:cNvSpPr/>
            <p:nvPr/>
          </p:nvSpPr>
          <p:spPr>
            <a:xfrm>
              <a:off x="2775149" y="12859046"/>
              <a:ext cx="130143" cy="310942"/>
            </a:xfrm>
            <a:custGeom>
              <a:avLst/>
              <a:gdLst/>
              <a:ahLst/>
              <a:cxnLst/>
              <a:rect l="0" t="0" r="0" b="0"/>
              <a:pathLst>
                <a:path w="130143" h="310942">
                  <a:moveTo>
                    <a:pt x="0" y="0"/>
                  </a:moveTo>
                  <a:lnTo>
                    <a:pt x="53263" y="33622"/>
                  </a:lnTo>
                  <a:lnTo>
                    <a:pt x="98988" y="85779"/>
                  </a:lnTo>
                  <a:lnTo>
                    <a:pt x="123745" y="127951"/>
                  </a:lnTo>
                  <a:lnTo>
                    <a:pt x="130142" y="179516"/>
                  </a:lnTo>
                  <a:lnTo>
                    <a:pt x="128220" y="207777"/>
                  </a:lnTo>
                  <a:lnTo>
                    <a:pt x="109962" y="250695"/>
                  </a:lnTo>
                  <a:lnTo>
                    <a:pt x="54415" y="31094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F65F2AED-571C-4D57-9D92-8BFF86E102BC}"/>
                </a:ext>
              </a:extLst>
            </p:cNvPr>
            <p:cNvSpPr/>
            <p:nvPr/>
          </p:nvSpPr>
          <p:spPr>
            <a:xfrm>
              <a:off x="2736282" y="12447050"/>
              <a:ext cx="1539159" cy="91700"/>
            </a:xfrm>
            <a:custGeom>
              <a:avLst/>
              <a:gdLst/>
              <a:ahLst/>
              <a:cxnLst/>
              <a:rect l="0" t="0" r="0" b="0"/>
              <a:pathLst>
                <a:path w="1539159" h="91700">
                  <a:moveTo>
                    <a:pt x="0" y="85508"/>
                  </a:moveTo>
                  <a:lnTo>
                    <a:pt x="54098" y="89636"/>
                  </a:lnTo>
                  <a:lnTo>
                    <a:pt x="94869" y="91661"/>
                  </a:lnTo>
                  <a:lnTo>
                    <a:pt x="155312" y="91699"/>
                  </a:lnTo>
                  <a:lnTo>
                    <a:pt x="196823" y="90499"/>
                  </a:lnTo>
                  <a:lnTo>
                    <a:pt x="242636" y="88835"/>
                  </a:lnTo>
                  <a:lnTo>
                    <a:pt x="301681" y="85999"/>
                  </a:lnTo>
                  <a:lnTo>
                    <a:pt x="369547" y="82381"/>
                  </a:lnTo>
                  <a:lnTo>
                    <a:pt x="443294" y="78241"/>
                  </a:lnTo>
                  <a:lnTo>
                    <a:pt x="527871" y="72890"/>
                  </a:lnTo>
                  <a:lnTo>
                    <a:pt x="619669" y="66733"/>
                  </a:lnTo>
                  <a:lnTo>
                    <a:pt x="716280" y="60035"/>
                  </a:lnTo>
                  <a:lnTo>
                    <a:pt x="814373" y="52979"/>
                  </a:lnTo>
                  <a:lnTo>
                    <a:pt x="913453" y="45684"/>
                  </a:lnTo>
                  <a:lnTo>
                    <a:pt x="1013192" y="38229"/>
                  </a:lnTo>
                  <a:lnTo>
                    <a:pt x="1102142" y="32395"/>
                  </a:lnTo>
                  <a:lnTo>
                    <a:pt x="1183898" y="27642"/>
                  </a:lnTo>
                  <a:lnTo>
                    <a:pt x="1260859" y="23611"/>
                  </a:lnTo>
                  <a:lnTo>
                    <a:pt x="1323395" y="20922"/>
                  </a:lnTo>
                  <a:lnTo>
                    <a:pt x="1376315" y="19130"/>
                  </a:lnTo>
                  <a:lnTo>
                    <a:pt x="1422822" y="17936"/>
                  </a:lnTo>
                  <a:lnTo>
                    <a:pt x="1483710" y="16608"/>
                  </a:lnTo>
                  <a:lnTo>
                    <a:pt x="1517970" y="14291"/>
                  </a:lnTo>
                  <a:lnTo>
                    <a:pt x="1525896" y="11255"/>
                  </a:lnTo>
                  <a:lnTo>
                    <a:pt x="153915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E0AD4418-2960-4FF1-8302-5FCF97491BF1}"/>
                </a:ext>
              </a:extLst>
            </p:cNvPr>
            <p:cNvSpPr/>
            <p:nvPr/>
          </p:nvSpPr>
          <p:spPr>
            <a:xfrm>
              <a:off x="4213252" y="12384861"/>
              <a:ext cx="77736" cy="85510"/>
            </a:xfrm>
            <a:custGeom>
              <a:avLst/>
              <a:gdLst/>
              <a:ahLst/>
              <a:cxnLst/>
              <a:rect l="0" t="0" r="0" b="0"/>
              <a:pathLst>
                <a:path w="77736" h="85510">
                  <a:moveTo>
                    <a:pt x="0" y="0"/>
                  </a:moveTo>
                  <a:lnTo>
                    <a:pt x="14986" y="39779"/>
                  </a:lnTo>
                  <a:lnTo>
                    <a:pt x="47591" y="77856"/>
                  </a:lnTo>
                  <a:lnTo>
                    <a:pt x="54184" y="82134"/>
                  </a:lnTo>
                  <a:lnTo>
                    <a:pt x="60307" y="84122"/>
                  </a:lnTo>
                  <a:lnTo>
                    <a:pt x="77735" y="855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8E199F83-63F9-42CD-87BC-C52F52E633AD}"/>
                </a:ext>
              </a:extLst>
            </p:cNvPr>
            <p:cNvSpPr/>
            <p:nvPr/>
          </p:nvSpPr>
          <p:spPr>
            <a:xfrm>
              <a:off x="4228799" y="12439276"/>
              <a:ext cx="50769" cy="147698"/>
            </a:xfrm>
            <a:custGeom>
              <a:avLst/>
              <a:gdLst/>
              <a:ahLst/>
              <a:cxnLst/>
              <a:rect l="0" t="0" r="0" b="0"/>
              <a:pathLst>
                <a:path w="50769" h="147698">
                  <a:moveTo>
                    <a:pt x="46641" y="0"/>
                  </a:moveTo>
                  <a:lnTo>
                    <a:pt x="50768" y="12380"/>
                  </a:lnTo>
                  <a:lnTo>
                    <a:pt x="50491" y="25368"/>
                  </a:lnTo>
                  <a:lnTo>
                    <a:pt x="49208" y="32458"/>
                  </a:lnTo>
                  <a:lnTo>
                    <a:pt x="22642" y="83705"/>
                  </a:lnTo>
                  <a:lnTo>
                    <a:pt x="10063" y="113211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B76D5AF-34C6-4C9B-B51D-AEA906517E20}"/>
                </a:ext>
              </a:extLst>
            </p:cNvPr>
            <p:cNvSpPr/>
            <p:nvPr/>
          </p:nvSpPr>
          <p:spPr>
            <a:xfrm>
              <a:off x="4524193" y="12380062"/>
              <a:ext cx="31095" cy="245779"/>
            </a:xfrm>
            <a:custGeom>
              <a:avLst/>
              <a:gdLst/>
              <a:ahLst/>
              <a:cxnLst/>
              <a:rect l="0" t="0" r="0" b="0"/>
              <a:pathLst>
                <a:path w="31095" h="245779">
                  <a:moveTo>
                    <a:pt x="0" y="12573"/>
                  </a:moveTo>
                  <a:lnTo>
                    <a:pt x="8254" y="192"/>
                  </a:lnTo>
                  <a:lnTo>
                    <a:pt x="11549" y="0"/>
                  </a:lnTo>
                  <a:lnTo>
                    <a:pt x="14609" y="3328"/>
                  </a:lnTo>
                  <a:lnTo>
                    <a:pt x="17513" y="9001"/>
                  </a:lnTo>
                  <a:lnTo>
                    <a:pt x="23037" y="58797"/>
                  </a:lnTo>
                  <a:lnTo>
                    <a:pt x="26937" y="100775"/>
                  </a:lnTo>
                  <a:lnTo>
                    <a:pt x="29247" y="145919"/>
                  </a:lnTo>
                  <a:lnTo>
                    <a:pt x="30547" y="203523"/>
                  </a:lnTo>
                  <a:lnTo>
                    <a:pt x="31094" y="24577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6706A8FD-EB09-4C22-B327-7141B10B335B}"/>
                </a:ext>
              </a:extLst>
            </p:cNvPr>
            <p:cNvSpPr/>
            <p:nvPr/>
          </p:nvSpPr>
          <p:spPr>
            <a:xfrm>
              <a:off x="4462080" y="12286024"/>
              <a:ext cx="195773" cy="184347"/>
            </a:xfrm>
            <a:custGeom>
              <a:avLst/>
              <a:gdLst/>
              <a:ahLst/>
              <a:cxnLst/>
              <a:rect l="0" t="0" r="0" b="0"/>
              <a:pathLst>
                <a:path w="195773" h="184347">
                  <a:moveTo>
                    <a:pt x="46566" y="176573"/>
                  </a:moveTo>
                  <a:lnTo>
                    <a:pt x="14107" y="129169"/>
                  </a:lnTo>
                  <a:lnTo>
                    <a:pt x="0" y="88534"/>
                  </a:lnTo>
                  <a:lnTo>
                    <a:pt x="246" y="63452"/>
                  </a:lnTo>
                  <a:lnTo>
                    <a:pt x="2730" y="51926"/>
                  </a:lnTo>
                  <a:lnTo>
                    <a:pt x="21613" y="29907"/>
                  </a:lnTo>
                  <a:lnTo>
                    <a:pt x="35113" y="19199"/>
                  </a:lnTo>
                  <a:lnTo>
                    <a:pt x="91253" y="0"/>
                  </a:lnTo>
                  <a:lnTo>
                    <a:pt x="132358" y="3662"/>
                  </a:lnTo>
                  <a:lnTo>
                    <a:pt x="152993" y="9476"/>
                  </a:lnTo>
                  <a:lnTo>
                    <a:pt x="180528" y="29754"/>
                  </a:lnTo>
                  <a:lnTo>
                    <a:pt x="190288" y="42417"/>
                  </a:lnTo>
                  <a:lnTo>
                    <a:pt x="195068" y="55178"/>
                  </a:lnTo>
                  <a:lnTo>
                    <a:pt x="195772" y="80873"/>
                  </a:lnTo>
                  <a:lnTo>
                    <a:pt x="174077" y="127872"/>
                  </a:lnTo>
                  <a:lnTo>
                    <a:pt x="132075" y="1843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5CF70FE-7A72-457F-B48E-C0EB68BAC6E1}"/>
                </a:ext>
              </a:extLst>
            </p:cNvPr>
            <p:cNvSpPr/>
            <p:nvPr/>
          </p:nvSpPr>
          <p:spPr>
            <a:xfrm>
              <a:off x="4707821" y="12481003"/>
              <a:ext cx="79268" cy="137065"/>
            </a:xfrm>
            <a:custGeom>
              <a:avLst/>
              <a:gdLst/>
              <a:ahLst/>
              <a:cxnLst/>
              <a:rect l="0" t="0" r="0" b="0"/>
              <a:pathLst>
                <a:path w="79268" h="137065">
                  <a:moveTo>
                    <a:pt x="34031" y="90423"/>
                  </a:moveTo>
                  <a:lnTo>
                    <a:pt x="77269" y="45624"/>
                  </a:lnTo>
                  <a:lnTo>
                    <a:pt x="79267" y="37237"/>
                  </a:lnTo>
                  <a:lnTo>
                    <a:pt x="76881" y="21007"/>
                  </a:lnTo>
                  <a:lnTo>
                    <a:pt x="67759" y="7460"/>
                  </a:lnTo>
                  <a:lnTo>
                    <a:pt x="61698" y="1429"/>
                  </a:lnTo>
                  <a:lnTo>
                    <a:pt x="54203" y="0"/>
                  </a:lnTo>
                  <a:lnTo>
                    <a:pt x="36663" y="5321"/>
                  </a:lnTo>
                  <a:lnTo>
                    <a:pt x="19653" y="23235"/>
                  </a:lnTo>
                  <a:lnTo>
                    <a:pt x="6048" y="46742"/>
                  </a:lnTo>
                  <a:lnTo>
                    <a:pt x="0" y="68706"/>
                  </a:lnTo>
                  <a:lnTo>
                    <a:pt x="4223" y="92288"/>
                  </a:lnTo>
                  <a:lnTo>
                    <a:pt x="8976" y="104622"/>
                  </a:lnTo>
                  <a:lnTo>
                    <a:pt x="17328" y="113709"/>
                  </a:lnTo>
                  <a:lnTo>
                    <a:pt x="65125" y="13706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22C285A6-8FBF-4B41-8A9D-98435FB198FE}"/>
                </a:ext>
              </a:extLst>
            </p:cNvPr>
            <p:cNvSpPr/>
            <p:nvPr/>
          </p:nvSpPr>
          <p:spPr>
            <a:xfrm>
              <a:off x="4885422" y="12500656"/>
              <a:ext cx="96244" cy="250383"/>
            </a:xfrm>
            <a:custGeom>
              <a:avLst/>
              <a:gdLst/>
              <a:ahLst/>
              <a:cxnLst/>
              <a:rect l="0" t="0" r="0" b="0"/>
              <a:pathLst>
                <a:path w="96244" h="250383">
                  <a:moveTo>
                    <a:pt x="4127" y="31902"/>
                  </a:moveTo>
                  <a:lnTo>
                    <a:pt x="0" y="44283"/>
                  </a:lnTo>
                  <a:lnTo>
                    <a:pt x="2986" y="105275"/>
                  </a:lnTo>
                  <a:lnTo>
                    <a:pt x="8396" y="167367"/>
                  </a:lnTo>
                  <a:lnTo>
                    <a:pt x="18635" y="228086"/>
                  </a:lnTo>
                  <a:lnTo>
                    <a:pt x="22667" y="250382"/>
                  </a:lnTo>
                  <a:lnTo>
                    <a:pt x="18218" y="203787"/>
                  </a:lnTo>
                  <a:lnTo>
                    <a:pt x="14708" y="160119"/>
                  </a:lnTo>
                  <a:lnTo>
                    <a:pt x="13148" y="111919"/>
                  </a:lnTo>
                  <a:lnTo>
                    <a:pt x="20524" y="48605"/>
                  </a:lnTo>
                  <a:lnTo>
                    <a:pt x="35886" y="19460"/>
                  </a:lnTo>
                  <a:lnTo>
                    <a:pt x="46029" y="8060"/>
                  </a:lnTo>
                  <a:lnTo>
                    <a:pt x="56246" y="2188"/>
                  </a:lnTo>
                  <a:lnTo>
                    <a:pt x="66513" y="0"/>
                  </a:lnTo>
                  <a:lnTo>
                    <a:pt x="76811" y="269"/>
                  </a:lnTo>
                  <a:lnTo>
                    <a:pt x="84541" y="6496"/>
                  </a:lnTo>
                  <a:lnTo>
                    <a:pt x="95433" y="29536"/>
                  </a:lnTo>
                  <a:lnTo>
                    <a:pt x="96243" y="59929"/>
                  </a:lnTo>
                  <a:lnTo>
                    <a:pt x="89117" y="92728"/>
                  </a:lnTo>
                  <a:lnTo>
                    <a:pt x="63301" y="142190"/>
                  </a:lnTo>
                  <a:lnTo>
                    <a:pt x="50768" y="15627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C55B280B-98FD-4861-B67D-49BB87FF0BBA}"/>
                </a:ext>
              </a:extLst>
            </p:cNvPr>
            <p:cNvSpPr/>
            <p:nvPr/>
          </p:nvSpPr>
          <p:spPr>
            <a:xfrm>
              <a:off x="5052793" y="12353767"/>
              <a:ext cx="38869" cy="256528"/>
            </a:xfrm>
            <a:custGeom>
              <a:avLst/>
              <a:gdLst/>
              <a:ahLst/>
              <a:cxnLst/>
              <a:rect l="0" t="0" r="0" b="0"/>
              <a:pathLst>
                <a:path w="38869" h="256528">
                  <a:moveTo>
                    <a:pt x="0" y="0"/>
                  </a:moveTo>
                  <a:lnTo>
                    <a:pt x="5342" y="20346"/>
                  </a:lnTo>
                  <a:lnTo>
                    <a:pt x="7293" y="75676"/>
                  </a:lnTo>
                  <a:lnTo>
                    <a:pt x="9287" y="120869"/>
                  </a:lnTo>
                  <a:lnTo>
                    <a:pt x="15932" y="172626"/>
                  </a:lnTo>
                  <a:lnTo>
                    <a:pt x="25258" y="226292"/>
                  </a:lnTo>
                  <a:lnTo>
                    <a:pt x="30803" y="243090"/>
                  </a:lnTo>
                  <a:lnTo>
                    <a:pt x="38868" y="25652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F70369B8-7121-4386-8570-96F1F6F5480D}"/>
                </a:ext>
              </a:extLst>
            </p:cNvPr>
            <p:cNvSpPr/>
            <p:nvPr/>
          </p:nvSpPr>
          <p:spPr>
            <a:xfrm>
              <a:off x="5002921" y="12447050"/>
              <a:ext cx="119834" cy="23321"/>
            </a:xfrm>
            <a:custGeom>
              <a:avLst/>
              <a:gdLst/>
              <a:ahLst/>
              <a:cxnLst/>
              <a:rect l="0" t="0" r="0" b="0"/>
              <a:pathLst>
                <a:path w="119834" h="23321">
                  <a:moveTo>
                    <a:pt x="18778" y="23320"/>
                  </a:moveTo>
                  <a:lnTo>
                    <a:pt x="0" y="18840"/>
                  </a:lnTo>
                  <a:lnTo>
                    <a:pt x="4386" y="20753"/>
                  </a:lnTo>
                  <a:lnTo>
                    <a:pt x="66082" y="12275"/>
                  </a:lnTo>
                  <a:lnTo>
                    <a:pt x="11983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0A1107FA-A87B-4E23-BA8E-82323225D068}"/>
                </a:ext>
              </a:extLst>
            </p:cNvPr>
            <p:cNvSpPr/>
            <p:nvPr/>
          </p:nvSpPr>
          <p:spPr>
            <a:xfrm>
              <a:off x="5157090" y="12473289"/>
              <a:ext cx="108983" cy="90764"/>
            </a:xfrm>
            <a:custGeom>
              <a:avLst/>
              <a:gdLst/>
              <a:ahLst/>
              <a:cxnLst/>
              <a:rect l="0" t="0" r="0" b="0"/>
              <a:pathLst>
                <a:path w="108983" h="90764">
                  <a:moveTo>
                    <a:pt x="20079" y="20402"/>
                  </a:moveTo>
                  <a:lnTo>
                    <a:pt x="7699" y="32783"/>
                  </a:lnTo>
                  <a:lnTo>
                    <a:pt x="1621" y="48073"/>
                  </a:lnTo>
                  <a:lnTo>
                    <a:pt x="0" y="56988"/>
                  </a:lnTo>
                  <a:lnTo>
                    <a:pt x="1511" y="64659"/>
                  </a:lnTo>
                  <a:lnTo>
                    <a:pt x="10099" y="77788"/>
                  </a:lnTo>
                  <a:lnTo>
                    <a:pt x="27160" y="87076"/>
                  </a:lnTo>
                  <a:lnTo>
                    <a:pt x="37756" y="90763"/>
                  </a:lnTo>
                  <a:lnTo>
                    <a:pt x="63348" y="87950"/>
                  </a:lnTo>
                  <a:lnTo>
                    <a:pt x="77428" y="83572"/>
                  </a:lnTo>
                  <a:lnTo>
                    <a:pt x="97679" y="67192"/>
                  </a:lnTo>
                  <a:lnTo>
                    <a:pt x="105498" y="56778"/>
                  </a:lnTo>
                  <a:lnTo>
                    <a:pt x="108982" y="46380"/>
                  </a:lnTo>
                  <a:lnTo>
                    <a:pt x="108248" y="25614"/>
                  </a:lnTo>
                  <a:lnTo>
                    <a:pt x="103043" y="16967"/>
                  </a:lnTo>
                  <a:lnTo>
                    <a:pt x="85743" y="2753"/>
                  </a:lnTo>
                  <a:lnTo>
                    <a:pt x="75947" y="0"/>
                  </a:lnTo>
                  <a:lnTo>
                    <a:pt x="35626" y="485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14F5C764-3798-4024-80E9-F53E3E115E1D}"/>
                </a:ext>
              </a:extLst>
            </p:cNvPr>
            <p:cNvSpPr/>
            <p:nvPr/>
          </p:nvSpPr>
          <p:spPr>
            <a:xfrm>
              <a:off x="5351834" y="12454823"/>
              <a:ext cx="128504" cy="108831"/>
            </a:xfrm>
            <a:custGeom>
              <a:avLst/>
              <a:gdLst/>
              <a:ahLst/>
              <a:cxnLst/>
              <a:rect l="0" t="0" r="0" b="0"/>
              <a:pathLst>
                <a:path w="128504" h="108831">
                  <a:moveTo>
                    <a:pt x="4126" y="0"/>
                  </a:moveTo>
                  <a:lnTo>
                    <a:pt x="0" y="12380"/>
                  </a:lnTo>
                  <a:lnTo>
                    <a:pt x="277" y="25369"/>
                  </a:lnTo>
                  <a:lnTo>
                    <a:pt x="9941" y="84750"/>
                  </a:lnTo>
                  <a:lnTo>
                    <a:pt x="10166" y="98991"/>
                  </a:lnTo>
                  <a:lnTo>
                    <a:pt x="9016" y="97952"/>
                  </a:lnTo>
                  <a:lnTo>
                    <a:pt x="7387" y="93804"/>
                  </a:lnTo>
                  <a:lnTo>
                    <a:pt x="7879" y="82286"/>
                  </a:lnTo>
                  <a:lnTo>
                    <a:pt x="23486" y="33145"/>
                  </a:lnTo>
                  <a:lnTo>
                    <a:pt x="30853" y="22961"/>
                  </a:lnTo>
                  <a:lnTo>
                    <a:pt x="39218" y="17034"/>
                  </a:lnTo>
                  <a:lnTo>
                    <a:pt x="48250" y="13948"/>
                  </a:lnTo>
                  <a:lnTo>
                    <a:pt x="56863" y="14481"/>
                  </a:lnTo>
                  <a:lnTo>
                    <a:pt x="73343" y="21983"/>
                  </a:lnTo>
                  <a:lnTo>
                    <a:pt x="101315" y="57281"/>
                  </a:lnTo>
                  <a:lnTo>
                    <a:pt x="128503" y="10883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9FC7B60F-1876-4637-9DD0-21E5FAD0A37A}"/>
                </a:ext>
              </a:extLst>
            </p:cNvPr>
            <p:cNvSpPr/>
            <p:nvPr/>
          </p:nvSpPr>
          <p:spPr>
            <a:xfrm>
              <a:off x="5558072" y="12425131"/>
              <a:ext cx="101057" cy="115202"/>
            </a:xfrm>
            <a:custGeom>
              <a:avLst/>
              <a:gdLst/>
              <a:ahLst/>
              <a:cxnLst/>
              <a:rect l="0" t="0" r="0" b="0"/>
              <a:pathLst>
                <a:path w="101057" h="115202">
                  <a:moveTo>
                    <a:pt x="0" y="37466"/>
                  </a:moveTo>
                  <a:lnTo>
                    <a:pt x="27671" y="43618"/>
                  </a:lnTo>
                  <a:lnTo>
                    <a:pt x="53401" y="42456"/>
                  </a:lnTo>
                  <a:lnTo>
                    <a:pt x="68648" y="37956"/>
                  </a:lnTo>
                  <a:lnTo>
                    <a:pt x="81182" y="30199"/>
                  </a:lnTo>
                  <a:lnTo>
                    <a:pt x="85215" y="23984"/>
                  </a:lnTo>
                  <a:lnTo>
                    <a:pt x="89697" y="7866"/>
                  </a:lnTo>
                  <a:lnTo>
                    <a:pt x="86573" y="3049"/>
                  </a:lnTo>
                  <a:lnTo>
                    <a:pt x="80173" y="701"/>
                  </a:lnTo>
                  <a:lnTo>
                    <a:pt x="71587" y="0"/>
                  </a:lnTo>
                  <a:lnTo>
                    <a:pt x="57440" y="3828"/>
                  </a:lnTo>
                  <a:lnTo>
                    <a:pt x="51250" y="7267"/>
                  </a:lnTo>
                  <a:lnTo>
                    <a:pt x="39764" y="22605"/>
                  </a:lnTo>
                  <a:lnTo>
                    <a:pt x="34283" y="32741"/>
                  </a:lnTo>
                  <a:lnTo>
                    <a:pt x="33220" y="44680"/>
                  </a:lnTo>
                  <a:lnTo>
                    <a:pt x="38949" y="71767"/>
                  </a:lnTo>
                  <a:lnTo>
                    <a:pt x="47559" y="82790"/>
                  </a:lnTo>
                  <a:lnTo>
                    <a:pt x="101056" y="11520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A892206A-345E-4CAE-BF93-04F63D917F36}"/>
                </a:ext>
              </a:extLst>
            </p:cNvPr>
            <p:cNvSpPr/>
            <p:nvPr/>
          </p:nvSpPr>
          <p:spPr>
            <a:xfrm>
              <a:off x="5743937" y="12408182"/>
              <a:ext cx="69499" cy="147698"/>
            </a:xfrm>
            <a:custGeom>
              <a:avLst/>
              <a:gdLst/>
              <a:ahLst/>
              <a:cxnLst/>
              <a:rect l="0" t="0" r="0" b="0"/>
              <a:pathLst>
                <a:path w="69499" h="147698">
                  <a:moveTo>
                    <a:pt x="55114" y="0"/>
                  </a:moveTo>
                  <a:lnTo>
                    <a:pt x="38608" y="1"/>
                  </a:lnTo>
                  <a:lnTo>
                    <a:pt x="25897" y="4608"/>
                  </a:lnTo>
                  <a:lnTo>
                    <a:pt x="20089" y="8254"/>
                  </a:lnTo>
                  <a:lnTo>
                    <a:pt x="3661" y="29892"/>
                  </a:lnTo>
                  <a:lnTo>
                    <a:pt x="0" y="46107"/>
                  </a:lnTo>
                  <a:lnTo>
                    <a:pt x="233" y="54059"/>
                  </a:lnTo>
                  <a:lnTo>
                    <a:pt x="2980" y="61086"/>
                  </a:lnTo>
                  <a:lnTo>
                    <a:pt x="12941" y="73503"/>
                  </a:lnTo>
                  <a:lnTo>
                    <a:pt x="37245" y="86079"/>
                  </a:lnTo>
                  <a:lnTo>
                    <a:pt x="62199" y="95274"/>
                  </a:lnTo>
                  <a:lnTo>
                    <a:pt x="66747" y="100657"/>
                  </a:lnTo>
                  <a:lnTo>
                    <a:pt x="68916" y="107700"/>
                  </a:lnTo>
                  <a:lnTo>
                    <a:pt x="69498" y="115850"/>
                  </a:lnTo>
                  <a:lnTo>
                    <a:pt x="67294" y="122147"/>
                  </a:lnTo>
                  <a:lnTo>
                    <a:pt x="57936" y="131447"/>
                  </a:lnTo>
                  <a:lnTo>
                    <a:pt x="31794" y="1476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B18063D5-EFAB-45A8-AEE6-0FE00266455F}"/>
                </a:ext>
              </a:extLst>
            </p:cNvPr>
            <p:cNvSpPr/>
            <p:nvPr/>
          </p:nvSpPr>
          <p:spPr>
            <a:xfrm>
              <a:off x="6102219" y="12431502"/>
              <a:ext cx="248754" cy="22242"/>
            </a:xfrm>
            <a:custGeom>
              <a:avLst/>
              <a:gdLst/>
              <a:ahLst/>
              <a:cxnLst/>
              <a:rect l="0" t="0" r="0" b="0"/>
              <a:pathLst>
                <a:path w="248754" h="22242">
                  <a:moveTo>
                    <a:pt x="0" y="15548"/>
                  </a:moveTo>
                  <a:lnTo>
                    <a:pt x="62060" y="20890"/>
                  </a:lnTo>
                  <a:lnTo>
                    <a:pt x="108197" y="22241"/>
                  </a:lnTo>
                  <a:lnTo>
                    <a:pt x="155189" y="18235"/>
                  </a:lnTo>
                  <a:lnTo>
                    <a:pt x="211530" y="8571"/>
                  </a:lnTo>
                  <a:lnTo>
                    <a:pt x="24875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68E22FC9-72A6-4436-9A92-DCADB98A7685}"/>
                </a:ext>
              </a:extLst>
            </p:cNvPr>
            <p:cNvSpPr/>
            <p:nvPr/>
          </p:nvSpPr>
          <p:spPr>
            <a:xfrm>
              <a:off x="6201789" y="12345994"/>
              <a:ext cx="9260" cy="163245"/>
            </a:xfrm>
            <a:custGeom>
              <a:avLst/>
              <a:gdLst/>
              <a:ahLst/>
              <a:cxnLst/>
              <a:rect l="0" t="0" r="0" b="0"/>
              <a:pathLst>
                <a:path w="9260" h="163245">
                  <a:moveTo>
                    <a:pt x="9259" y="0"/>
                  </a:moveTo>
                  <a:lnTo>
                    <a:pt x="1006" y="16506"/>
                  </a:lnTo>
                  <a:lnTo>
                    <a:pt x="0" y="51531"/>
                  </a:lnTo>
                  <a:lnTo>
                    <a:pt x="6535" y="108931"/>
                  </a:lnTo>
                  <a:lnTo>
                    <a:pt x="9259" y="1632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6BE392B7-F8B3-4F46-82F7-106450F16B51}"/>
                </a:ext>
              </a:extLst>
            </p:cNvPr>
            <p:cNvSpPr/>
            <p:nvPr/>
          </p:nvSpPr>
          <p:spPr>
            <a:xfrm>
              <a:off x="6638592" y="12268258"/>
              <a:ext cx="38869" cy="225434"/>
            </a:xfrm>
            <a:custGeom>
              <a:avLst/>
              <a:gdLst/>
              <a:ahLst/>
              <a:cxnLst/>
              <a:rect l="0" t="0" r="0" b="0"/>
              <a:pathLst>
                <a:path w="38869" h="225434">
                  <a:moveTo>
                    <a:pt x="0" y="0"/>
                  </a:moveTo>
                  <a:lnTo>
                    <a:pt x="12380" y="4128"/>
                  </a:lnTo>
                  <a:lnTo>
                    <a:pt x="16027" y="10525"/>
                  </a:lnTo>
                  <a:lnTo>
                    <a:pt x="22023" y="50335"/>
                  </a:lnTo>
                  <a:lnTo>
                    <a:pt x="26487" y="101258"/>
                  </a:lnTo>
                  <a:lnTo>
                    <a:pt x="31350" y="152105"/>
                  </a:lnTo>
                  <a:lnTo>
                    <a:pt x="36641" y="203706"/>
                  </a:lnTo>
                  <a:lnTo>
                    <a:pt x="38868" y="22543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E0C54B4B-2A3D-48B5-BCE2-0854CAEA3A89}"/>
                </a:ext>
              </a:extLst>
            </p:cNvPr>
            <p:cNvSpPr/>
            <p:nvPr/>
          </p:nvSpPr>
          <p:spPr>
            <a:xfrm>
              <a:off x="6494812" y="12178800"/>
              <a:ext cx="203717" cy="190515"/>
            </a:xfrm>
            <a:custGeom>
              <a:avLst/>
              <a:gdLst/>
              <a:ahLst/>
              <a:cxnLst/>
              <a:rect l="0" t="0" r="0" b="0"/>
              <a:pathLst>
                <a:path w="203717" h="190515">
                  <a:moveTo>
                    <a:pt x="42725" y="151647"/>
                  </a:moveTo>
                  <a:lnTo>
                    <a:pt x="6192" y="93904"/>
                  </a:lnTo>
                  <a:lnTo>
                    <a:pt x="0" y="64083"/>
                  </a:lnTo>
                  <a:lnTo>
                    <a:pt x="4741" y="50085"/>
                  </a:lnTo>
                  <a:lnTo>
                    <a:pt x="26131" y="23014"/>
                  </a:lnTo>
                  <a:lnTo>
                    <a:pt x="62701" y="5800"/>
                  </a:lnTo>
                  <a:lnTo>
                    <a:pt x="84545" y="0"/>
                  </a:lnTo>
                  <a:lnTo>
                    <a:pt x="129546" y="2770"/>
                  </a:lnTo>
                  <a:lnTo>
                    <a:pt x="152429" y="8345"/>
                  </a:lnTo>
                  <a:lnTo>
                    <a:pt x="170275" y="25018"/>
                  </a:lnTo>
                  <a:lnTo>
                    <a:pt x="197015" y="78093"/>
                  </a:lnTo>
                  <a:lnTo>
                    <a:pt x="203716" y="121835"/>
                  </a:lnTo>
                  <a:lnTo>
                    <a:pt x="198921" y="153080"/>
                  </a:lnTo>
                  <a:lnTo>
                    <a:pt x="182648" y="19051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722B2C28-A79A-4F28-B4B5-745477FBF3B3}"/>
                </a:ext>
              </a:extLst>
            </p:cNvPr>
            <p:cNvSpPr/>
            <p:nvPr/>
          </p:nvSpPr>
          <p:spPr>
            <a:xfrm>
              <a:off x="6782163" y="12392635"/>
              <a:ext cx="89636" cy="101296"/>
            </a:xfrm>
            <a:custGeom>
              <a:avLst/>
              <a:gdLst/>
              <a:ahLst/>
              <a:cxnLst/>
              <a:rect l="0" t="0" r="0" b="0"/>
              <a:pathLst>
                <a:path w="89636" h="101296">
                  <a:moveTo>
                    <a:pt x="4127" y="15547"/>
                  </a:moveTo>
                  <a:lnTo>
                    <a:pt x="0" y="27927"/>
                  </a:lnTo>
                  <a:lnTo>
                    <a:pt x="276" y="40915"/>
                  </a:lnTo>
                  <a:lnTo>
                    <a:pt x="10594" y="97528"/>
                  </a:lnTo>
                  <a:lnTo>
                    <a:pt x="10165" y="101295"/>
                  </a:lnTo>
                  <a:lnTo>
                    <a:pt x="9016" y="101216"/>
                  </a:lnTo>
                  <a:lnTo>
                    <a:pt x="7387" y="98571"/>
                  </a:lnTo>
                  <a:lnTo>
                    <a:pt x="13345" y="70089"/>
                  </a:lnTo>
                  <a:lnTo>
                    <a:pt x="30179" y="32955"/>
                  </a:lnTo>
                  <a:lnTo>
                    <a:pt x="51576" y="6980"/>
                  </a:lnTo>
                  <a:lnTo>
                    <a:pt x="59080" y="2926"/>
                  </a:lnTo>
                  <a:lnTo>
                    <a:pt x="8963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83F14E77-DB65-44BF-8779-E72BFB77EC50}"/>
                </a:ext>
              </a:extLst>
            </p:cNvPr>
            <p:cNvSpPr/>
            <p:nvPr/>
          </p:nvSpPr>
          <p:spPr>
            <a:xfrm>
              <a:off x="6925425" y="12392635"/>
              <a:ext cx="81392" cy="97451"/>
            </a:xfrm>
            <a:custGeom>
              <a:avLst/>
              <a:gdLst/>
              <a:ahLst/>
              <a:cxnLst/>
              <a:rect l="0" t="0" r="0" b="0"/>
              <a:pathLst>
                <a:path w="81392" h="97451">
                  <a:moveTo>
                    <a:pt x="31882" y="38867"/>
                  </a:moveTo>
                  <a:lnTo>
                    <a:pt x="19501" y="26488"/>
                  </a:lnTo>
                  <a:lnTo>
                    <a:pt x="14127" y="28024"/>
                  </a:lnTo>
                  <a:lnTo>
                    <a:pt x="3550" y="43549"/>
                  </a:lnTo>
                  <a:lnTo>
                    <a:pt x="0" y="60815"/>
                  </a:lnTo>
                  <a:lnTo>
                    <a:pt x="262" y="69046"/>
                  </a:lnTo>
                  <a:lnTo>
                    <a:pt x="3892" y="76261"/>
                  </a:lnTo>
                  <a:lnTo>
                    <a:pt x="17139" y="88885"/>
                  </a:lnTo>
                  <a:lnTo>
                    <a:pt x="34542" y="95648"/>
                  </a:lnTo>
                  <a:lnTo>
                    <a:pt x="44020" y="97450"/>
                  </a:lnTo>
                  <a:lnTo>
                    <a:pt x="52930" y="96061"/>
                  </a:lnTo>
                  <a:lnTo>
                    <a:pt x="69739" y="87607"/>
                  </a:lnTo>
                  <a:lnTo>
                    <a:pt x="75259" y="79998"/>
                  </a:lnTo>
                  <a:lnTo>
                    <a:pt x="81391" y="60027"/>
                  </a:lnTo>
                  <a:lnTo>
                    <a:pt x="79571" y="49519"/>
                  </a:lnTo>
                  <a:lnTo>
                    <a:pt x="68336" y="28630"/>
                  </a:lnTo>
                  <a:lnTo>
                    <a:pt x="51827" y="14740"/>
                  </a:lnTo>
                  <a:lnTo>
                    <a:pt x="2410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37EFA4F8-F30D-4F9F-9597-138523CE7102}"/>
                </a:ext>
              </a:extLst>
            </p:cNvPr>
            <p:cNvSpPr/>
            <p:nvPr/>
          </p:nvSpPr>
          <p:spPr>
            <a:xfrm>
              <a:off x="7035042" y="12276032"/>
              <a:ext cx="46642" cy="155471"/>
            </a:xfrm>
            <a:custGeom>
              <a:avLst/>
              <a:gdLst/>
              <a:ahLst/>
              <a:cxnLst/>
              <a:rect l="0" t="0" r="0" b="0"/>
              <a:pathLst>
                <a:path w="46642" h="155471">
                  <a:moveTo>
                    <a:pt x="0" y="0"/>
                  </a:moveTo>
                  <a:lnTo>
                    <a:pt x="12412" y="45169"/>
                  </a:lnTo>
                  <a:lnTo>
                    <a:pt x="26518" y="100908"/>
                  </a:lnTo>
                  <a:lnTo>
                    <a:pt x="46641" y="15547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47CBC512-36E5-4124-A21B-B54F0A407CEF}"/>
                </a:ext>
              </a:extLst>
            </p:cNvPr>
            <p:cNvSpPr/>
            <p:nvPr/>
          </p:nvSpPr>
          <p:spPr>
            <a:xfrm>
              <a:off x="6988401" y="12338221"/>
              <a:ext cx="139925" cy="7774"/>
            </a:xfrm>
            <a:custGeom>
              <a:avLst/>
              <a:gdLst/>
              <a:ahLst/>
              <a:cxnLst/>
              <a:rect l="0" t="0" r="0" b="0"/>
              <a:pathLst>
                <a:path w="139925" h="7774">
                  <a:moveTo>
                    <a:pt x="0" y="7773"/>
                  </a:moveTo>
                  <a:lnTo>
                    <a:pt x="54098" y="3646"/>
                  </a:lnTo>
                  <a:lnTo>
                    <a:pt x="116145" y="479"/>
                  </a:lnTo>
                  <a:lnTo>
                    <a:pt x="13992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CBB9458E-E145-4180-A261-B9E5B69FB542}"/>
                </a:ext>
              </a:extLst>
            </p:cNvPr>
            <p:cNvSpPr/>
            <p:nvPr/>
          </p:nvSpPr>
          <p:spPr>
            <a:xfrm>
              <a:off x="7171308" y="12349847"/>
              <a:ext cx="89168" cy="128298"/>
            </a:xfrm>
            <a:custGeom>
              <a:avLst/>
              <a:gdLst/>
              <a:ahLst/>
              <a:cxnLst/>
              <a:rect l="0" t="0" r="0" b="0"/>
              <a:pathLst>
                <a:path w="89168" h="128298">
                  <a:moveTo>
                    <a:pt x="3658" y="27241"/>
                  </a:moveTo>
                  <a:lnTo>
                    <a:pt x="31329" y="33393"/>
                  </a:lnTo>
                  <a:lnTo>
                    <a:pt x="48778" y="32566"/>
                  </a:lnTo>
                  <a:lnTo>
                    <a:pt x="65170" y="26441"/>
                  </a:lnTo>
                  <a:lnTo>
                    <a:pt x="69714" y="21523"/>
                  </a:lnTo>
                  <a:lnTo>
                    <a:pt x="71880" y="15656"/>
                  </a:lnTo>
                  <a:lnTo>
                    <a:pt x="72460" y="9153"/>
                  </a:lnTo>
                  <a:lnTo>
                    <a:pt x="69391" y="4817"/>
                  </a:lnTo>
                  <a:lnTo>
                    <a:pt x="56769" y="0"/>
                  </a:lnTo>
                  <a:lnTo>
                    <a:pt x="37340" y="7072"/>
                  </a:lnTo>
                  <a:lnTo>
                    <a:pt x="26113" y="13796"/>
                  </a:lnTo>
                  <a:lnTo>
                    <a:pt x="9031" y="35085"/>
                  </a:lnTo>
                  <a:lnTo>
                    <a:pt x="2058" y="48017"/>
                  </a:lnTo>
                  <a:lnTo>
                    <a:pt x="0" y="60958"/>
                  </a:lnTo>
                  <a:lnTo>
                    <a:pt x="4623" y="86851"/>
                  </a:lnTo>
                  <a:lnTo>
                    <a:pt x="24527" y="108149"/>
                  </a:lnTo>
                  <a:lnTo>
                    <a:pt x="50073" y="122798"/>
                  </a:lnTo>
                  <a:lnTo>
                    <a:pt x="89167" y="1282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87799C7C-8908-42DB-B0FB-5D7E3577B274}"/>
                </a:ext>
              </a:extLst>
            </p:cNvPr>
            <p:cNvSpPr/>
            <p:nvPr/>
          </p:nvSpPr>
          <p:spPr>
            <a:xfrm>
              <a:off x="7313441" y="12346603"/>
              <a:ext cx="86223" cy="103196"/>
            </a:xfrm>
            <a:custGeom>
              <a:avLst/>
              <a:gdLst/>
              <a:ahLst/>
              <a:cxnLst/>
              <a:rect l="0" t="0" r="0" b="0"/>
              <a:pathLst>
                <a:path w="86223" h="103196">
                  <a:moveTo>
                    <a:pt x="40316" y="7164"/>
                  </a:moveTo>
                  <a:lnTo>
                    <a:pt x="19683" y="11291"/>
                  </a:lnTo>
                  <a:lnTo>
                    <a:pt x="12741" y="16825"/>
                  </a:lnTo>
                  <a:lnTo>
                    <a:pt x="2725" y="34492"/>
                  </a:lnTo>
                  <a:lnTo>
                    <a:pt x="0" y="54435"/>
                  </a:lnTo>
                  <a:lnTo>
                    <a:pt x="483" y="64590"/>
                  </a:lnTo>
                  <a:lnTo>
                    <a:pt x="5123" y="73950"/>
                  </a:lnTo>
                  <a:lnTo>
                    <a:pt x="21796" y="91261"/>
                  </a:lnTo>
                  <a:lnTo>
                    <a:pt x="41298" y="100683"/>
                  </a:lnTo>
                  <a:lnTo>
                    <a:pt x="51335" y="103195"/>
                  </a:lnTo>
                  <a:lnTo>
                    <a:pt x="61482" y="97096"/>
                  </a:lnTo>
                  <a:lnTo>
                    <a:pt x="81969" y="69591"/>
                  </a:lnTo>
                  <a:lnTo>
                    <a:pt x="86222" y="55692"/>
                  </a:lnTo>
                  <a:lnTo>
                    <a:pt x="84040" y="31035"/>
                  </a:lnTo>
                  <a:lnTo>
                    <a:pt x="72129" y="13167"/>
                  </a:lnTo>
                  <a:lnTo>
                    <a:pt x="64116" y="5983"/>
                  </a:lnTo>
                  <a:lnTo>
                    <a:pt x="55319" y="2057"/>
                  </a:lnTo>
                  <a:lnTo>
                    <a:pt x="36331" y="0"/>
                  </a:lnTo>
                  <a:lnTo>
                    <a:pt x="25589" y="1964"/>
                  </a:lnTo>
                  <a:lnTo>
                    <a:pt x="16995" y="716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A5B12E6C-BABA-4E9C-B340-292BBF546D74}"/>
                </a:ext>
              </a:extLst>
            </p:cNvPr>
            <p:cNvSpPr/>
            <p:nvPr/>
          </p:nvSpPr>
          <p:spPr>
            <a:xfrm>
              <a:off x="7470360" y="12312852"/>
              <a:ext cx="76546" cy="169794"/>
            </a:xfrm>
            <a:custGeom>
              <a:avLst/>
              <a:gdLst/>
              <a:ahLst/>
              <a:cxnLst/>
              <a:rect l="0" t="0" r="0" b="0"/>
              <a:pathLst>
                <a:path w="76546" h="169794">
                  <a:moveTo>
                    <a:pt x="69961" y="9821"/>
                  </a:moveTo>
                  <a:lnTo>
                    <a:pt x="61709" y="1568"/>
                  </a:lnTo>
                  <a:lnTo>
                    <a:pt x="56687" y="0"/>
                  </a:lnTo>
                  <a:lnTo>
                    <a:pt x="44195" y="562"/>
                  </a:lnTo>
                  <a:lnTo>
                    <a:pt x="22597" y="9859"/>
                  </a:lnTo>
                  <a:lnTo>
                    <a:pt x="3912" y="27682"/>
                  </a:lnTo>
                  <a:lnTo>
                    <a:pt x="1744" y="34683"/>
                  </a:lnTo>
                  <a:lnTo>
                    <a:pt x="3943" y="49374"/>
                  </a:lnTo>
                  <a:lnTo>
                    <a:pt x="12980" y="62238"/>
                  </a:lnTo>
                  <a:lnTo>
                    <a:pt x="69185" y="115342"/>
                  </a:lnTo>
                  <a:lnTo>
                    <a:pt x="73762" y="124218"/>
                  </a:lnTo>
                  <a:lnTo>
                    <a:pt x="76545" y="140990"/>
                  </a:lnTo>
                  <a:lnTo>
                    <a:pt x="74350" y="148227"/>
                  </a:lnTo>
                  <a:lnTo>
                    <a:pt x="65003" y="160874"/>
                  </a:lnTo>
                  <a:lnTo>
                    <a:pt x="45301" y="167647"/>
                  </a:lnTo>
                  <a:lnTo>
                    <a:pt x="23589" y="169793"/>
                  </a:lnTo>
                  <a:lnTo>
                    <a:pt x="0" y="16529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9E41DB94-4999-41F3-A509-AA307A3972A1}"/>
                </a:ext>
              </a:extLst>
            </p:cNvPr>
            <p:cNvSpPr/>
            <p:nvPr/>
          </p:nvSpPr>
          <p:spPr>
            <a:xfrm>
              <a:off x="7595829" y="12333982"/>
              <a:ext cx="283659" cy="151936"/>
            </a:xfrm>
            <a:custGeom>
              <a:avLst/>
              <a:gdLst/>
              <a:ahLst/>
              <a:cxnLst/>
              <a:rect l="0" t="0" r="0" b="0"/>
              <a:pathLst>
                <a:path w="283659" h="151936">
                  <a:moveTo>
                    <a:pt x="53322" y="50879"/>
                  </a:moveTo>
                  <a:lnTo>
                    <a:pt x="65703" y="46752"/>
                  </a:lnTo>
                  <a:lnTo>
                    <a:pt x="69349" y="42082"/>
                  </a:lnTo>
                  <a:lnTo>
                    <a:pt x="73401" y="27678"/>
                  </a:lnTo>
                  <a:lnTo>
                    <a:pt x="72755" y="20728"/>
                  </a:lnTo>
                  <a:lnTo>
                    <a:pt x="67429" y="8400"/>
                  </a:lnTo>
                  <a:lnTo>
                    <a:pt x="61863" y="4421"/>
                  </a:lnTo>
                  <a:lnTo>
                    <a:pt x="46465" y="0"/>
                  </a:lnTo>
                  <a:lnTo>
                    <a:pt x="28106" y="4945"/>
                  </a:lnTo>
                  <a:lnTo>
                    <a:pt x="18373" y="9891"/>
                  </a:lnTo>
                  <a:lnTo>
                    <a:pt x="11020" y="19235"/>
                  </a:lnTo>
                  <a:lnTo>
                    <a:pt x="548" y="45740"/>
                  </a:lnTo>
                  <a:lnTo>
                    <a:pt x="0" y="58682"/>
                  </a:lnTo>
                  <a:lnTo>
                    <a:pt x="6303" y="82274"/>
                  </a:lnTo>
                  <a:lnTo>
                    <a:pt x="22349" y="101974"/>
                  </a:lnTo>
                  <a:lnTo>
                    <a:pt x="32673" y="110854"/>
                  </a:lnTo>
                  <a:lnTo>
                    <a:pt x="80218" y="127478"/>
                  </a:lnTo>
                  <a:lnTo>
                    <a:pt x="113645" y="125519"/>
                  </a:lnTo>
                  <a:lnTo>
                    <a:pt x="144047" y="114284"/>
                  </a:lnTo>
                  <a:lnTo>
                    <a:pt x="169076" y="94893"/>
                  </a:lnTo>
                  <a:lnTo>
                    <a:pt x="198464" y="47318"/>
                  </a:lnTo>
                  <a:lnTo>
                    <a:pt x="206218" y="20793"/>
                  </a:lnTo>
                  <a:lnTo>
                    <a:pt x="206785" y="6414"/>
                  </a:lnTo>
                  <a:lnTo>
                    <a:pt x="205726" y="7415"/>
                  </a:lnTo>
                  <a:lnTo>
                    <a:pt x="204157" y="11539"/>
                  </a:lnTo>
                  <a:lnTo>
                    <a:pt x="207430" y="16878"/>
                  </a:lnTo>
                  <a:lnTo>
                    <a:pt x="267773" y="72154"/>
                  </a:lnTo>
                  <a:lnTo>
                    <a:pt x="277480" y="86654"/>
                  </a:lnTo>
                  <a:lnTo>
                    <a:pt x="282223" y="99778"/>
                  </a:lnTo>
                  <a:lnTo>
                    <a:pt x="283658" y="111982"/>
                  </a:lnTo>
                  <a:lnTo>
                    <a:pt x="280296" y="121845"/>
                  </a:lnTo>
                  <a:lnTo>
                    <a:pt x="247660" y="15193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27C6418C-2739-41A3-ABD3-865509EB12BD}"/>
              </a:ext>
            </a:extLst>
          </p:cNvPr>
          <p:cNvGrpSpPr/>
          <p:nvPr/>
        </p:nvGrpSpPr>
        <p:grpSpPr>
          <a:xfrm>
            <a:off x="2860658" y="12147199"/>
            <a:ext cx="715165" cy="260984"/>
            <a:chOff x="2860658" y="12147199"/>
            <a:chExt cx="715165" cy="260984"/>
          </a:xfrm>
        </p:grpSpPr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C93EECE-4AEE-4E6B-B675-F4B959524400}"/>
                </a:ext>
              </a:extLst>
            </p:cNvPr>
            <p:cNvSpPr/>
            <p:nvPr/>
          </p:nvSpPr>
          <p:spPr>
            <a:xfrm>
              <a:off x="2891752" y="12221617"/>
              <a:ext cx="38869" cy="186566"/>
            </a:xfrm>
            <a:custGeom>
              <a:avLst/>
              <a:gdLst/>
              <a:ahLst/>
              <a:cxnLst/>
              <a:rect l="0" t="0" r="0" b="0"/>
              <a:pathLst>
                <a:path w="38869" h="186566">
                  <a:moveTo>
                    <a:pt x="0" y="0"/>
                  </a:moveTo>
                  <a:lnTo>
                    <a:pt x="10820" y="57219"/>
                  </a:lnTo>
                  <a:lnTo>
                    <a:pt x="22400" y="111483"/>
                  </a:lnTo>
                  <a:lnTo>
                    <a:pt x="36102" y="173692"/>
                  </a:lnTo>
                  <a:lnTo>
                    <a:pt x="38868" y="18656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674D89E5-6BA3-4D01-ABC5-8FCB6095462B}"/>
                </a:ext>
              </a:extLst>
            </p:cNvPr>
            <p:cNvSpPr/>
            <p:nvPr/>
          </p:nvSpPr>
          <p:spPr>
            <a:xfrm>
              <a:off x="2860658" y="12299352"/>
              <a:ext cx="101057" cy="46643"/>
            </a:xfrm>
            <a:custGeom>
              <a:avLst/>
              <a:gdLst/>
              <a:ahLst/>
              <a:cxnLst/>
              <a:rect l="0" t="0" r="0" b="0"/>
              <a:pathLst>
                <a:path w="101057" h="46643">
                  <a:moveTo>
                    <a:pt x="0" y="46642"/>
                  </a:moveTo>
                  <a:lnTo>
                    <a:pt x="49972" y="11616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F0051D38-918E-419F-8185-E30DD71F9247}"/>
                </a:ext>
              </a:extLst>
            </p:cNvPr>
            <p:cNvSpPr/>
            <p:nvPr/>
          </p:nvSpPr>
          <p:spPr>
            <a:xfrm>
              <a:off x="2977261" y="12291579"/>
              <a:ext cx="85510" cy="80810"/>
            </a:xfrm>
            <a:custGeom>
              <a:avLst/>
              <a:gdLst/>
              <a:ahLst/>
              <a:cxnLst/>
              <a:rect l="0" t="0" r="0" b="0"/>
              <a:pathLst>
                <a:path w="85510" h="80810">
                  <a:moveTo>
                    <a:pt x="0" y="31094"/>
                  </a:moveTo>
                  <a:lnTo>
                    <a:pt x="21639" y="56861"/>
                  </a:lnTo>
                  <a:lnTo>
                    <a:pt x="32419" y="78460"/>
                  </a:lnTo>
                  <a:lnTo>
                    <a:pt x="35432" y="80809"/>
                  </a:lnTo>
                  <a:lnTo>
                    <a:pt x="38305" y="79785"/>
                  </a:lnTo>
                  <a:lnTo>
                    <a:pt x="41084" y="76510"/>
                  </a:lnTo>
                  <a:lnTo>
                    <a:pt x="54406" y="20566"/>
                  </a:lnTo>
                  <a:lnTo>
                    <a:pt x="59592" y="13710"/>
                  </a:lnTo>
                  <a:lnTo>
                    <a:pt x="85509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BB9C23D9-49B6-4F6C-A1DB-8954BE50C2D7}"/>
                </a:ext>
              </a:extLst>
            </p:cNvPr>
            <p:cNvSpPr/>
            <p:nvPr/>
          </p:nvSpPr>
          <p:spPr>
            <a:xfrm>
              <a:off x="3109411" y="12283805"/>
              <a:ext cx="93283" cy="101057"/>
            </a:xfrm>
            <a:custGeom>
              <a:avLst/>
              <a:gdLst/>
              <a:ahLst/>
              <a:cxnLst/>
              <a:rect l="0" t="0" r="0" b="0"/>
              <a:pathLst>
                <a:path w="93283" h="101057">
                  <a:moveTo>
                    <a:pt x="0" y="0"/>
                  </a:moveTo>
                  <a:lnTo>
                    <a:pt x="10819" y="39152"/>
                  </a:lnTo>
                  <a:lnTo>
                    <a:pt x="15850" y="44240"/>
                  </a:lnTo>
                  <a:lnTo>
                    <a:pt x="30653" y="49893"/>
                  </a:lnTo>
                  <a:lnTo>
                    <a:pt x="37710" y="48809"/>
                  </a:lnTo>
                  <a:lnTo>
                    <a:pt x="50157" y="40695"/>
                  </a:lnTo>
                  <a:lnTo>
                    <a:pt x="62750" y="21559"/>
                  </a:lnTo>
                  <a:lnTo>
                    <a:pt x="66017" y="20418"/>
                  </a:lnTo>
                  <a:lnTo>
                    <a:pt x="69060" y="23114"/>
                  </a:lnTo>
                  <a:lnTo>
                    <a:pt x="71951" y="28365"/>
                  </a:lnTo>
                  <a:lnTo>
                    <a:pt x="88081" y="87835"/>
                  </a:lnTo>
                  <a:lnTo>
                    <a:pt x="93282" y="1010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A647DEBD-69CD-4849-B18B-F9718EFA01FA}"/>
                </a:ext>
              </a:extLst>
            </p:cNvPr>
            <p:cNvSpPr/>
            <p:nvPr/>
          </p:nvSpPr>
          <p:spPr>
            <a:xfrm>
              <a:off x="3241561" y="12255143"/>
              <a:ext cx="53479" cy="91234"/>
            </a:xfrm>
            <a:custGeom>
              <a:avLst/>
              <a:gdLst/>
              <a:ahLst/>
              <a:cxnLst/>
              <a:rect l="0" t="0" r="0" b="0"/>
              <a:pathLst>
                <a:path w="53479" h="91234">
                  <a:moveTo>
                    <a:pt x="0" y="20889"/>
                  </a:moveTo>
                  <a:lnTo>
                    <a:pt x="10820" y="78108"/>
                  </a:lnTo>
                  <a:lnTo>
                    <a:pt x="11142" y="91233"/>
                  </a:lnTo>
                  <a:lnTo>
                    <a:pt x="10019" y="91106"/>
                  </a:lnTo>
                  <a:lnTo>
                    <a:pt x="4312" y="70293"/>
                  </a:lnTo>
                  <a:lnTo>
                    <a:pt x="5404" y="40903"/>
                  </a:lnTo>
                  <a:lnTo>
                    <a:pt x="15934" y="20571"/>
                  </a:lnTo>
                  <a:lnTo>
                    <a:pt x="23578" y="10312"/>
                  </a:lnTo>
                  <a:lnTo>
                    <a:pt x="31266" y="4337"/>
                  </a:lnTo>
                  <a:lnTo>
                    <a:pt x="38982" y="1216"/>
                  </a:lnTo>
                  <a:lnTo>
                    <a:pt x="46717" y="0"/>
                  </a:lnTo>
                  <a:lnTo>
                    <a:pt x="51011" y="2645"/>
                  </a:lnTo>
                  <a:lnTo>
                    <a:pt x="53009" y="7862"/>
                  </a:lnTo>
                  <a:lnTo>
                    <a:pt x="53478" y="14795"/>
                  </a:lnTo>
                  <a:lnTo>
                    <a:pt x="49391" y="27105"/>
                  </a:lnTo>
                  <a:lnTo>
                    <a:pt x="42681" y="36608"/>
                  </a:lnTo>
                  <a:lnTo>
                    <a:pt x="31094" y="4420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5A37DD7-C62D-4F99-80AC-AA41A669B6BB}"/>
                </a:ext>
              </a:extLst>
            </p:cNvPr>
            <p:cNvSpPr/>
            <p:nvPr/>
          </p:nvSpPr>
          <p:spPr>
            <a:xfrm>
              <a:off x="3367018" y="12237165"/>
              <a:ext cx="34694" cy="101057"/>
            </a:xfrm>
            <a:custGeom>
              <a:avLst/>
              <a:gdLst/>
              <a:ahLst/>
              <a:cxnLst/>
              <a:rect l="0" t="0" r="0" b="0"/>
              <a:pathLst>
                <a:path w="34694" h="101057">
                  <a:moveTo>
                    <a:pt x="6693" y="0"/>
                  </a:moveTo>
                  <a:lnTo>
                    <a:pt x="540" y="27671"/>
                  </a:lnTo>
                  <a:lnTo>
                    <a:pt x="0" y="36586"/>
                  </a:lnTo>
                  <a:lnTo>
                    <a:pt x="2231" y="43392"/>
                  </a:lnTo>
                  <a:lnTo>
                    <a:pt x="6309" y="48794"/>
                  </a:lnTo>
                  <a:lnTo>
                    <a:pt x="17751" y="57098"/>
                  </a:lnTo>
                  <a:lnTo>
                    <a:pt x="31473" y="63669"/>
                  </a:lnTo>
                  <a:lnTo>
                    <a:pt x="34442" y="68358"/>
                  </a:lnTo>
                  <a:lnTo>
                    <a:pt x="34693" y="74074"/>
                  </a:lnTo>
                  <a:lnTo>
                    <a:pt x="33133" y="80476"/>
                  </a:lnTo>
                  <a:lnTo>
                    <a:pt x="26793" y="89893"/>
                  </a:lnTo>
                  <a:lnTo>
                    <a:pt x="14466" y="1010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7975C7A5-7040-49B2-8A6B-5523E4DED176}"/>
                </a:ext>
              </a:extLst>
            </p:cNvPr>
            <p:cNvSpPr/>
            <p:nvPr/>
          </p:nvSpPr>
          <p:spPr>
            <a:xfrm>
              <a:off x="3435899" y="12244938"/>
              <a:ext cx="31095" cy="62189"/>
            </a:xfrm>
            <a:custGeom>
              <a:avLst/>
              <a:gdLst/>
              <a:ahLst/>
              <a:cxnLst/>
              <a:rect l="0" t="0" r="0" b="0"/>
              <a:pathLst>
                <a:path w="31095" h="62189">
                  <a:moveTo>
                    <a:pt x="0" y="0"/>
                  </a:moveTo>
                  <a:lnTo>
                    <a:pt x="12380" y="4127"/>
                  </a:lnTo>
                  <a:lnTo>
                    <a:pt x="16891" y="8798"/>
                  </a:lnTo>
                  <a:lnTo>
                    <a:pt x="24206" y="23199"/>
                  </a:lnTo>
                  <a:lnTo>
                    <a:pt x="31094" y="6218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A69EAFC0-9BF5-4683-B49A-0A88E3A6A166}"/>
                </a:ext>
              </a:extLst>
            </p:cNvPr>
            <p:cNvSpPr/>
            <p:nvPr/>
          </p:nvSpPr>
          <p:spPr>
            <a:xfrm>
              <a:off x="3428125" y="12147199"/>
              <a:ext cx="2" cy="20004"/>
            </a:xfrm>
            <a:custGeom>
              <a:avLst/>
              <a:gdLst/>
              <a:ahLst/>
              <a:cxnLst/>
              <a:rect l="0" t="0" r="0" b="0"/>
              <a:pathLst>
                <a:path w="2" h="20004">
                  <a:moveTo>
                    <a:pt x="1" y="20003"/>
                  </a:moveTo>
                  <a:lnTo>
                    <a:pt x="0" y="0"/>
                  </a:lnTo>
                  <a:lnTo>
                    <a:pt x="1" y="44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36830EB-E89F-4034-B7F9-FED62F401171}"/>
                </a:ext>
              </a:extLst>
            </p:cNvPr>
            <p:cNvSpPr/>
            <p:nvPr/>
          </p:nvSpPr>
          <p:spPr>
            <a:xfrm>
              <a:off x="3498087" y="12229391"/>
              <a:ext cx="77736" cy="77736"/>
            </a:xfrm>
            <a:custGeom>
              <a:avLst/>
              <a:gdLst/>
              <a:ahLst/>
              <a:cxnLst/>
              <a:rect l="0" t="0" r="0" b="0"/>
              <a:pathLst>
                <a:path w="77736" h="77736">
                  <a:moveTo>
                    <a:pt x="0" y="0"/>
                  </a:moveTo>
                  <a:lnTo>
                    <a:pt x="8254" y="12379"/>
                  </a:lnTo>
                  <a:lnTo>
                    <a:pt x="24077" y="65193"/>
                  </a:lnTo>
                  <a:lnTo>
                    <a:pt x="22962" y="65919"/>
                  </a:lnTo>
                  <a:lnTo>
                    <a:pt x="20490" y="64676"/>
                  </a:lnTo>
                  <a:lnTo>
                    <a:pt x="17744" y="54080"/>
                  </a:lnTo>
                  <a:lnTo>
                    <a:pt x="17012" y="46418"/>
                  </a:lnTo>
                  <a:lnTo>
                    <a:pt x="20805" y="33297"/>
                  </a:lnTo>
                  <a:lnTo>
                    <a:pt x="24235" y="27380"/>
                  </a:lnTo>
                  <a:lnTo>
                    <a:pt x="34955" y="18503"/>
                  </a:lnTo>
                  <a:lnTo>
                    <a:pt x="41442" y="14927"/>
                  </a:lnTo>
                  <a:lnTo>
                    <a:pt x="47494" y="14270"/>
                  </a:lnTo>
                  <a:lnTo>
                    <a:pt x="58825" y="18146"/>
                  </a:lnTo>
                  <a:lnTo>
                    <a:pt x="67315" y="32537"/>
                  </a:lnTo>
                  <a:lnTo>
                    <a:pt x="77735" y="7773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108303D2-AC48-4CA8-861A-CADD30062B09}"/>
              </a:ext>
            </a:extLst>
          </p:cNvPr>
          <p:cNvGrpSpPr/>
          <p:nvPr/>
        </p:nvGrpSpPr>
        <p:grpSpPr>
          <a:xfrm>
            <a:off x="2837097" y="12594747"/>
            <a:ext cx="1345062" cy="272074"/>
            <a:chOff x="2837097" y="12594747"/>
            <a:chExt cx="1345062" cy="272074"/>
          </a:xfrm>
        </p:grpSpPr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41051DFD-E0FC-4D32-B293-F702FCA2A3E3}"/>
                </a:ext>
              </a:extLst>
            </p:cNvPr>
            <p:cNvSpPr/>
            <p:nvPr/>
          </p:nvSpPr>
          <p:spPr>
            <a:xfrm>
              <a:off x="2837097" y="12689726"/>
              <a:ext cx="85750" cy="109465"/>
            </a:xfrm>
            <a:custGeom>
              <a:avLst/>
              <a:gdLst/>
              <a:ahLst/>
              <a:cxnLst/>
              <a:rect l="0" t="0" r="0" b="0"/>
              <a:pathLst>
                <a:path w="85750" h="109465">
                  <a:moveTo>
                    <a:pt x="54655" y="37170"/>
                  </a:moveTo>
                  <a:lnTo>
                    <a:pt x="54655" y="20663"/>
                  </a:lnTo>
                  <a:lnTo>
                    <a:pt x="52064" y="14074"/>
                  </a:lnTo>
                  <a:lnTo>
                    <a:pt x="42275" y="2145"/>
                  </a:lnTo>
                  <a:lnTo>
                    <a:pt x="36037" y="0"/>
                  </a:lnTo>
                  <a:lnTo>
                    <a:pt x="22196" y="2224"/>
                  </a:lnTo>
                  <a:lnTo>
                    <a:pt x="9711" y="18184"/>
                  </a:lnTo>
                  <a:lnTo>
                    <a:pt x="994" y="41688"/>
                  </a:lnTo>
                  <a:lnTo>
                    <a:pt x="0" y="66529"/>
                  </a:lnTo>
                  <a:lnTo>
                    <a:pt x="4399" y="77472"/>
                  </a:lnTo>
                  <a:lnTo>
                    <a:pt x="20803" y="96541"/>
                  </a:lnTo>
                  <a:lnTo>
                    <a:pt x="40186" y="106743"/>
                  </a:lnTo>
                  <a:lnTo>
                    <a:pt x="50191" y="109464"/>
                  </a:lnTo>
                  <a:lnTo>
                    <a:pt x="58589" y="108687"/>
                  </a:lnTo>
                  <a:lnTo>
                    <a:pt x="85749" y="9158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1535C87F-440B-4A9D-9C47-2F68865E3A55}"/>
                </a:ext>
              </a:extLst>
            </p:cNvPr>
            <p:cNvSpPr/>
            <p:nvPr/>
          </p:nvSpPr>
          <p:spPr>
            <a:xfrm>
              <a:off x="2930620" y="12641388"/>
              <a:ext cx="116604" cy="85509"/>
            </a:xfrm>
            <a:custGeom>
              <a:avLst/>
              <a:gdLst/>
              <a:ahLst/>
              <a:cxnLst/>
              <a:rect l="0" t="0" r="0" b="0"/>
              <a:pathLst>
                <a:path w="116604" h="85509">
                  <a:moveTo>
                    <a:pt x="0" y="0"/>
                  </a:moveTo>
                  <a:lnTo>
                    <a:pt x="8253" y="8253"/>
                  </a:lnTo>
                  <a:lnTo>
                    <a:pt x="33979" y="62312"/>
                  </a:lnTo>
                  <a:lnTo>
                    <a:pt x="38200" y="66589"/>
                  </a:lnTo>
                  <a:lnTo>
                    <a:pt x="41013" y="65986"/>
                  </a:lnTo>
                  <a:lnTo>
                    <a:pt x="53783" y="44321"/>
                  </a:lnTo>
                  <a:lnTo>
                    <a:pt x="59176" y="40776"/>
                  </a:lnTo>
                  <a:lnTo>
                    <a:pt x="72078" y="39140"/>
                  </a:lnTo>
                  <a:lnTo>
                    <a:pt x="78282" y="41639"/>
                  </a:lnTo>
                  <a:lnTo>
                    <a:pt x="105969" y="67224"/>
                  </a:lnTo>
                  <a:lnTo>
                    <a:pt x="111876" y="75368"/>
                  </a:lnTo>
                  <a:lnTo>
                    <a:pt x="116603" y="8550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6EC3BE44-B8DA-4FA4-B96C-1A403CF6B3EA}"/>
                </a:ext>
              </a:extLst>
            </p:cNvPr>
            <p:cNvSpPr/>
            <p:nvPr/>
          </p:nvSpPr>
          <p:spPr>
            <a:xfrm>
              <a:off x="3058643" y="12675649"/>
              <a:ext cx="112957" cy="191172"/>
            </a:xfrm>
            <a:custGeom>
              <a:avLst/>
              <a:gdLst/>
              <a:ahLst/>
              <a:cxnLst/>
              <a:rect l="0" t="0" r="0" b="0"/>
              <a:pathLst>
                <a:path w="112957" h="191172">
                  <a:moveTo>
                    <a:pt x="4127" y="12380"/>
                  </a:moveTo>
                  <a:lnTo>
                    <a:pt x="0" y="0"/>
                  </a:lnTo>
                  <a:lnTo>
                    <a:pt x="4884" y="7741"/>
                  </a:lnTo>
                  <a:lnTo>
                    <a:pt x="29132" y="46685"/>
                  </a:lnTo>
                  <a:lnTo>
                    <a:pt x="43743" y="60160"/>
                  </a:lnTo>
                  <a:lnTo>
                    <a:pt x="51267" y="64962"/>
                  </a:lnTo>
                  <a:lnTo>
                    <a:pt x="58010" y="65575"/>
                  </a:lnTo>
                  <a:lnTo>
                    <a:pt x="64233" y="63390"/>
                  </a:lnTo>
                  <a:lnTo>
                    <a:pt x="70110" y="59342"/>
                  </a:lnTo>
                  <a:lnTo>
                    <a:pt x="85852" y="96302"/>
                  </a:lnTo>
                  <a:lnTo>
                    <a:pt x="100910" y="149006"/>
                  </a:lnTo>
                  <a:lnTo>
                    <a:pt x="112956" y="19117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90787D0-EB8D-4D75-B575-A9653563DE87}"/>
                </a:ext>
              </a:extLst>
            </p:cNvPr>
            <p:cNvSpPr/>
            <p:nvPr/>
          </p:nvSpPr>
          <p:spPr>
            <a:xfrm>
              <a:off x="3179373" y="12690133"/>
              <a:ext cx="163245" cy="68992"/>
            </a:xfrm>
            <a:custGeom>
              <a:avLst/>
              <a:gdLst/>
              <a:ahLst/>
              <a:cxnLst/>
              <a:rect l="0" t="0" r="0" b="0"/>
              <a:pathLst>
                <a:path w="163245" h="68992">
                  <a:moveTo>
                    <a:pt x="0" y="13443"/>
                  </a:moveTo>
                  <a:lnTo>
                    <a:pt x="18273" y="68262"/>
                  </a:lnTo>
                  <a:lnTo>
                    <a:pt x="19955" y="68991"/>
                  </a:lnTo>
                  <a:lnTo>
                    <a:pt x="27004" y="36231"/>
                  </a:lnTo>
                  <a:lnTo>
                    <a:pt x="30958" y="30363"/>
                  </a:lnTo>
                  <a:lnTo>
                    <a:pt x="42262" y="21538"/>
                  </a:lnTo>
                  <a:lnTo>
                    <a:pt x="48040" y="21431"/>
                  </a:lnTo>
                  <a:lnTo>
                    <a:pt x="53620" y="23951"/>
                  </a:lnTo>
                  <a:lnTo>
                    <a:pt x="69726" y="39877"/>
                  </a:lnTo>
                  <a:lnTo>
                    <a:pt x="74986" y="46613"/>
                  </a:lnTo>
                  <a:lnTo>
                    <a:pt x="79358" y="48512"/>
                  </a:lnTo>
                  <a:lnTo>
                    <a:pt x="83135" y="47187"/>
                  </a:lnTo>
                  <a:lnTo>
                    <a:pt x="86517" y="43712"/>
                  </a:lnTo>
                  <a:lnTo>
                    <a:pt x="90275" y="30638"/>
                  </a:lnTo>
                  <a:lnTo>
                    <a:pt x="93673" y="15040"/>
                  </a:lnTo>
                  <a:lnTo>
                    <a:pt x="100942" y="2348"/>
                  </a:lnTo>
                  <a:lnTo>
                    <a:pt x="106162" y="0"/>
                  </a:lnTo>
                  <a:lnTo>
                    <a:pt x="112233" y="163"/>
                  </a:lnTo>
                  <a:lnTo>
                    <a:pt x="118872" y="1998"/>
                  </a:lnTo>
                  <a:lnTo>
                    <a:pt x="130855" y="10949"/>
                  </a:lnTo>
                  <a:lnTo>
                    <a:pt x="163244" y="5231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E0A34ADB-65B1-45A8-A30D-2337C61056B9}"/>
                </a:ext>
              </a:extLst>
            </p:cNvPr>
            <p:cNvSpPr/>
            <p:nvPr/>
          </p:nvSpPr>
          <p:spPr>
            <a:xfrm>
              <a:off x="3385131" y="12664708"/>
              <a:ext cx="59524" cy="77283"/>
            </a:xfrm>
            <a:custGeom>
              <a:avLst/>
              <a:gdLst/>
              <a:ahLst/>
              <a:cxnLst/>
              <a:rect l="0" t="0" r="0" b="0"/>
              <a:pathLst>
                <a:path w="59524" h="77283">
                  <a:moveTo>
                    <a:pt x="4127" y="0"/>
                  </a:moveTo>
                  <a:lnTo>
                    <a:pt x="0" y="12379"/>
                  </a:lnTo>
                  <a:lnTo>
                    <a:pt x="1560" y="36586"/>
                  </a:lnTo>
                  <a:lnTo>
                    <a:pt x="9896" y="53401"/>
                  </a:lnTo>
                  <a:lnTo>
                    <a:pt x="15746" y="61512"/>
                  </a:lnTo>
                  <a:lnTo>
                    <a:pt x="31460" y="72828"/>
                  </a:lnTo>
                  <a:lnTo>
                    <a:pt x="40487" y="77056"/>
                  </a:lnTo>
                  <a:lnTo>
                    <a:pt x="47369" y="77282"/>
                  </a:lnTo>
                  <a:lnTo>
                    <a:pt x="52821" y="74842"/>
                  </a:lnTo>
                  <a:lnTo>
                    <a:pt x="57319" y="70624"/>
                  </a:lnTo>
                  <a:lnTo>
                    <a:pt x="59454" y="64357"/>
                  </a:lnTo>
                  <a:lnTo>
                    <a:pt x="59523" y="48181"/>
                  </a:lnTo>
                  <a:lnTo>
                    <a:pt x="52068" y="34082"/>
                  </a:lnTo>
                  <a:lnTo>
                    <a:pt x="40117" y="22921"/>
                  </a:lnTo>
                  <a:lnTo>
                    <a:pt x="11900" y="777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1F84F61-B479-4208-BEF4-0203B1703E5D}"/>
                </a:ext>
              </a:extLst>
            </p:cNvPr>
            <p:cNvSpPr/>
            <p:nvPr/>
          </p:nvSpPr>
          <p:spPr>
            <a:xfrm>
              <a:off x="3498087" y="12610294"/>
              <a:ext cx="31095" cy="132151"/>
            </a:xfrm>
            <a:custGeom>
              <a:avLst/>
              <a:gdLst/>
              <a:ahLst/>
              <a:cxnLst/>
              <a:rect l="0" t="0" r="0" b="0"/>
              <a:pathLst>
                <a:path w="31095" h="132151">
                  <a:moveTo>
                    <a:pt x="0" y="0"/>
                  </a:moveTo>
                  <a:lnTo>
                    <a:pt x="8254" y="8253"/>
                  </a:lnTo>
                  <a:lnTo>
                    <a:pt x="23043" y="65321"/>
                  </a:lnTo>
                  <a:lnTo>
                    <a:pt x="28708" y="102847"/>
                  </a:lnTo>
                  <a:lnTo>
                    <a:pt x="31094" y="13215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B00E7466-3791-4C31-8348-1BFEC82F3A69}"/>
                </a:ext>
              </a:extLst>
            </p:cNvPr>
            <p:cNvSpPr/>
            <p:nvPr/>
          </p:nvSpPr>
          <p:spPr>
            <a:xfrm>
              <a:off x="3529181" y="12672482"/>
              <a:ext cx="69963" cy="54415"/>
            </a:xfrm>
            <a:custGeom>
              <a:avLst/>
              <a:gdLst/>
              <a:ahLst/>
              <a:cxnLst/>
              <a:rect l="0" t="0" r="0" b="0"/>
              <a:pathLst>
                <a:path w="69963" h="54415">
                  <a:moveTo>
                    <a:pt x="0" y="54414"/>
                  </a:moveTo>
                  <a:lnTo>
                    <a:pt x="1728" y="25975"/>
                  </a:lnTo>
                  <a:lnTo>
                    <a:pt x="8254" y="12696"/>
                  </a:lnTo>
                  <a:lnTo>
                    <a:pt x="13276" y="9328"/>
                  </a:lnTo>
                  <a:lnTo>
                    <a:pt x="25766" y="7889"/>
                  </a:lnTo>
                  <a:lnTo>
                    <a:pt x="37651" y="12431"/>
                  </a:lnTo>
                  <a:lnTo>
                    <a:pt x="43239" y="16061"/>
                  </a:lnTo>
                  <a:lnTo>
                    <a:pt x="51751" y="31611"/>
                  </a:lnTo>
                  <a:lnTo>
                    <a:pt x="55230" y="41804"/>
                  </a:lnTo>
                  <a:lnTo>
                    <a:pt x="57550" y="45143"/>
                  </a:lnTo>
                  <a:lnTo>
                    <a:pt x="59096" y="43915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0D83C74D-D1E5-4B6D-879D-F6343A258E30}"/>
                </a:ext>
              </a:extLst>
            </p:cNvPr>
            <p:cNvSpPr/>
            <p:nvPr/>
          </p:nvSpPr>
          <p:spPr>
            <a:xfrm>
              <a:off x="3645784" y="12656934"/>
              <a:ext cx="77737" cy="186567"/>
            </a:xfrm>
            <a:custGeom>
              <a:avLst/>
              <a:gdLst/>
              <a:ahLst/>
              <a:cxnLst/>
              <a:rect l="0" t="0" r="0" b="0"/>
              <a:pathLst>
                <a:path w="77737" h="186567">
                  <a:moveTo>
                    <a:pt x="0" y="0"/>
                  </a:moveTo>
                  <a:lnTo>
                    <a:pt x="4127" y="43279"/>
                  </a:lnTo>
                  <a:lnTo>
                    <a:pt x="7934" y="50448"/>
                  </a:lnTo>
                  <a:lnTo>
                    <a:pt x="19074" y="60712"/>
                  </a:lnTo>
                  <a:lnTo>
                    <a:pt x="25672" y="62933"/>
                  </a:lnTo>
                  <a:lnTo>
                    <a:pt x="39913" y="63095"/>
                  </a:lnTo>
                  <a:lnTo>
                    <a:pt x="46474" y="59338"/>
                  </a:lnTo>
                  <a:lnTo>
                    <a:pt x="60507" y="43590"/>
                  </a:lnTo>
                  <a:lnTo>
                    <a:pt x="60204" y="44608"/>
                  </a:lnTo>
                  <a:lnTo>
                    <a:pt x="58274" y="47877"/>
                  </a:lnTo>
                  <a:lnTo>
                    <a:pt x="56041" y="96566"/>
                  </a:lnTo>
                  <a:lnTo>
                    <a:pt x="61711" y="143393"/>
                  </a:lnTo>
                  <a:lnTo>
                    <a:pt x="77736" y="18656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E0924680-04FB-4A5F-9DF5-85A656D04733}"/>
                </a:ext>
              </a:extLst>
            </p:cNvPr>
            <p:cNvSpPr/>
            <p:nvPr/>
          </p:nvSpPr>
          <p:spPr>
            <a:xfrm>
              <a:off x="3777934" y="12654478"/>
              <a:ext cx="67339" cy="168922"/>
            </a:xfrm>
            <a:custGeom>
              <a:avLst/>
              <a:gdLst/>
              <a:ahLst/>
              <a:cxnLst/>
              <a:rect l="0" t="0" r="0" b="0"/>
              <a:pathLst>
                <a:path w="67339" h="168922">
                  <a:moveTo>
                    <a:pt x="0" y="33551"/>
                  </a:moveTo>
                  <a:lnTo>
                    <a:pt x="6693" y="95903"/>
                  </a:lnTo>
                  <a:lnTo>
                    <a:pt x="7453" y="154808"/>
                  </a:lnTo>
                  <a:lnTo>
                    <a:pt x="8424" y="165349"/>
                  </a:lnTo>
                  <a:lnTo>
                    <a:pt x="9934" y="168921"/>
                  </a:lnTo>
                  <a:lnTo>
                    <a:pt x="11805" y="167848"/>
                  </a:lnTo>
                  <a:lnTo>
                    <a:pt x="8902" y="104488"/>
                  </a:lnTo>
                  <a:lnTo>
                    <a:pt x="10866" y="67669"/>
                  </a:lnTo>
                  <a:lnTo>
                    <a:pt x="20376" y="31153"/>
                  </a:lnTo>
                  <a:lnTo>
                    <a:pt x="35544" y="8589"/>
                  </a:lnTo>
                  <a:lnTo>
                    <a:pt x="44425" y="1363"/>
                  </a:lnTo>
                  <a:lnTo>
                    <a:pt x="51210" y="0"/>
                  </a:lnTo>
                  <a:lnTo>
                    <a:pt x="56597" y="2546"/>
                  </a:lnTo>
                  <a:lnTo>
                    <a:pt x="61052" y="7700"/>
                  </a:lnTo>
                  <a:lnTo>
                    <a:pt x="66002" y="22637"/>
                  </a:lnTo>
                  <a:lnTo>
                    <a:pt x="67338" y="39066"/>
                  </a:lnTo>
                  <a:lnTo>
                    <a:pt x="62189" y="6464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3A5CA99B-91F0-4D10-BF5F-43D454049AAE}"/>
                </a:ext>
              </a:extLst>
            </p:cNvPr>
            <p:cNvSpPr/>
            <p:nvPr/>
          </p:nvSpPr>
          <p:spPr>
            <a:xfrm>
              <a:off x="3915683" y="12633614"/>
              <a:ext cx="35461" cy="132151"/>
            </a:xfrm>
            <a:custGeom>
              <a:avLst/>
              <a:gdLst/>
              <a:ahLst/>
              <a:cxnLst/>
              <a:rect l="0" t="0" r="0" b="0"/>
              <a:pathLst>
                <a:path w="35461" h="132151">
                  <a:moveTo>
                    <a:pt x="17722" y="0"/>
                  </a:moveTo>
                  <a:lnTo>
                    <a:pt x="6173" y="13276"/>
                  </a:lnTo>
                  <a:lnTo>
                    <a:pt x="209" y="25767"/>
                  </a:lnTo>
                  <a:lnTo>
                    <a:pt x="0" y="31860"/>
                  </a:lnTo>
                  <a:lnTo>
                    <a:pt x="4375" y="43240"/>
                  </a:lnTo>
                  <a:lnTo>
                    <a:pt x="14381" y="51753"/>
                  </a:lnTo>
                  <a:lnTo>
                    <a:pt x="20677" y="55231"/>
                  </a:lnTo>
                  <a:lnTo>
                    <a:pt x="29976" y="66005"/>
                  </a:lnTo>
                  <a:lnTo>
                    <a:pt x="33665" y="72507"/>
                  </a:lnTo>
                  <a:lnTo>
                    <a:pt x="35460" y="86639"/>
                  </a:lnTo>
                  <a:lnTo>
                    <a:pt x="32516" y="101557"/>
                  </a:lnTo>
                  <a:lnTo>
                    <a:pt x="17722" y="13215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3E886A7E-3DDD-484D-B7F3-1636C7185B74}"/>
                </a:ext>
              </a:extLst>
            </p:cNvPr>
            <p:cNvSpPr/>
            <p:nvPr/>
          </p:nvSpPr>
          <p:spPr>
            <a:xfrm>
              <a:off x="3987819" y="12672482"/>
              <a:ext cx="23322" cy="77736"/>
            </a:xfrm>
            <a:custGeom>
              <a:avLst/>
              <a:gdLst/>
              <a:ahLst/>
              <a:cxnLst/>
              <a:rect l="0" t="0" r="0" b="0"/>
              <a:pathLst>
                <a:path w="23322" h="77736">
                  <a:moveTo>
                    <a:pt x="0" y="0"/>
                  </a:moveTo>
                  <a:lnTo>
                    <a:pt x="12381" y="12380"/>
                  </a:lnTo>
                  <a:lnTo>
                    <a:pt x="18459" y="29975"/>
                  </a:lnTo>
                  <a:lnTo>
                    <a:pt x="23321" y="7773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2B9822ED-C4D8-44A3-90FD-E93DBFFDA612}"/>
                </a:ext>
              </a:extLst>
            </p:cNvPr>
            <p:cNvSpPr/>
            <p:nvPr/>
          </p:nvSpPr>
          <p:spPr>
            <a:xfrm>
              <a:off x="4011140" y="12594747"/>
              <a:ext cx="15548" cy="31094"/>
            </a:xfrm>
            <a:custGeom>
              <a:avLst/>
              <a:gdLst/>
              <a:ahLst/>
              <a:cxnLst/>
              <a:rect l="0" t="0" r="0" b="0"/>
              <a:pathLst>
                <a:path w="15548" h="31094">
                  <a:moveTo>
                    <a:pt x="15547" y="31093"/>
                  </a:moveTo>
                  <a:lnTo>
                    <a:pt x="9341" y="5247"/>
                  </a:lnTo>
                  <a:lnTo>
                    <a:pt x="7091" y="263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D62DB1D9-3011-4EBC-BE81-5795AC756EBE}"/>
                </a:ext>
              </a:extLst>
            </p:cNvPr>
            <p:cNvSpPr/>
            <p:nvPr/>
          </p:nvSpPr>
          <p:spPr>
            <a:xfrm>
              <a:off x="4088875" y="12670765"/>
              <a:ext cx="93284" cy="95000"/>
            </a:xfrm>
            <a:custGeom>
              <a:avLst/>
              <a:gdLst/>
              <a:ahLst/>
              <a:cxnLst/>
              <a:rect l="0" t="0" r="0" b="0"/>
              <a:pathLst>
                <a:path w="93284" h="95000">
                  <a:moveTo>
                    <a:pt x="0" y="9490"/>
                  </a:moveTo>
                  <a:lnTo>
                    <a:pt x="8254" y="1237"/>
                  </a:lnTo>
                  <a:lnTo>
                    <a:pt x="10685" y="2261"/>
                  </a:lnTo>
                  <a:lnTo>
                    <a:pt x="13386" y="12611"/>
                  </a:lnTo>
                  <a:lnTo>
                    <a:pt x="15421" y="70438"/>
                  </a:lnTo>
                  <a:lnTo>
                    <a:pt x="19657" y="38064"/>
                  </a:lnTo>
                  <a:lnTo>
                    <a:pt x="38742" y="6920"/>
                  </a:lnTo>
                  <a:lnTo>
                    <a:pt x="46558" y="1730"/>
                  </a:lnTo>
                  <a:lnTo>
                    <a:pt x="54359" y="0"/>
                  </a:lnTo>
                  <a:lnTo>
                    <a:pt x="62152" y="572"/>
                  </a:lnTo>
                  <a:lnTo>
                    <a:pt x="68210" y="5273"/>
                  </a:lnTo>
                  <a:lnTo>
                    <a:pt x="80864" y="31658"/>
                  </a:lnTo>
                  <a:lnTo>
                    <a:pt x="93283" y="9499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EEAF3A29-897E-4D03-A075-F39361E5BEE0}"/>
              </a:ext>
            </a:extLst>
          </p:cNvPr>
          <p:cNvGrpSpPr/>
          <p:nvPr/>
        </p:nvGrpSpPr>
        <p:grpSpPr>
          <a:xfrm>
            <a:off x="899877" y="13451021"/>
            <a:ext cx="3725082" cy="578536"/>
            <a:chOff x="899877" y="13451021"/>
            <a:chExt cx="3725082" cy="578536"/>
          </a:xfrm>
        </p:grpSpPr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EFF518B1-429D-4CEC-98A7-A7AA6183DB5D}"/>
                </a:ext>
              </a:extLst>
            </p:cNvPr>
            <p:cNvSpPr/>
            <p:nvPr/>
          </p:nvSpPr>
          <p:spPr>
            <a:xfrm>
              <a:off x="899877" y="13500179"/>
              <a:ext cx="281700" cy="283919"/>
            </a:xfrm>
            <a:custGeom>
              <a:avLst/>
              <a:gdLst/>
              <a:ahLst/>
              <a:cxnLst/>
              <a:rect l="0" t="0" r="0" b="0"/>
              <a:pathLst>
                <a:path w="281700" h="283919">
                  <a:moveTo>
                    <a:pt x="172870" y="283918"/>
                  </a:moveTo>
                  <a:lnTo>
                    <a:pt x="166177" y="221566"/>
                  </a:lnTo>
                  <a:lnTo>
                    <a:pt x="160970" y="174441"/>
                  </a:lnTo>
                  <a:lnTo>
                    <a:pt x="154625" y="116929"/>
                  </a:lnTo>
                  <a:lnTo>
                    <a:pt x="151805" y="56821"/>
                  </a:lnTo>
                  <a:lnTo>
                    <a:pt x="154344" y="1851"/>
                  </a:lnTo>
                  <a:lnTo>
                    <a:pt x="152746" y="0"/>
                  </a:lnTo>
                  <a:lnTo>
                    <a:pt x="124653" y="55186"/>
                  </a:lnTo>
                  <a:lnTo>
                    <a:pt x="95298" y="102797"/>
                  </a:lnTo>
                  <a:lnTo>
                    <a:pt x="53460" y="161386"/>
                  </a:lnTo>
                  <a:lnTo>
                    <a:pt x="19895" y="208730"/>
                  </a:lnTo>
                  <a:lnTo>
                    <a:pt x="370" y="241864"/>
                  </a:lnTo>
                  <a:lnTo>
                    <a:pt x="0" y="250699"/>
                  </a:lnTo>
                  <a:lnTo>
                    <a:pt x="3209" y="256589"/>
                  </a:lnTo>
                  <a:lnTo>
                    <a:pt x="43626" y="247010"/>
                  </a:lnTo>
                  <a:lnTo>
                    <a:pt x="102472" y="226920"/>
                  </a:lnTo>
                  <a:lnTo>
                    <a:pt x="157417" y="212232"/>
                  </a:lnTo>
                  <a:lnTo>
                    <a:pt x="208324" y="202248"/>
                  </a:lnTo>
                  <a:lnTo>
                    <a:pt x="259958" y="194075"/>
                  </a:lnTo>
                  <a:lnTo>
                    <a:pt x="281699" y="1906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7900A173-FBC6-4BBC-AD6C-B718785500F8}"/>
                </a:ext>
              </a:extLst>
            </p:cNvPr>
            <p:cNvSpPr/>
            <p:nvPr/>
          </p:nvSpPr>
          <p:spPr>
            <a:xfrm>
              <a:off x="1298179" y="13706360"/>
              <a:ext cx="23322" cy="19676"/>
            </a:xfrm>
            <a:custGeom>
              <a:avLst/>
              <a:gdLst/>
              <a:ahLst/>
              <a:cxnLst/>
              <a:rect l="0" t="0" r="0" b="0"/>
              <a:pathLst>
                <a:path w="23322" h="19676">
                  <a:moveTo>
                    <a:pt x="23321" y="15548"/>
                  </a:moveTo>
                  <a:lnTo>
                    <a:pt x="23321" y="15547"/>
                  </a:lnTo>
                  <a:lnTo>
                    <a:pt x="10941" y="19675"/>
                  </a:lnTo>
                  <a:lnTo>
                    <a:pt x="7294" y="18300"/>
                  </a:lnTo>
                  <a:lnTo>
                    <a:pt x="4863" y="14792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43F083EC-BBC5-4125-A9CB-169EA7274F7B}"/>
                </a:ext>
              </a:extLst>
            </p:cNvPr>
            <p:cNvSpPr/>
            <p:nvPr/>
          </p:nvSpPr>
          <p:spPr>
            <a:xfrm>
              <a:off x="1359887" y="13493083"/>
              <a:ext cx="187046" cy="240886"/>
            </a:xfrm>
            <a:custGeom>
              <a:avLst/>
              <a:gdLst/>
              <a:ahLst/>
              <a:cxnLst/>
              <a:rect l="0" t="0" r="0" b="0"/>
              <a:pathLst>
                <a:path w="187046" h="240886">
                  <a:moveTo>
                    <a:pt x="8254" y="65581"/>
                  </a:moveTo>
                  <a:lnTo>
                    <a:pt x="0" y="57327"/>
                  </a:lnTo>
                  <a:lnTo>
                    <a:pt x="1024" y="50577"/>
                  </a:lnTo>
                  <a:lnTo>
                    <a:pt x="11375" y="31561"/>
                  </a:lnTo>
                  <a:lnTo>
                    <a:pt x="44879" y="4830"/>
                  </a:lnTo>
                  <a:lnTo>
                    <a:pt x="72900" y="0"/>
                  </a:lnTo>
                  <a:lnTo>
                    <a:pt x="87628" y="1131"/>
                  </a:lnTo>
                  <a:lnTo>
                    <a:pt x="99174" y="8794"/>
                  </a:lnTo>
                  <a:lnTo>
                    <a:pt x="116609" y="35736"/>
                  </a:lnTo>
                  <a:lnTo>
                    <a:pt x="120903" y="63834"/>
                  </a:lnTo>
                  <a:lnTo>
                    <a:pt x="119630" y="77372"/>
                  </a:lnTo>
                  <a:lnTo>
                    <a:pt x="109002" y="99323"/>
                  </a:lnTo>
                  <a:lnTo>
                    <a:pt x="92762" y="116854"/>
                  </a:lnTo>
                  <a:lnTo>
                    <a:pt x="66787" y="137299"/>
                  </a:lnTo>
                  <a:lnTo>
                    <a:pt x="56437" y="151870"/>
                  </a:lnTo>
                  <a:lnTo>
                    <a:pt x="55059" y="160246"/>
                  </a:lnTo>
                  <a:lnTo>
                    <a:pt x="58135" y="178768"/>
                  </a:lnTo>
                  <a:lnTo>
                    <a:pt x="73705" y="208619"/>
                  </a:lnTo>
                  <a:lnTo>
                    <a:pt x="92046" y="224450"/>
                  </a:lnTo>
                  <a:lnTo>
                    <a:pt x="114593" y="235518"/>
                  </a:lnTo>
                  <a:lnTo>
                    <a:pt x="149839" y="240885"/>
                  </a:lnTo>
                  <a:lnTo>
                    <a:pt x="187045" y="23659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3BE9E4D3-A060-46A7-98DB-F907A1E4DFB8}"/>
                </a:ext>
              </a:extLst>
            </p:cNvPr>
            <p:cNvSpPr/>
            <p:nvPr/>
          </p:nvSpPr>
          <p:spPr>
            <a:xfrm>
              <a:off x="1064973" y="13846284"/>
              <a:ext cx="536375" cy="77737"/>
            </a:xfrm>
            <a:custGeom>
              <a:avLst/>
              <a:gdLst/>
              <a:ahLst/>
              <a:cxnLst/>
              <a:rect l="0" t="0" r="0" b="0"/>
              <a:pathLst>
                <a:path w="536375" h="77737">
                  <a:moveTo>
                    <a:pt x="0" y="77736"/>
                  </a:moveTo>
                  <a:lnTo>
                    <a:pt x="52250" y="64675"/>
                  </a:lnTo>
                  <a:lnTo>
                    <a:pt x="115641" y="51201"/>
                  </a:lnTo>
                  <a:lnTo>
                    <a:pt x="165194" y="42772"/>
                  </a:lnTo>
                  <a:lnTo>
                    <a:pt x="221550" y="33697"/>
                  </a:lnTo>
                  <a:lnTo>
                    <a:pt x="274668" y="25919"/>
                  </a:lnTo>
                  <a:lnTo>
                    <a:pt x="325627" y="19006"/>
                  </a:lnTo>
                  <a:lnTo>
                    <a:pt x="375146" y="12670"/>
                  </a:lnTo>
                  <a:lnTo>
                    <a:pt x="415069" y="8447"/>
                  </a:lnTo>
                  <a:lnTo>
                    <a:pt x="477854" y="3754"/>
                  </a:lnTo>
                  <a:lnTo>
                    <a:pt x="5363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7FA9FCDF-7910-4DA6-A668-0B168A1BB486}"/>
                </a:ext>
              </a:extLst>
            </p:cNvPr>
            <p:cNvSpPr/>
            <p:nvPr/>
          </p:nvSpPr>
          <p:spPr>
            <a:xfrm>
              <a:off x="1085927" y="13939566"/>
              <a:ext cx="437685" cy="89991"/>
            </a:xfrm>
            <a:custGeom>
              <a:avLst/>
              <a:gdLst/>
              <a:ahLst/>
              <a:cxnLst/>
              <a:rect l="0" t="0" r="0" b="0"/>
              <a:pathLst>
                <a:path w="437685" h="89991">
                  <a:moveTo>
                    <a:pt x="17914" y="85510"/>
                  </a:moveTo>
                  <a:lnTo>
                    <a:pt x="0" y="89990"/>
                  </a:lnTo>
                  <a:lnTo>
                    <a:pt x="52013" y="78017"/>
                  </a:lnTo>
                  <a:lnTo>
                    <a:pt x="92470" y="68422"/>
                  </a:lnTo>
                  <a:lnTo>
                    <a:pt x="147944" y="55116"/>
                  </a:lnTo>
                  <a:lnTo>
                    <a:pt x="213430" y="39336"/>
                  </a:lnTo>
                  <a:lnTo>
                    <a:pt x="266588" y="27087"/>
                  </a:lnTo>
                  <a:lnTo>
                    <a:pt x="311528" y="17194"/>
                  </a:lnTo>
                  <a:lnTo>
                    <a:pt x="350989" y="8873"/>
                  </a:lnTo>
                  <a:lnTo>
                    <a:pt x="397138" y="1927"/>
                  </a:lnTo>
                  <a:lnTo>
                    <a:pt x="43768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C86D46AA-4B93-4357-8E55-BC3C50A2DFFC}"/>
                </a:ext>
              </a:extLst>
            </p:cNvPr>
            <p:cNvSpPr/>
            <p:nvPr/>
          </p:nvSpPr>
          <p:spPr>
            <a:xfrm>
              <a:off x="1808076" y="13451021"/>
              <a:ext cx="169013" cy="338343"/>
            </a:xfrm>
            <a:custGeom>
              <a:avLst/>
              <a:gdLst/>
              <a:ahLst/>
              <a:cxnLst/>
              <a:rect l="0" t="0" r="0" b="0"/>
              <a:pathLst>
                <a:path w="169013" h="338343">
                  <a:moveTo>
                    <a:pt x="111985" y="84322"/>
                  </a:moveTo>
                  <a:lnTo>
                    <a:pt x="124365" y="76068"/>
                  </a:lnTo>
                  <a:lnTo>
                    <a:pt x="128012" y="70182"/>
                  </a:lnTo>
                  <a:lnTo>
                    <a:pt x="132064" y="54429"/>
                  </a:lnTo>
                  <a:lnTo>
                    <a:pt x="130219" y="26138"/>
                  </a:lnTo>
                  <a:lnTo>
                    <a:pt x="124141" y="17028"/>
                  </a:lnTo>
                  <a:lnTo>
                    <a:pt x="103568" y="0"/>
                  </a:lnTo>
                  <a:lnTo>
                    <a:pt x="84781" y="3924"/>
                  </a:lnTo>
                  <a:lnTo>
                    <a:pt x="33963" y="33618"/>
                  </a:lnTo>
                  <a:lnTo>
                    <a:pt x="16784" y="52246"/>
                  </a:lnTo>
                  <a:lnTo>
                    <a:pt x="0" y="91373"/>
                  </a:lnTo>
                  <a:lnTo>
                    <a:pt x="1915" y="108024"/>
                  </a:lnTo>
                  <a:lnTo>
                    <a:pt x="9239" y="122581"/>
                  </a:lnTo>
                  <a:lnTo>
                    <a:pt x="20167" y="135740"/>
                  </a:lnTo>
                  <a:lnTo>
                    <a:pt x="80941" y="166639"/>
                  </a:lnTo>
                  <a:lnTo>
                    <a:pt x="138488" y="200459"/>
                  </a:lnTo>
                  <a:lnTo>
                    <a:pt x="160616" y="232100"/>
                  </a:lnTo>
                  <a:lnTo>
                    <a:pt x="167726" y="250212"/>
                  </a:lnTo>
                  <a:lnTo>
                    <a:pt x="169012" y="267469"/>
                  </a:lnTo>
                  <a:lnTo>
                    <a:pt x="161227" y="300462"/>
                  </a:lnTo>
                  <a:lnTo>
                    <a:pt x="139341" y="325490"/>
                  </a:lnTo>
                  <a:lnTo>
                    <a:pt x="125040" y="335792"/>
                  </a:lnTo>
                  <a:lnTo>
                    <a:pt x="108596" y="338342"/>
                  </a:lnTo>
                  <a:lnTo>
                    <a:pt x="71899" y="329657"/>
                  </a:lnTo>
                  <a:lnTo>
                    <a:pt x="57622" y="318704"/>
                  </a:lnTo>
                  <a:lnTo>
                    <a:pt x="37152" y="288108"/>
                  </a:lnTo>
                  <a:lnTo>
                    <a:pt x="37048" y="269411"/>
                  </a:lnTo>
                  <a:lnTo>
                    <a:pt x="53056" y="227908"/>
                  </a:lnTo>
                  <a:lnTo>
                    <a:pt x="65789" y="212867"/>
                  </a:lnTo>
                  <a:lnTo>
                    <a:pt x="127532" y="17760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9B18218A-4D03-4EE2-B681-8D691E5866C5}"/>
                </a:ext>
              </a:extLst>
            </p:cNvPr>
            <p:cNvSpPr/>
            <p:nvPr/>
          </p:nvSpPr>
          <p:spPr>
            <a:xfrm>
              <a:off x="2052211" y="13639087"/>
              <a:ext cx="155472" cy="113916"/>
            </a:xfrm>
            <a:custGeom>
              <a:avLst/>
              <a:gdLst/>
              <a:ahLst/>
              <a:cxnLst/>
              <a:rect l="0" t="0" r="0" b="0"/>
              <a:pathLst>
                <a:path w="155472" h="113916">
                  <a:moveTo>
                    <a:pt x="0" y="20633"/>
                  </a:moveTo>
                  <a:lnTo>
                    <a:pt x="4127" y="0"/>
                  </a:lnTo>
                  <a:lnTo>
                    <a:pt x="7070" y="2558"/>
                  </a:lnTo>
                  <a:lnTo>
                    <a:pt x="21193" y="41380"/>
                  </a:lnTo>
                  <a:lnTo>
                    <a:pt x="37347" y="62675"/>
                  </a:lnTo>
                  <a:lnTo>
                    <a:pt x="46491" y="68527"/>
                  </a:lnTo>
                  <a:lnTo>
                    <a:pt x="65865" y="72726"/>
                  </a:lnTo>
                  <a:lnTo>
                    <a:pt x="74140" y="69182"/>
                  </a:lnTo>
                  <a:lnTo>
                    <a:pt x="87942" y="53727"/>
                  </a:lnTo>
                  <a:lnTo>
                    <a:pt x="92924" y="30159"/>
                  </a:lnTo>
                  <a:lnTo>
                    <a:pt x="93176" y="10788"/>
                  </a:lnTo>
                  <a:lnTo>
                    <a:pt x="93212" y="14069"/>
                  </a:lnTo>
                  <a:lnTo>
                    <a:pt x="118093" y="70006"/>
                  </a:lnTo>
                  <a:lnTo>
                    <a:pt x="155471" y="11391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826C427E-14EE-49B0-A147-5ED078E4802F}"/>
                </a:ext>
              </a:extLst>
            </p:cNvPr>
            <p:cNvSpPr/>
            <p:nvPr/>
          </p:nvSpPr>
          <p:spPr>
            <a:xfrm>
              <a:off x="2282926" y="13581985"/>
              <a:ext cx="80227" cy="116603"/>
            </a:xfrm>
            <a:custGeom>
              <a:avLst/>
              <a:gdLst/>
              <a:ahLst/>
              <a:cxnLst/>
              <a:rect l="0" t="0" r="0" b="0"/>
              <a:pathLst>
                <a:path w="80227" h="116603">
                  <a:moveTo>
                    <a:pt x="49132" y="0"/>
                  </a:moveTo>
                  <a:lnTo>
                    <a:pt x="36752" y="4127"/>
                  </a:lnTo>
                  <a:lnTo>
                    <a:pt x="12547" y="27325"/>
                  </a:lnTo>
                  <a:lnTo>
                    <a:pt x="2642" y="51876"/>
                  </a:lnTo>
                  <a:lnTo>
                    <a:pt x="0" y="65678"/>
                  </a:lnTo>
                  <a:lnTo>
                    <a:pt x="2558" y="78335"/>
                  </a:lnTo>
                  <a:lnTo>
                    <a:pt x="16916" y="101611"/>
                  </a:lnTo>
                  <a:lnTo>
                    <a:pt x="27655" y="108336"/>
                  </a:lnTo>
                  <a:lnTo>
                    <a:pt x="80226" y="11660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B9A22DDC-EA21-4136-B9BD-81AF42F1D7AF}"/>
                </a:ext>
              </a:extLst>
            </p:cNvPr>
            <p:cNvSpPr/>
            <p:nvPr/>
          </p:nvSpPr>
          <p:spPr>
            <a:xfrm>
              <a:off x="2407622" y="13566437"/>
              <a:ext cx="72134" cy="132151"/>
            </a:xfrm>
            <a:custGeom>
              <a:avLst/>
              <a:gdLst/>
              <a:ahLst/>
              <a:cxnLst/>
              <a:rect l="0" t="0" r="0" b="0"/>
              <a:pathLst>
                <a:path w="72134" h="132151">
                  <a:moveTo>
                    <a:pt x="56586" y="0"/>
                  </a:moveTo>
                  <a:lnTo>
                    <a:pt x="13307" y="40712"/>
                  </a:lnTo>
                  <a:lnTo>
                    <a:pt x="2802" y="64159"/>
                  </a:lnTo>
                  <a:lnTo>
                    <a:pt x="0" y="76457"/>
                  </a:lnTo>
                  <a:lnTo>
                    <a:pt x="1588" y="87247"/>
                  </a:lnTo>
                  <a:lnTo>
                    <a:pt x="12565" y="106147"/>
                  </a:lnTo>
                  <a:lnTo>
                    <a:pt x="33566" y="118577"/>
                  </a:lnTo>
                  <a:lnTo>
                    <a:pt x="72133" y="1321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C5821326-5989-4A41-89C5-73A650D24C7A}"/>
                </a:ext>
              </a:extLst>
            </p:cNvPr>
            <p:cNvSpPr/>
            <p:nvPr/>
          </p:nvSpPr>
          <p:spPr>
            <a:xfrm>
              <a:off x="2557621" y="13583056"/>
              <a:ext cx="312554" cy="177721"/>
            </a:xfrm>
            <a:custGeom>
              <a:avLst/>
              <a:gdLst/>
              <a:ahLst/>
              <a:cxnLst/>
              <a:rect l="0" t="0" r="0" b="0"/>
              <a:pathLst>
                <a:path w="312554" h="177721">
                  <a:moveTo>
                    <a:pt x="30964" y="30023"/>
                  </a:moveTo>
                  <a:lnTo>
                    <a:pt x="14457" y="25896"/>
                  </a:lnTo>
                  <a:lnTo>
                    <a:pt x="8731" y="27271"/>
                  </a:lnTo>
                  <a:lnTo>
                    <a:pt x="4050" y="30780"/>
                  </a:lnTo>
                  <a:lnTo>
                    <a:pt x="65" y="35710"/>
                  </a:lnTo>
                  <a:lnTo>
                    <a:pt x="0" y="42450"/>
                  </a:lnTo>
                  <a:lnTo>
                    <a:pt x="6837" y="59155"/>
                  </a:lnTo>
                  <a:lnTo>
                    <a:pt x="14016" y="64992"/>
                  </a:lnTo>
                  <a:lnTo>
                    <a:pt x="33508" y="71476"/>
                  </a:lnTo>
                  <a:lnTo>
                    <a:pt x="41297" y="68886"/>
                  </a:lnTo>
                  <a:lnTo>
                    <a:pt x="47354" y="62841"/>
                  </a:lnTo>
                  <a:lnTo>
                    <a:pt x="52255" y="54493"/>
                  </a:lnTo>
                  <a:lnTo>
                    <a:pt x="57250" y="50656"/>
                  </a:lnTo>
                  <a:lnTo>
                    <a:pt x="62307" y="49823"/>
                  </a:lnTo>
                  <a:lnTo>
                    <a:pt x="67407" y="50997"/>
                  </a:lnTo>
                  <a:lnTo>
                    <a:pt x="117422" y="77343"/>
                  </a:lnTo>
                  <a:lnTo>
                    <a:pt x="128334" y="77115"/>
                  </a:lnTo>
                  <a:lnTo>
                    <a:pt x="149671" y="69954"/>
                  </a:lnTo>
                  <a:lnTo>
                    <a:pt x="166064" y="51225"/>
                  </a:lnTo>
                  <a:lnTo>
                    <a:pt x="176517" y="27354"/>
                  </a:lnTo>
                  <a:lnTo>
                    <a:pt x="179273" y="537"/>
                  </a:lnTo>
                  <a:lnTo>
                    <a:pt x="180797" y="0"/>
                  </a:lnTo>
                  <a:lnTo>
                    <a:pt x="209492" y="31507"/>
                  </a:lnTo>
                  <a:lnTo>
                    <a:pt x="260636" y="64818"/>
                  </a:lnTo>
                  <a:lnTo>
                    <a:pt x="293694" y="86370"/>
                  </a:lnTo>
                  <a:lnTo>
                    <a:pt x="303718" y="98681"/>
                  </a:lnTo>
                  <a:lnTo>
                    <a:pt x="312553" y="126180"/>
                  </a:lnTo>
                  <a:lnTo>
                    <a:pt x="310245" y="138176"/>
                  </a:lnTo>
                  <a:lnTo>
                    <a:pt x="279716" y="17772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03DCCDE5-C555-41C5-87FB-79B9E422FED7}"/>
                </a:ext>
              </a:extLst>
            </p:cNvPr>
            <p:cNvSpPr/>
            <p:nvPr/>
          </p:nvSpPr>
          <p:spPr>
            <a:xfrm>
              <a:off x="3163743" y="13487857"/>
              <a:ext cx="194422" cy="261092"/>
            </a:xfrm>
            <a:custGeom>
              <a:avLst/>
              <a:gdLst/>
              <a:ahLst/>
              <a:cxnLst/>
              <a:rect l="0" t="0" r="0" b="0"/>
              <a:pathLst>
                <a:path w="194422" h="261092">
                  <a:moveTo>
                    <a:pt x="171100" y="24166"/>
                  </a:moveTo>
                  <a:lnTo>
                    <a:pt x="162847" y="15913"/>
                  </a:lnTo>
                  <a:lnTo>
                    <a:pt x="137081" y="2526"/>
                  </a:lnTo>
                  <a:lnTo>
                    <a:pt x="97969" y="0"/>
                  </a:lnTo>
                  <a:lnTo>
                    <a:pt x="65939" y="4721"/>
                  </a:lnTo>
                  <a:lnTo>
                    <a:pt x="27657" y="28098"/>
                  </a:lnTo>
                  <a:lnTo>
                    <a:pt x="7732" y="57295"/>
                  </a:lnTo>
                  <a:lnTo>
                    <a:pt x="0" y="74754"/>
                  </a:lnTo>
                  <a:lnTo>
                    <a:pt x="1755" y="88986"/>
                  </a:lnTo>
                  <a:lnTo>
                    <a:pt x="9835" y="101064"/>
                  </a:lnTo>
                  <a:lnTo>
                    <a:pt x="22131" y="111708"/>
                  </a:lnTo>
                  <a:lnTo>
                    <a:pt x="54220" y="123534"/>
                  </a:lnTo>
                  <a:lnTo>
                    <a:pt x="106527" y="127889"/>
                  </a:lnTo>
                  <a:lnTo>
                    <a:pt x="131172" y="127272"/>
                  </a:lnTo>
                  <a:lnTo>
                    <a:pt x="134117" y="128317"/>
                  </a:lnTo>
                  <a:lnTo>
                    <a:pt x="133489" y="129876"/>
                  </a:lnTo>
                  <a:lnTo>
                    <a:pt x="86287" y="166863"/>
                  </a:lnTo>
                  <a:lnTo>
                    <a:pt x="62292" y="203326"/>
                  </a:lnTo>
                  <a:lnTo>
                    <a:pt x="57103" y="219615"/>
                  </a:lnTo>
                  <a:lnTo>
                    <a:pt x="58246" y="246925"/>
                  </a:lnTo>
                  <a:lnTo>
                    <a:pt x="67362" y="254726"/>
                  </a:lnTo>
                  <a:lnTo>
                    <a:pt x="98219" y="261091"/>
                  </a:lnTo>
                  <a:lnTo>
                    <a:pt x="135541" y="251828"/>
                  </a:lnTo>
                  <a:lnTo>
                    <a:pt x="194421" y="22627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763CBC55-294D-48D7-B4E0-EB4E471B23BF}"/>
                </a:ext>
              </a:extLst>
            </p:cNvPr>
            <p:cNvSpPr/>
            <p:nvPr/>
          </p:nvSpPr>
          <p:spPr>
            <a:xfrm>
              <a:off x="3435899" y="13589758"/>
              <a:ext cx="163245" cy="110461"/>
            </a:xfrm>
            <a:custGeom>
              <a:avLst/>
              <a:gdLst/>
              <a:ahLst/>
              <a:cxnLst/>
              <a:rect l="0" t="0" r="0" b="0"/>
              <a:pathLst>
                <a:path w="163245" h="110461">
                  <a:moveTo>
                    <a:pt x="0" y="0"/>
                  </a:moveTo>
                  <a:lnTo>
                    <a:pt x="6693" y="51532"/>
                  </a:lnTo>
                  <a:lnTo>
                    <a:pt x="9288" y="95656"/>
                  </a:lnTo>
                  <a:lnTo>
                    <a:pt x="15932" y="110460"/>
                  </a:lnTo>
                  <a:lnTo>
                    <a:pt x="20123" y="108190"/>
                  </a:lnTo>
                  <a:lnTo>
                    <a:pt x="52565" y="44852"/>
                  </a:lnTo>
                  <a:lnTo>
                    <a:pt x="73746" y="26267"/>
                  </a:lnTo>
                  <a:lnTo>
                    <a:pt x="85441" y="20101"/>
                  </a:lnTo>
                  <a:lnTo>
                    <a:pt x="96692" y="21176"/>
                  </a:lnTo>
                  <a:lnTo>
                    <a:pt x="118406" y="36187"/>
                  </a:lnTo>
                  <a:lnTo>
                    <a:pt x="151698" y="87384"/>
                  </a:lnTo>
                  <a:lnTo>
                    <a:pt x="163244" y="1088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714266C1-5906-4892-A409-1B49AC50712E}"/>
                </a:ext>
              </a:extLst>
            </p:cNvPr>
            <p:cNvSpPr/>
            <p:nvPr/>
          </p:nvSpPr>
          <p:spPr>
            <a:xfrm>
              <a:off x="3630237" y="13495995"/>
              <a:ext cx="69963" cy="218141"/>
            </a:xfrm>
            <a:custGeom>
              <a:avLst/>
              <a:gdLst/>
              <a:ahLst/>
              <a:cxnLst/>
              <a:rect l="0" t="0" r="0" b="0"/>
              <a:pathLst>
                <a:path w="69963" h="218141">
                  <a:moveTo>
                    <a:pt x="0" y="8254"/>
                  </a:moveTo>
                  <a:lnTo>
                    <a:pt x="16507" y="0"/>
                  </a:lnTo>
                  <a:lnTo>
                    <a:pt x="23961" y="7934"/>
                  </a:lnTo>
                  <a:lnTo>
                    <a:pt x="45967" y="68620"/>
                  </a:lnTo>
                  <a:lnTo>
                    <a:pt x="58146" y="123185"/>
                  </a:lnTo>
                  <a:lnTo>
                    <a:pt x="66461" y="183286"/>
                  </a:lnTo>
                  <a:lnTo>
                    <a:pt x="69962" y="21814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62F554E1-6539-4E04-A86C-27734CB304A6}"/>
                </a:ext>
              </a:extLst>
            </p:cNvPr>
            <p:cNvSpPr/>
            <p:nvPr/>
          </p:nvSpPr>
          <p:spPr>
            <a:xfrm>
              <a:off x="3606917" y="13558664"/>
              <a:ext cx="132151" cy="12253"/>
            </a:xfrm>
            <a:custGeom>
              <a:avLst/>
              <a:gdLst/>
              <a:ahLst/>
              <a:cxnLst/>
              <a:rect l="0" t="0" r="0" b="0"/>
              <a:pathLst>
                <a:path w="132151" h="12253">
                  <a:moveTo>
                    <a:pt x="0" y="7773"/>
                  </a:moveTo>
                  <a:lnTo>
                    <a:pt x="32757" y="12252"/>
                  </a:lnTo>
                  <a:lnTo>
                    <a:pt x="91051" y="6612"/>
                  </a:lnTo>
                  <a:lnTo>
                    <a:pt x="13215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89B6BC3-9C41-49C3-A4A6-79E5521D6E11}"/>
                </a:ext>
              </a:extLst>
            </p:cNvPr>
            <p:cNvSpPr/>
            <p:nvPr/>
          </p:nvSpPr>
          <p:spPr>
            <a:xfrm>
              <a:off x="3785708" y="13570510"/>
              <a:ext cx="310942" cy="147243"/>
            </a:xfrm>
            <a:custGeom>
              <a:avLst/>
              <a:gdLst/>
              <a:ahLst/>
              <a:cxnLst/>
              <a:rect l="0" t="0" r="0" b="0"/>
              <a:pathLst>
                <a:path w="310942" h="147243">
                  <a:moveTo>
                    <a:pt x="0" y="42569"/>
                  </a:moveTo>
                  <a:lnTo>
                    <a:pt x="8253" y="54950"/>
                  </a:lnTo>
                  <a:lnTo>
                    <a:pt x="13276" y="57731"/>
                  </a:lnTo>
                  <a:lnTo>
                    <a:pt x="25766" y="58522"/>
                  </a:lnTo>
                  <a:lnTo>
                    <a:pt x="51492" y="45856"/>
                  </a:lnTo>
                  <a:lnTo>
                    <a:pt x="57648" y="38714"/>
                  </a:lnTo>
                  <a:lnTo>
                    <a:pt x="64489" y="21564"/>
                  </a:lnTo>
                  <a:lnTo>
                    <a:pt x="62858" y="13883"/>
                  </a:lnTo>
                  <a:lnTo>
                    <a:pt x="51833" y="741"/>
                  </a:lnTo>
                  <a:lnTo>
                    <a:pt x="43192" y="0"/>
                  </a:lnTo>
                  <a:lnTo>
                    <a:pt x="22075" y="8390"/>
                  </a:lnTo>
                  <a:lnTo>
                    <a:pt x="13853" y="18054"/>
                  </a:lnTo>
                  <a:lnTo>
                    <a:pt x="2414" y="44918"/>
                  </a:lnTo>
                  <a:lnTo>
                    <a:pt x="1361" y="72403"/>
                  </a:lnTo>
                  <a:lnTo>
                    <a:pt x="3498" y="85779"/>
                  </a:lnTo>
                  <a:lnTo>
                    <a:pt x="10969" y="96422"/>
                  </a:lnTo>
                  <a:lnTo>
                    <a:pt x="35394" y="112858"/>
                  </a:lnTo>
                  <a:lnTo>
                    <a:pt x="66403" y="114404"/>
                  </a:lnTo>
                  <a:lnTo>
                    <a:pt x="83136" y="111188"/>
                  </a:lnTo>
                  <a:lnTo>
                    <a:pt x="108638" y="93795"/>
                  </a:lnTo>
                  <a:lnTo>
                    <a:pt x="119066" y="81902"/>
                  </a:lnTo>
                  <a:lnTo>
                    <a:pt x="128350" y="57170"/>
                  </a:lnTo>
                  <a:lnTo>
                    <a:pt x="129617" y="44529"/>
                  </a:lnTo>
                  <a:lnTo>
                    <a:pt x="132189" y="37830"/>
                  </a:lnTo>
                  <a:lnTo>
                    <a:pt x="135631" y="35091"/>
                  </a:lnTo>
                  <a:lnTo>
                    <a:pt x="139653" y="34991"/>
                  </a:lnTo>
                  <a:lnTo>
                    <a:pt x="186143" y="52325"/>
                  </a:lnTo>
                  <a:lnTo>
                    <a:pt x="191466" y="60301"/>
                  </a:lnTo>
                  <a:lnTo>
                    <a:pt x="204836" y="120966"/>
                  </a:lnTo>
                  <a:lnTo>
                    <a:pt x="216854" y="138160"/>
                  </a:lnTo>
                  <a:lnTo>
                    <a:pt x="224896" y="145164"/>
                  </a:lnTo>
                  <a:lnTo>
                    <a:pt x="234575" y="147242"/>
                  </a:lnTo>
                  <a:lnTo>
                    <a:pt x="256847" y="142641"/>
                  </a:lnTo>
                  <a:lnTo>
                    <a:pt x="276535" y="127352"/>
                  </a:lnTo>
                  <a:lnTo>
                    <a:pt x="291331" y="107026"/>
                  </a:lnTo>
                  <a:lnTo>
                    <a:pt x="299660" y="83067"/>
                  </a:lnTo>
                  <a:lnTo>
                    <a:pt x="300829" y="84252"/>
                  </a:lnTo>
                  <a:lnTo>
                    <a:pt x="310941" y="1358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CC6BC4A2-C197-4465-8809-404B431DCB79}"/>
                </a:ext>
              </a:extLst>
            </p:cNvPr>
            <p:cNvSpPr/>
            <p:nvPr/>
          </p:nvSpPr>
          <p:spPr>
            <a:xfrm>
              <a:off x="4049400" y="13523092"/>
              <a:ext cx="16156" cy="4479"/>
            </a:xfrm>
            <a:custGeom>
              <a:avLst/>
              <a:gdLst/>
              <a:ahLst/>
              <a:cxnLst/>
              <a:rect l="0" t="0" r="0" b="0"/>
              <a:pathLst>
                <a:path w="16156" h="4479">
                  <a:moveTo>
                    <a:pt x="16155" y="4478"/>
                  </a:moveTo>
                  <a:lnTo>
                    <a:pt x="992" y="0"/>
                  </a:lnTo>
                  <a:lnTo>
                    <a:pt x="0" y="628"/>
                  </a:lnTo>
                  <a:lnTo>
                    <a:pt x="608" y="447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F5B3FF39-6441-4C87-AC3F-514025AF62B0}"/>
                </a:ext>
              </a:extLst>
            </p:cNvPr>
            <p:cNvSpPr/>
            <p:nvPr/>
          </p:nvSpPr>
          <p:spPr>
            <a:xfrm>
              <a:off x="4180889" y="13605304"/>
              <a:ext cx="94552" cy="108832"/>
            </a:xfrm>
            <a:custGeom>
              <a:avLst/>
              <a:gdLst/>
              <a:ahLst/>
              <a:cxnLst/>
              <a:rect l="0" t="0" r="0" b="0"/>
              <a:pathLst>
                <a:path w="94552" h="108832">
                  <a:moveTo>
                    <a:pt x="24589" y="0"/>
                  </a:moveTo>
                  <a:lnTo>
                    <a:pt x="2950" y="36587"/>
                  </a:lnTo>
                  <a:lnTo>
                    <a:pt x="0" y="58008"/>
                  </a:lnTo>
                  <a:lnTo>
                    <a:pt x="423" y="69767"/>
                  </a:lnTo>
                  <a:lnTo>
                    <a:pt x="6751" y="80197"/>
                  </a:lnTo>
                  <a:lnTo>
                    <a:pt x="29905" y="98694"/>
                  </a:lnTo>
                  <a:lnTo>
                    <a:pt x="55743" y="106341"/>
                  </a:lnTo>
                  <a:lnTo>
                    <a:pt x="94551" y="10883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A66BAAC6-F58A-46F3-B5D0-6FBF91F5C90E}"/>
                </a:ext>
              </a:extLst>
            </p:cNvPr>
            <p:cNvSpPr/>
            <p:nvPr/>
          </p:nvSpPr>
          <p:spPr>
            <a:xfrm>
              <a:off x="4313828" y="13553221"/>
              <a:ext cx="311131" cy="176461"/>
            </a:xfrm>
            <a:custGeom>
              <a:avLst/>
              <a:gdLst/>
              <a:ahLst/>
              <a:cxnLst/>
              <a:rect l="0" t="0" r="0" b="0"/>
              <a:pathLst>
                <a:path w="311131" h="176461">
                  <a:moveTo>
                    <a:pt x="8253" y="36537"/>
                  </a:moveTo>
                  <a:lnTo>
                    <a:pt x="0" y="57170"/>
                  </a:lnTo>
                  <a:lnTo>
                    <a:pt x="1023" y="68431"/>
                  </a:lnTo>
                  <a:lnTo>
                    <a:pt x="11374" y="94763"/>
                  </a:lnTo>
                  <a:lnTo>
                    <a:pt x="29794" y="112222"/>
                  </a:lnTo>
                  <a:lnTo>
                    <a:pt x="40752" y="118089"/>
                  </a:lnTo>
                  <a:lnTo>
                    <a:pt x="50649" y="119408"/>
                  </a:lnTo>
                  <a:lnTo>
                    <a:pt x="68555" y="113963"/>
                  </a:lnTo>
                  <a:lnTo>
                    <a:pt x="75229" y="104565"/>
                  </a:lnTo>
                  <a:lnTo>
                    <a:pt x="84949" y="75697"/>
                  </a:lnTo>
                  <a:lnTo>
                    <a:pt x="90478" y="71282"/>
                  </a:lnTo>
                  <a:lnTo>
                    <a:pt x="96755" y="74383"/>
                  </a:lnTo>
                  <a:lnTo>
                    <a:pt x="113230" y="90498"/>
                  </a:lnTo>
                  <a:lnTo>
                    <a:pt x="137827" y="106297"/>
                  </a:lnTo>
                  <a:lnTo>
                    <a:pt x="166033" y="110441"/>
                  </a:lnTo>
                  <a:lnTo>
                    <a:pt x="180811" y="109128"/>
                  </a:lnTo>
                  <a:lnTo>
                    <a:pt x="193253" y="103933"/>
                  </a:lnTo>
                  <a:lnTo>
                    <a:pt x="213988" y="86644"/>
                  </a:lnTo>
                  <a:lnTo>
                    <a:pt x="224931" y="59957"/>
                  </a:lnTo>
                  <a:lnTo>
                    <a:pt x="228789" y="20157"/>
                  </a:lnTo>
                  <a:lnTo>
                    <a:pt x="227829" y="10069"/>
                  </a:lnTo>
                  <a:lnTo>
                    <a:pt x="224599" y="4209"/>
                  </a:lnTo>
                  <a:lnTo>
                    <a:pt x="219854" y="1166"/>
                  </a:lnTo>
                  <a:lnTo>
                    <a:pt x="214100" y="0"/>
                  </a:lnTo>
                  <a:lnTo>
                    <a:pt x="211991" y="2679"/>
                  </a:lnTo>
                  <a:lnTo>
                    <a:pt x="214255" y="14867"/>
                  </a:lnTo>
                  <a:lnTo>
                    <a:pt x="234839" y="31801"/>
                  </a:lnTo>
                  <a:lnTo>
                    <a:pt x="291975" y="62570"/>
                  </a:lnTo>
                  <a:lnTo>
                    <a:pt x="301048" y="71168"/>
                  </a:lnTo>
                  <a:lnTo>
                    <a:pt x="311130" y="92234"/>
                  </a:lnTo>
                  <a:lnTo>
                    <a:pt x="302589" y="106489"/>
                  </a:lnTo>
                  <a:lnTo>
                    <a:pt x="248151" y="152657"/>
                  </a:lnTo>
                  <a:lnTo>
                    <a:pt x="218138" y="17646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2B1A353E-5CEE-425B-9A31-D2A1FE80A5AB}"/>
              </a:ext>
            </a:extLst>
          </p:cNvPr>
          <p:cNvGrpSpPr/>
          <p:nvPr/>
        </p:nvGrpSpPr>
        <p:grpSpPr>
          <a:xfrm>
            <a:off x="1414377" y="14054227"/>
            <a:ext cx="2511255" cy="1088295"/>
            <a:chOff x="1414377" y="14054227"/>
            <a:chExt cx="2511255" cy="1088295"/>
          </a:xfrm>
        </p:grpSpPr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E5DCEF79-285E-4FBD-A2EF-49AEE691F4F9}"/>
                </a:ext>
              </a:extLst>
            </p:cNvPr>
            <p:cNvSpPr/>
            <p:nvPr/>
          </p:nvSpPr>
          <p:spPr>
            <a:xfrm>
              <a:off x="1469197" y="14095306"/>
              <a:ext cx="185985" cy="332050"/>
            </a:xfrm>
            <a:custGeom>
              <a:avLst/>
              <a:gdLst/>
              <a:ahLst/>
              <a:cxnLst/>
              <a:rect l="0" t="0" r="0" b="0"/>
              <a:pathLst>
                <a:path w="185985" h="332050">
                  <a:moveTo>
                    <a:pt x="7773" y="332049"/>
                  </a:moveTo>
                  <a:lnTo>
                    <a:pt x="20153" y="327922"/>
                  </a:lnTo>
                  <a:lnTo>
                    <a:pt x="30838" y="318986"/>
                  </a:lnTo>
                  <a:lnTo>
                    <a:pt x="74048" y="260294"/>
                  </a:lnTo>
                  <a:lnTo>
                    <a:pt x="108069" y="205815"/>
                  </a:lnTo>
                  <a:lnTo>
                    <a:pt x="137011" y="151076"/>
                  </a:lnTo>
                  <a:lnTo>
                    <a:pt x="154176" y="102480"/>
                  </a:lnTo>
                  <a:lnTo>
                    <a:pt x="170154" y="46466"/>
                  </a:lnTo>
                  <a:lnTo>
                    <a:pt x="177948" y="1102"/>
                  </a:lnTo>
                  <a:lnTo>
                    <a:pt x="179957" y="0"/>
                  </a:lnTo>
                  <a:lnTo>
                    <a:pt x="182159" y="1854"/>
                  </a:lnTo>
                  <a:lnTo>
                    <a:pt x="185984" y="65020"/>
                  </a:lnTo>
                  <a:lnTo>
                    <a:pt x="184579" y="113179"/>
                  </a:lnTo>
                  <a:lnTo>
                    <a:pt x="178196" y="174888"/>
                  </a:lnTo>
                  <a:lnTo>
                    <a:pt x="171905" y="221891"/>
                  </a:lnTo>
                  <a:lnTo>
                    <a:pt x="164502" y="251997"/>
                  </a:lnTo>
                  <a:lnTo>
                    <a:pt x="158900" y="258815"/>
                  </a:lnTo>
                  <a:lnTo>
                    <a:pt x="152574" y="262497"/>
                  </a:lnTo>
                  <a:lnTo>
                    <a:pt x="146630" y="263224"/>
                  </a:lnTo>
                  <a:lnTo>
                    <a:pt x="135418" y="259426"/>
                  </a:lnTo>
                  <a:lnTo>
                    <a:pt x="79701" y="234226"/>
                  </a:lnTo>
                  <a:lnTo>
                    <a:pt x="36665" y="225395"/>
                  </a:lnTo>
                  <a:lnTo>
                    <a:pt x="0" y="23099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C07A75C5-BE81-45AC-9C1F-DB0A14F5F495}"/>
                </a:ext>
              </a:extLst>
            </p:cNvPr>
            <p:cNvSpPr/>
            <p:nvPr/>
          </p:nvSpPr>
          <p:spPr>
            <a:xfrm>
              <a:off x="1752338" y="14260685"/>
              <a:ext cx="191045" cy="112600"/>
            </a:xfrm>
            <a:custGeom>
              <a:avLst/>
              <a:gdLst/>
              <a:ahLst/>
              <a:cxnLst/>
              <a:rect l="0" t="0" r="0" b="0"/>
              <a:pathLst>
                <a:path w="191045" h="112600">
                  <a:moveTo>
                    <a:pt x="4479" y="34520"/>
                  </a:moveTo>
                  <a:lnTo>
                    <a:pt x="4479" y="34518"/>
                  </a:lnTo>
                  <a:lnTo>
                    <a:pt x="3615" y="92034"/>
                  </a:lnTo>
                  <a:lnTo>
                    <a:pt x="0" y="112599"/>
                  </a:lnTo>
                  <a:lnTo>
                    <a:pt x="11042" y="58573"/>
                  </a:lnTo>
                  <a:lnTo>
                    <a:pt x="24658" y="29266"/>
                  </a:lnTo>
                  <a:lnTo>
                    <a:pt x="37632" y="12318"/>
                  </a:lnTo>
                  <a:lnTo>
                    <a:pt x="43855" y="8492"/>
                  </a:lnTo>
                  <a:lnTo>
                    <a:pt x="49732" y="7667"/>
                  </a:lnTo>
                  <a:lnTo>
                    <a:pt x="55377" y="8846"/>
                  </a:lnTo>
                  <a:lnTo>
                    <a:pt x="66256" y="17062"/>
                  </a:lnTo>
                  <a:lnTo>
                    <a:pt x="71575" y="22882"/>
                  </a:lnTo>
                  <a:lnTo>
                    <a:pt x="77486" y="38562"/>
                  </a:lnTo>
                  <a:lnTo>
                    <a:pt x="79062" y="47580"/>
                  </a:lnTo>
                  <a:lnTo>
                    <a:pt x="80976" y="51000"/>
                  </a:lnTo>
                  <a:lnTo>
                    <a:pt x="83117" y="50688"/>
                  </a:lnTo>
                  <a:lnTo>
                    <a:pt x="87798" y="43434"/>
                  </a:lnTo>
                  <a:lnTo>
                    <a:pt x="92757" y="31573"/>
                  </a:lnTo>
                  <a:lnTo>
                    <a:pt x="112786" y="10326"/>
                  </a:lnTo>
                  <a:lnTo>
                    <a:pt x="130927" y="2173"/>
                  </a:lnTo>
                  <a:lnTo>
                    <a:pt x="140601" y="0"/>
                  </a:lnTo>
                  <a:lnTo>
                    <a:pt x="147914" y="1142"/>
                  </a:lnTo>
                  <a:lnTo>
                    <a:pt x="153653" y="4495"/>
                  </a:lnTo>
                  <a:lnTo>
                    <a:pt x="162334" y="15129"/>
                  </a:lnTo>
                  <a:lnTo>
                    <a:pt x="183107" y="68146"/>
                  </a:lnTo>
                  <a:lnTo>
                    <a:pt x="188692" y="85943"/>
                  </a:lnTo>
                  <a:lnTo>
                    <a:pt x="191044" y="8893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263B6F51-969E-42D7-A4CC-489A66E8262E}"/>
                </a:ext>
              </a:extLst>
            </p:cNvPr>
            <p:cNvSpPr/>
            <p:nvPr/>
          </p:nvSpPr>
          <p:spPr>
            <a:xfrm>
              <a:off x="1990023" y="14244107"/>
              <a:ext cx="46642" cy="82193"/>
            </a:xfrm>
            <a:custGeom>
              <a:avLst/>
              <a:gdLst/>
              <a:ahLst/>
              <a:cxnLst/>
              <a:rect l="0" t="0" r="0" b="0"/>
              <a:pathLst>
                <a:path w="46642" h="82193">
                  <a:moveTo>
                    <a:pt x="0" y="20004"/>
                  </a:moveTo>
                  <a:lnTo>
                    <a:pt x="12380" y="3496"/>
                  </a:lnTo>
                  <a:lnTo>
                    <a:pt x="17754" y="362"/>
                  </a:lnTo>
                  <a:lnTo>
                    <a:pt x="23065" y="0"/>
                  </a:lnTo>
                  <a:lnTo>
                    <a:pt x="28332" y="1485"/>
                  </a:lnTo>
                  <a:lnTo>
                    <a:pt x="32708" y="5932"/>
                  </a:lnTo>
                  <a:lnTo>
                    <a:pt x="39873" y="20084"/>
                  </a:lnTo>
                  <a:lnTo>
                    <a:pt x="46641" y="8219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86AE8745-F5BA-4D83-B3B3-3AE775DE9AF0}"/>
                </a:ext>
              </a:extLst>
            </p:cNvPr>
            <p:cNvSpPr/>
            <p:nvPr/>
          </p:nvSpPr>
          <p:spPr>
            <a:xfrm>
              <a:off x="2001443" y="14100868"/>
              <a:ext cx="11902" cy="31095"/>
            </a:xfrm>
            <a:custGeom>
              <a:avLst/>
              <a:gdLst/>
              <a:ahLst/>
              <a:cxnLst/>
              <a:rect l="0" t="0" r="0" b="0"/>
              <a:pathLst>
                <a:path w="11902" h="31095">
                  <a:moveTo>
                    <a:pt x="4127" y="31094"/>
                  </a:moveTo>
                  <a:lnTo>
                    <a:pt x="0" y="18715"/>
                  </a:lnTo>
                  <a:lnTo>
                    <a:pt x="512" y="14204"/>
                  </a:lnTo>
                  <a:lnTo>
                    <a:pt x="2581" y="10333"/>
                  </a:lnTo>
                  <a:lnTo>
                    <a:pt x="11901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BF935E90-DBC5-4830-A025-214F31C1737A}"/>
                </a:ext>
              </a:extLst>
            </p:cNvPr>
            <p:cNvSpPr/>
            <p:nvPr/>
          </p:nvSpPr>
          <p:spPr>
            <a:xfrm>
              <a:off x="2083305" y="14201924"/>
              <a:ext cx="122175" cy="116603"/>
            </a:xfrm>
            <a:custGeom>
              <a:avLst/>
              <a:gdLst/>
              <a:ahLst/>
              <a:cxnLst/>
              <a:rect l="0" t="0" r="0" b="0"/>
              <a:pathLst>
                <a:path w="122175" h="116603">
                  <a:moveTo>
                    <a:pt x="0" y="0"/>
                  </a:moveTo>
                  <a:lnTo>
                    <a:pt x="11549" y="13275"/>
                  </a:lnTo>
                  <a:lnTo>
                    <a:pt x="25727" y="51491"/>
                  </a:lnTo>
                  <a:lnTo>
                    <a:pt x="34750" y="107491"/>
                  </a:lnTo>
                  <a:lnTo>
                    <a:pt x="34395" y="111391"/>
                  </a:lnTo>
                  <a:lnTo>
                    <a:pt x="32431" y="112264"/>
                  </a:lnTo>
                  <a:lnTo>
                    <a:pt x="29394" y="111119"/>
                  </a:lnTo>
                  <a:lnTo>
                    <a:pt x="26020" y="98332"/>
                  </a:lnTo>
                  <a:lnTo>
                    <a:pt x="26424" y="69154"/>
                  </a:lnTo>
                  <a:lnTo>
                    <a:pt x="30746" y="49738"/>
                  </a:lnTo>
                  <a:lnTo>
                    <a:pt x="43755" y="24237"/>
                  </a:lnTo>
                  <a:lnTo>
                    <a:pt x="56587" y="8179"/>
                  </a:lnTo>
                  <a:lnTo>
                    <a:pt x="64500" y="3727"/>
                  </a:lnTo>
                  <a:lnTo>
                    <a:pt x="82506" y="1080"/>
                  </a:lnTo>
                  <a:lnTo>
                    <a:pt x="97418" y="5088"/>
                  </a:lnTo>
                  <a:lnTo>
                    <a:pt x="103813" y="8574"/>
                  </a:lnTo>
                  <a:lnTo>
                    <a:pt x="113222" y="19357"/>
                  </a:lnTo>
                  <a:lnTo>
                    <a:pt x="116940" y="25860"/>
                  </a:lnTo>
                  <a:lnTo>
                    <a:pt x="122174" y="55646"/>
                  </a:lnTo>
                  <a:lnTo>
                    <a:pt x="116603" y="11660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5C3228CC-935B-4D5C-8304-B201170425EA}"/>
                </a:ext>
              </a:extLst>
            </p:cNvPr>
            <p:cNvSpPr/>
            <p:nvPr/>
          </p:nvSpPr>
          <p:spPr>
            <a:xfrm>
              <a:off x="2246549" y="14200166"/>
              <a:ext cx="94420" cy="113555"/>
            </a:xfrm>
            <a:custGeom>
              <a:avLst/>
              <a:gdLst/>
              <a:ahLst/>
              <a:cxnLst/>
              <a:rect l="0" t="0" r="0" b="0"/>
              <a:pathLst>
                <a:path w="94420" h="113555">
                  <a:moveTo>
                    <a:pt x="15547" y="40625"/>
                  </a:moveTo>
                  <a:lnTo>
                    <a:pt x="9395" y="68295"/>
                  </a:lnTo>
                  <a:lnTo>
                    <a:pt x="10222" y="85743"/>
                  </a:lnTo>
                  <a:lnTo>
                    <a:pt x="16348" y="102138"/>
                  </a:lnTo>
                  <a:lnTo>
                    <a:pt x="22991" y="107545"/>
                  </a:lnTo>
                  <a:lnTo>
                    <a:pt x="41888" y="113554"/>
                  </a:lnTo>
                  <a:lnTo>
                    <a:pt x="52110" y="110836"/>
                  </a:lnTo>
                  <a:lnTo>
                    <a:pt x="72681" y="96302"/>
                  </a:lnTo>
                  <a:lnTo>
                    <a:pt x="91305" y="72092"/>
                  </a:lnTo>
                  <a:lnTo>
                    <a:pt x="94419" y="54034"/>
                  </a:lnTo>
                  <a:lnTo>
                    <a:pt x="94040" y="44382"/>
                  </a:lnTo>
                  <a:lnTo>
                    <a:pt x="81127" y="14290"/>
                  </a:lnTo>
                  <a:lnTo>
                    <a:pt x="73951" y="7520"/>
                  </a:lnTo>
                  <a:lnTo>
                    <a:pt x="56764" y="0"/>
                  </a:lnTo>
                  <a:lnTo>
                    <a:pt x="39912" y="1265"/>
                  </a:lnTo>
                  <a:lnTo>
                    <a:pt x="31790" y="4020"/>
                  </a:lnTo>
                  <a:lnTo>
                    <a:pt x="18160" y="16295"/>
                  </a:lnTo>
                  <a:lnTo>
                    <a:pt x="0" y="4062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3AEF895F-2F64-41D6-9B8E-410E917EC516}"/>
                </a:ext>
              </a:extLst>
            </p:cNvPr>
            <p:cNvSpPr/>
            <p:nvPr/>
          </p:nvSpPr>
          <p:spPr>
            <a:xfrm>
              <a:off x="2472504" y="14208815"/>
              <a:ext cx="97259" cy="342016"/>
            </a:xfrm>
            <a:custGeom>
              <a:avLst/>
              <a:gdLst/>
              <a:ahLst/>
              <a:cxnLst/>
              <a:rect l="0" t="0" r="0" b="0"/>
              <a:pathLst>
                <a:path w="97259" h="342016">
                  <a:moveTo>
                    <a:pt x="7251" y="39749"/>
                  </a:moveTo>
                  <a:lnTo>
                    <a:pt x="12594" y="99219"/>
                  </a:lnTo>
                  <a:lnTo>
                    <a:pt x="14304" y="156314"/>
                  </a:lnTo>
                  <a:lnTo>
                    <a:pt x="14705" y="202401"/>
                  </a:lnTo>
                  <a:lnTo>
                    <a:pt x="14930" y="260401"/>
                  </a:lnTo>
                  <a:lnTo>
                    <a:pt x="14142" y="318492"/>
                  </a:lnTo>
                  <a:lnTo>
                    <a:pt x="10890" y="338971"/>
                  </a:lnTo>
                  <a:lnTo>
                    <a:pt x="9677" y="342015"/>
                  </a:lnTo>
                  <a:lnTo>
                    <a:pt x="8868" y="340587"/>
                  </a:lnTo>
                  <a:lnTo>
                    <a:pt x="3444" y="292841"/>
                  </a:lnTo>
                  <a:lnTo>
                    <a:pt x="653" y="234893"/>
                  </a:lnTo>
                  <a:lnTo>
                    <a:pt x="0" y="187517"/>
                  </a:lnTo>
                  <a:lnTo>
                    <a:pt x="574" y="139111"/>
                  </a:lnTo>
                  <a:lnTo>
                    <a:pt x="5752" y="83584"/>
                  </a:lnTo>
                  <a:lnTo>
                    <a:pt x="14485" y="40261"/>
                  </a:lnTo>
                  <a:lnTo>
                    <a:pt x="26013" y="16368"/>
                  </a:lnTo>
                  <a:lnTo>
                    <a:pt x="33579" y="8615"/>
                  </a:lnTo>
                  <a:lnTo>
                    <a:pt x="51198" y="0"/>
                  </a:lnTo>
                  <a:lnTo>
                    <a:pt x="59006" y="293"/>
                  </a:lnTo>
                  <a:lnTo>
                    <a:pt x="65939" y="3082"/>
                  </a:lnTo>
                  <a:lnTo>
                    <a:pt x="72288" y="7531"/>
                  </a:lnTo>
                  <a:lnTo>
                    <a:pt x="89477" y="34424"/>
                  </a:lnTo>
                  <a:lnTo>
                    <a:pt x="97258" y="69746"/>
                  </a:lnTo>
                  <a:lnTo>
                    <a:pt x="93680" y="123985"/>
                  </a:lnTo>
                  <a:lnTo>
                    <a:pt x="89426" y="144558"/>
                  </a:lnTo>
                  <a:lnTo>
                    <a:pt x="85355" y="151944"/>
                  </a:lnTo>
                  <a:lnTo>
                    <a:pt x="73922" y="162455"/>
                  </a:lnTo>
                  <a:lnTo>
                    <a:pt x="68109" y="163012"/>
                  </a:lnTo>
                  <a:lnTo>
                    <a:pt x="62506" y="160793"/>
                  </a:lnTo>
                  <a:lnTo>
                    <a:pt x="52538" y="152281"/>
                  </a:lnTo>
                  <a:lnTo>
                    <a:pt x="38345" y="13303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D8755BCF-E638-4F92-A79F-2861FFFA6F08}"/>
                </a:ext>
              </a:extLst>
            </p:cNvPr>
            <p:cNvSpPr/>
            <p:nvPr/>
          </p:nvSpPr>
          <p:spPr>
            <a:xfrm>
              <a:off x="2642999" y="14160953"/>
              <a:ext cx="85510" cy="133233"/>
            </a:xfrm>
            <a:custGeom>
              <a:avLst/>
              <a:gdLst/>
              <a:ahLst/>
              <a:cxnLst/>
              <a:rect l="0" t="0" r="0" b="0"/>
              <a:pathLst>
                <a:path w="85510" h="133233">
                  <a:moveTo>
                    <a:pt x="0" y="103158"/>
                  </a:moveTo>
                  <a:lnTo>
                    <a:pt x="11549" y="89883"/>
                  </a:lnTo>
                  <a:lnTo>
                    <a:pt x="22040" y="71296"/>
                  </a:lnTo>
                  <a:lnTo>
                    <a:pt x="39064" y="52739"/>
                  </a:lnTo>
                  <a:lnTo>
                    <a:pt x="49483" y="26128"/>
                  </a:lnTo>
                  <a:lnTo>
                    <a:pt x="52223" y="6446"/>
                  </a:lnTo>
                  <a:lnTo>
                    <a:pt x="51226" y="1544"/>
                  </a:lnTo>
                  <a:lnTo>
                    <a:pt x="48834" y="0"/>
                  </a:lnTo>
                  <a:lnTo>
                    <a:pt x="45512" y="700"/>
                  </a:lnTo>
                  <a:lnTo>
                    <a:pt x="37214" y="10692"/>
                  </a:lnTo>
                  <a:lnTo>
                    <a:pt x="29496" y="26649"/>
                  </a:lnTo>
                  <a:lnTo>
                    <a:pt x="24134" y="83413"/>
                  </a:lnTo>
                  <a:lnTo>
                    <a:pt x="27688" y="115157"/>
                  </a:lnTo>
                  <a:lnTo>
                    <a:pt x="32279" y="122386"/>
                  </a:lnTo>
                  <a:lnTo>
                    <a:pt x="46592" y="132722"/>
                  </a:lnTo>
                  <a:lnTo>
                    <a:pt x="54382" y="133232"/>
                  </a:lnTo>
                  <a:lnTo>
                    <a:pt x="85509" y="11870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023B8C1-DBEA-4960-BD85-0788EEF8768A}"/>
                </a:ext>
              </a:extLst>
            </p:cNvPr>
            <p:cNvSpPr/>
            <p:nvPr/>
          </p:nvSpPr>
          <p:spPr>
            <a:xfrm>
              <a:off x="2770264" y="14186326"/>
              <a:ext cx="83923" cy="246506"/>
            </a:xfrm>
            <a:custGeom>
              <a:avLst/>
              <a:gdLst/>
              <a:ahLst/>
              <a:cxnLst/>
              <a:rect l="0" t="0" r="0" b="0"/>
              <a:pathLst>
                <a:path w="83923" h="246506">
                  <a:moveTo>
                    <a:pt x="12659" y="7823"/>
                  </a:moveTo>
                  <a:lnTo>
                    <a:pt x="16785" y="20204"/>
                  </a:lnTo>
                  <a:lnTo>
                    <a:pt x="13506" y="71242"/>
                  </a:lnTo>
                  <a:lnTo>
                    <a:pt x="11496" y="101924"/>
                  </a:lnTo>
                  <a:lnTo>
                    <a:pt x="7823" y="165384"/>
                  </a:lnTo>
                  <a:lnTo>
                    <a:pt x="6620" y="219671"/>
                  </a:lnTo>
                  <a:lnTo>
                    <a:pt x="9622" y="246505"/>
                  </a:lnTo>
                  <a:lnTo>
                    <a:pt x="8907" y="245543"/>
                  </a:lnTo>
                  <a:lnTo>
                    <a:pt x="72" y="197638"/>
                  </a:lnTo>
                  <a:lnTo>
                    <a:pt x="0" y="145990"/>
                  </a:lnTo>
                  <a:lnTo>
                    <a:pt x="10448" y="84144"/>
                  </a:lnTo>
                  <a:lnTo>
                    <a:pt x="20545" y="44449"/>
                  </a:lnTo>
                  <a:lnTo>
                    <a:pt x="35454" y="18343"/>
                  </a:lnTo>
                  <a:lnTo>
                    <a:pt x="53596" y="3862"/>
                  </a:lnTo>
                  <a:lnTo>
                    <a:pt x="63271" y="0"/>
                  </a:lnTo>
                  <a:lnTo>
                    <a:pt x="70584" y="1744"/>
                  </a:lnTo>
                  <a:lnTo>
                    <a:pt x="76324" y="7226"/>
                  </a:lnTo>
                  <a:lnTo>
                    <a:pt x="81014" y="15199"/>
                  </a:lnTo>
                  <a:lnTo>
                    <a:pt x="83922" y="33271"/>
                  </a:lnTo>
                  <a:lnTo>
                    <a:pt x="78751" y="73024"/>
                  </a:lnTo>
                  <a:lnTo>
                    <a:pt x="67751" y="95568"/>
                  </a:lnTo>
                  <a:lnTo>
                    <a:pt x="60752" y="102965"/>
                  </a:lnTo>
                  <a:lnTo>
                    <a:pt x="51526" y="10887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53C1C977-EC8D-4C02-B670-F12ECA2A3D3B}"/>
                </a:ext>
              </a:extLst>
            </p:cNvPr>
            <p:cNvSpPr/>
            <p:nvPr/>
          </p:nvSpPr>
          <p:spPr>
            <a:xfrm>
              <a:off x="2946789" y="14077547"/>
              <a:ext cx="61567" cy="216275"/>
            </a:xfrm>
            <a:custGeom>
              <a:avLst/>
              <a:gdLst/>
              <a:ahLst/>
              <a:cxnLst/>
              <a:rect l="0" t="0" r="0" b="0"/>
              <a:pathLst>
                <a:path w="61567" h="216275">
                  <a:moveTo>
                    <a:pt x="14925" y="0"/>
                  </a:moveTo>
                  <a:lnTo>
                    <a:pt x="2529" y="52191"/>
                  </a:lnTo>
                  <a:lnTo>
                    <a:pt x="0" y="108550"/>
                  </a:lnTo>
                  <a:lnTo>
                    <a:pt x="4168" y="160858"/>
                  </a:lnTo>
                  <a:lnTo>
                    <a:pt x="16344" y="199963"/>
                  </a:lnTo>
                  <a:lnTo>
                    <a:pt x="21054" y="208454"/>
                  </a:lnTo>
                  <a:lnTo>
                    <a:pt x="27648" y="213249"/>
                  </a:lnTo>
                  <a:lnTo>
                    <a:pt x="44188" y="216274"/>
                  </a:lnTo>
                  <a:lnTo>
                    <a:pt x="53843" y="214740"/>
                  </a:lnTo>
                  <a:lnTo>
                    <a:pt x="61566" y="20988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E9A34C4C-7EB3-4164-91C0-2D3E6254D65A}"/>
                </a:ext>
              </a:extLst>
            </p:cNvPr>
            <p:cNvSpPr/>
            <p:nvPr/>
          </p:nvSpPr>
          <p:spPr>
            <a:xfrm>
              <a:off x="2963825" y="14176074"/>
              <a:ext cx="114493" cy="103586"/>
            </a:xfrm>
            <a:custGeom>
              <a:avLst/>
              <a:gdLst/>
              <a:ahLst/>
              <a:cxnLst/>
              <a:rect l="0" t="0" r="0" b="0"/>
              <a:pathLst>
                <a:path w="114493" h="103586">
                  <a:moveTo>
                    <a:pt x="13436" y="10302"/>
                  </a:moveTo>
                  <a:lnTo>
                    <a:pt x="1056" y="14429"/>
                  </a:lnTo>
                  <a:lnTo>
                    <a:pt x="0" y="16509"/>
                  </a:lnTo>
                  <a:lnTo>
                    <a:pt x="1888" y="18759"/>
                  </a:lnTo>
                  <a:lnTo>
                    <a:pt x="5737" y="21123"/>
                  </a:lnTo>
                  <a:lnTo>
                    <a:pt x="21530" y="19142"/>
                  </a:lnTo>
                  <a:lnTo>
                    <a:pt x="82962" y="0"/>
                  </a:lnTo>
                  <a:lnTo>
                    <a:pt x="89153" y="1707"/>
                  </a:lnTo>
                  <a:lnTo>
                    <a:pt x="94144" y="6299"/>
                  </a:lnTo>
                  <a:lnTo>
                    <a:pt x="98336" y="12817"/>
                  </a:lnTo>
                  <a:lnTo>
                    <a:pt x="104234" y="38494"/>
                  </a:lnTo>
                  <a:lnTo>
                    <a:pt x="108694" y="87581"/>
                  </a:lnTo>
                  <a:lnTo>
                    <a:pt x="114492" y="10358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18FCBA1-6855-4362-86C0-28F5B1AF81FF}"/>
                </a:ext>
              </a:extLst>
            </p:cNvPr>
            <p:cNvSpPr/>
            <p:nvPr/>
          </p:nvSpPr>
          <p:spPr>
            <a:xfrm>
              <a:off x="3086090" y="14069774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4A84775C-BA82-4DE6-A093-F2326A6D3D90}"/>
                </a:ext>
              </a:extLst>
            </p:cNvPr>
            <p:cNvSpPr/>
            <p:nvPr/>
          </p:nvSpPr>
          <p:spPr>
            <a:xfrm>
              <a:off x="3223989" y="14054227"/>
              <a:ext cx="141949" cy="248754"/>
            </a:xfrm>
            <a:custGeom>
              <a:avLst/>
              <a:gdLst/>
              <a:ahLst/>
              <a:cxnLst/>
              <a:rect l="0" t="0" r="0" b="0"/>
              <a:pathLst>
                <a:path w="141949" h="248754">
                  <a:moveTo>
                    <a:pt x="103081" y="108828"/>
                  </a:moveTo>
                  <a:lnTo>
                    <a:pt x="90701" y="104703"/>
                  </a:lnTo>
                  <a:lnTo>
                    <a:pt x="62368" y="106261"/>
                  </a:lnTo>
                  <a:lnTo>
                    <a:pt x="34876" y="116322"/>
                  </a:lnTo>
                  <a:lnTo>
                    <a:pt x="20656" y="130008"/>
                  </a:lnTo>
                  <a:lnTo>
                    <a:pt x="5242" y="157138"/>
                  </a:lnTo>
                  <a:lnTo>
                    <a:pt x="0" y="176942"/>
                  </a:lnTo>
                  <a:lnTo>
                    <a:pt x="549" y="197258"/>
                  </a:lnTo>
                  <a:lnTo>
                    <a:pt x="5975" y="213198"/>
                  </a:lnTo>
                  <a:lnTo>
                    <a:pt x="9841" y="219866"/>
                  </a:lnTo>
                  <a:lnTo>
                    <a:pt x="16736" y="224312"/>
                  </a:lnTo>
                  <a:lnTo>
                    <a:pt x="35915" y="229252"/>
                  </a:lnTo>
                  <a:lnTo>
                    <a:pt x="54227" y="226842"/>
                  </a:lnTo>
                  <a:lnTo>
                    <a:pt x="62738" y="223781"/>
                  </a:lnTo>
                  <a:lnTo>
                    <a:pt x="79104" y="208862"/>
                  </a:lnTo>
                  <a:lnTo>
                    <a:pt x="106598" y="164096"/>
                  </a:lnTo>
                  <a:lnTo>
                    <a:pt x="115064" y="114073"/>
                  </a:lnTo>
                  <a:lnTo>
                    <a:pt x="117572" y="59614"/>
                  </a:lnTo>
                  <a:lnTo>
                    <a:pt x="113077" y="0"/>
                  </a:lnTo>
                  <a:lnTo>
                    <a:pt x="111293" y="45937"/>
                  </a:lnTo>
                  <a:lnTo>
                    <a:pt x="113288" y="104013"/>
                  </a:lnTo>
                  <a:lnTo>
                    <a:pt x="119349" y="158650"/>
                  </a:lnTo>
                  <a:lnTo>
                    <a:pt x="129135" y="218382"/>
                  </a:lnTo>
                  <a:lnTo>
                    <a:pt x="141948" y="24875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6F29DA59-366B-4C37-8D36-C4396E011DB1}"/>
                </a:ext>
              </a:extLst>
            </p:cNvPr>
            <p:cNvSpPr/>
            <p:nvPr/>
          </p:nvSpPr>
          <p:spPr>
            <a:xfrm>
              <a:off x="3427600" y="14151603"/>
              <a:ext cx="498032" cy="173521"/>
            </a:xfrm>
            <a:custGeom>
              <a:avLst/>
              <a:gdLst/>
              <a:ahLst/>
              <a:cxnLst/>
              <a:rect l="0" t="0" r="0" b="0"/>
              <a:pathLst>
                <a:path w="498032" h="173521">
                  <a:moveTo>
                    <a:pt x="78261" y="96961"/>
                  </a:moveTo>
                  <a:lnTo>
                    <a:pt x="86514" y="88708"/>
                  </a:lnTo>
                  <a:lnTo>
                    <a:pt x="90566" y="75442"/>
                  </a:lnTo>
                  <a:lnTo>
                    <a:pt x="91647" y="67069"/>
                  </a:lnTo>
                  <a:lnTo>
                    <a:pt x="88241" y="53158"/>
                  </a:lnTo>
                  <a:lnTo>
                    <a:pt x="84914" y="47030"/>
                  </a:lnTo>
                  <a:lnTo>
                    <a:pt x="79241" y="43808"/>
                  </a:lnTo>
                  <a:lnTo>
                    <a:pt x="63725" y="42531"/>
                  </a:lnTo>
                  <a:lnTo>
                    <a:pt x="39693" y="50795"/>
                  </a:lnTo>
                  <a:lnTo>
                    <a:pt x="16162" y="68310"/>
                  </a:lnTo>
                  <a:lnTo>
                    <a:pt x="5172" y="84804"/>
                  </a:lnTo>
                  <a:lnTo>
                    <a:pt x="1032" y="94038"/>
                  </a:lnTo>
                  <a:lnTo>
                    <a:pt x="0" y="102786"/>
                  </a:lnTo>
                  <a:lnTo>
                    <a:pt x="3459" y="119416"/>
                  </a:lnTo>
                  <a:lnTo>
                    <a:pt x="8527" y="124023"/>
                  </a:lnTo>
                  <a:lnTo>
                    <a:pt x="15361" y="126231"/>
                  </a:lnTo>
                  <a:lnTo>
                    <a:pt x="39182" y="125212"/>
                  </a:lnTo>
                  <a:lnTo>
                    <a:pt x="47026" y="123571"/>
                  </a:lnTo>
                  <a:lnTo>
                    <a:pt x="60348" y="114833"/>
                  </a:lnTo>
                  <a:lnTo>
                    <a:pt x="77560" y="93044"/>
                  </a:lnTo>
                  <a:lnTo>
                    <a:pt x="86587" y="74490"/>
                  </a:lnTo>
                  <a:lnTo>
                    <a:pt x="90804" y="50668"/>
                  </a:lnTo>
                  <a:lnTo>
                    <a:pt x="90078" y="50550"/>
                  </a:lnTo>
                  <a:lnTo>
                    <a:pt x="88730" y="53066"/>
                  </a:lnTo>
                  <a:lnTo>
                    <a:pt x="89536" y="62768"/>
                  </a:lnTo>
                  <a:lnTo>
                    <a:pt x="97091" y="90111"/>
                  </a:lnTo>
                  <a:lnTo>
                    <a:pt x="101179" y="95848"/>
                  </a:lnTo>
                  <a:lnTo>
                    <a:pt x="112631" y="104527"/>
                  </a:lnTo>
                  <a:lnTo>
                    <a:pt x="126358" y="106658"/>
                  </a:lnTo>
                  <a:lnTo>
                    <a:pt x="133646" y="106018"/>
                  </a:lnTo>
                  <a:lnTo>
                    <a:pt x="148654" y="98395"/>
                  </a:lnTo>
                  <a:lnTo>
                    <a:pt x="162234" y="86370"/>
                  </a:lnTo>
                  <a:lnTo>
                    <a:pt x="177990" y="57536"/>
                  </a:lnTo>
                  <a:lnTo>
                    <a:pt x="183046" y="41435"/>
                  </a:lnTo>
                  <a:lnTo>
                    <a:pt x="185293" y="22761"/>
                  </a:lnTo>
                  <a:lnTo>
                    <a:pt x="187620" y="21585"/>
                  </a:lnTo>
                  <a:lnTo>
                    <a:pt x="243668" y="83806"/>
                  </a:lnTo>
                  <a:lnTo>
                    <a:pt x="276531" y="116469"/>
                  </a:lnTo>
                  <a:lnTo>
                    <a:pt x="282984" y="132120"/>
                  </a:lnTo>
                  <a:lnTo>
                    <a:pt x="284704" y="141129"/>
                  </a:lnTo>
                  <a:lnTo>
                    <a:pt x="282010" y="158051"/>
                  </a:lnTo>
                  <a:lnTo>
                    <a:pt x="278873" y="166190"/>
                  </a:lnTo>
                  <a:lnTo>
                    <a:pt x="273327" y="170752"/>
                  </a:lnTo>
                  <a:lnTo>
                    <a:pt x="266175" y="172932"/>
                  </a:lnTo>
                  <a:lnTo>
                    <a:pt x="257951" y="173520"/>
                  </a:lnTo>
                  <a:lnTo>
                    <a:pt x="251605" y="171321"/>
                  </a:lnTo>
                  <a:lnTo>
                    <a:pt x="242252" y="161968"/>
                  </a:lnTo>
                  <a:lnTo>
                    <a:pt x="240275" y="155846"/>
                  </a:lnTo>
                  <a:lnTo>
                    <a:pt x="240382" y="142134"/>
                  </a:lnTo>
                  <a:lnTo>
                    <a:pt x="243348" y="136578"/>
                  </a:lnTo>
                  <a:lnTo>
                    <a:pt x="253552" y="128101"/>
                  </a:lnTo>
                  <a:lnTo>
                    <a:pt x="290014" y="115619"/>
                  </a:lnTo>
                  <a:lnTo>
                    <a:pt x="345841" y="104835"/>
                  </a:lnTo>
                  <a:lnTo>
                    <a:pt x="405181" y="85587"/>
                  </a:lnTo>
                  <a:lnTo>
                    <a:pt x="421064" y="75783"/>
                  </a:lnTo>
                  <a:lnTo>
                    <a:pt x="431578" y="63363"/>
                  </a:lnTo>
                  <a:lnTo>
                    <a:pt x="435591" y="56424"/>
                  </a:lnTo>
                  <a:lnTo>
                    <a:pt x="435443" y="37198"/>
                  </a:lnTo>
                  <a:lnTo>
                    <a:pt x="432985" y="26025"/>
                  </a:lnTo>
                  <a:lnTo>
                    <a:pt x="421041" y="9002"/>
                  </a:lnTo>
                  <a:lnTo>
                    <a:pt x="413019" y="2046"/>
                  </a:lnTo>
                  <a:lnTo>
                    <a:pt x="404216" y="0"/>
                  </a:lnTo>
                  <a:lnTo>
                    <a:pt x="385223" y="4635"/>
                  </a:lnTo>
                  <a:lnTo>
                    <a:pt x="369871" y="15332"/>
                  </a:lnTo>
                  <a:lnTo>
                    <a:pt x="363358" y="21812"/>
                  </a:lnTo>
                  <a:lnTo>
                    <a:pt x="356123" y="38227"/>
                  </a:lnTo>
                  <a:lnTo>
                    <a:pt x="354193" y="47440"/>
                  </a:lnTo>
                  <a:lnTo>
                    <a:pt x="361262" y="69194"/>
                  </a:lnTo>
                  <a:lnTo>
                    <a:pt x="375921" y="89802"/>
                  </a:lnTo>
                  <a:lnTo>
                    <a:pt x="393952" y="101842"/>
                  </a:lnTo>
                  <a:lnTo>
                    <a:pt x="440034" y="105220"/>
                  </a:lnTo>
                  <a:lnTo>
                    <a:pt x="466208" y="98040"/>
                  </a:lnTo>
                  <a:lnTo>
                    <a:pt x="498031" y="8141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BB0023A2-64A6-4432-A550-9D3B7F215297}"/>
                </a:ext>
              </a:extLst>
            </p:cNvPr>
            <p:cNvSpPr/>
            <p:nvPr/>
          </p:nvSpPr>
          <p:spPr>
            <a:xfrm>
              <a:off x="1515838" y="14645015"/>
              <a:ext cx="6154" cy="272074"/>
            </a:xfrm>
            <a:custGeom>
              <a:avLst/>
              <a:gdLst/>
              <a:ahLst/>
              <a:cxnLst/>
              <a:rect l="0" t="0" r="0" b="0"/>
              <a:pathLst>
                <a:path w="6154" h="272074">
                  <a:moveTo>
                    <a:pt x="0" y="0"/>
                  </a:moveTo>
                  <a:lnTo>
                    <a:pt x="6153" y="45341"/>
                  </a:lnTo>
                  <a:lnTo>
                    <a:pt x="4990" y="98367"/>
                  </a:lnTo>
                  <a:lnTo>
                    <a:pt x="1478" y="156113"/>
                  </a:lnTo>
                  <a:lnTo>
                    <a:pt x="438" y="216410"/>
                  </a:lnTo>
                  <a:lnTo>
                    <a:pt x="0" y="2720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DCC918C6-FFF8-4361-B3BE-2E5B948351B7}"/>
                </a:ext>
              </a:extLst>
            </p:cNvPr>
            <p:cNvSpPr/>
            <p:nvPr/>
          </p:nvSpPr>
          <p:spPr>
            <a:xfrm>
              <a:off x="1414377" y="14702712"/>
              <a:ext cx="230160" cy="220088"/>
            </a:xfrm>
            <a:custGeom>
              <a:avLst/>
              <a:gdLst/>
              <a:ahLst/>
              <a:cxnLst/>
              <a:rect l="0" t="0" r="0" b="0"/>
              <a:pathLst>
                <a:path w="230160" h="220088">
                  <a:moveTo>
                    <a:pt x="15952" y="105547"/>
                  </a:moveTo>
                  <a:lnTo>
                    <a:pt x="789" y="65559"/>
                  </a:lnTo>
                  <a:lnTo>
                    <a:pt x="0" y="46316"/>
                  </a:lnTo>
                  <a:lnTo>
                    <a:pt x="4831" y="31427"/>
                  </a:lnTo>
                  <a:lnTo>
                    <a:pt x="8538" y="25040"/>
                  </a:lnTo>
                  <a:lnTo>
                    <a:pt x="31083" y="13334"/>
                  </a:lnTo>
                  <a:lnTo>
                    <a:pt x="65863" y="4103"/>
                  </a:lnTo>
                  <a:lnTo>
                    <a:pt x="110112" y="0"/>
                  </a:lnTo>
                  <a:lnTo>
                    <a:pt x="167076" y="10069"/>
                  </a:lnTo>
                  <a:lnTo>
                    <a:pt x="200585" y="40942"/>
                  </a:lnTo>
                  <a:lnTo>
                    <a:pt x="216776" y="62477"/>
                  </a:lnTo>
                  <a:lnTo>
                    <a:pt x="230159" y="107134"/>
                  </a:lnTo>
                  <a:lnTo>
                    <a:pt x="229486" y="148575"/>
                  </a:lnTo>
                  <a:lnTo>
                    <a:pt x="220549" y="178510"/>
                  </a:lnTo>
                  <a:lnTo>
                    <a:pt x="203333" y="201028"/>
                  </a:lnTo>
                  <a:lnTo>
                    <a:pt x="183014" y="216216"/>
                  </a:lnTo>
                  <a:lnTo>
                    <a:pt x="165346" y="220087"/>
                  </a:lnTo>
                  <a:lnTo>
                    <a:pt x="155766" y="218931"/>
                  </a:lnTo>
                  <a:lnTo>
                    <a:pt x="148102" y="21437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F55FDB68-2143-4F22-8224-E29C40F64630}"/>
                </a:ext>
              </a:extLst>
            </p:cNvPr>
            <p:cNvSpPr/>
            <p:nvPr/>
          </p:nvSpPr>
          <p:spPr>
            <a:xfrm>
              <a:off x="1741270" y="14808259"/>
              <a:ext cx="23322" cy="101057"/>
            </a:xfrm>
            <a:custGeom>
              <a:avLst/>
              <a:gdLst/>
              <a:ahLst/>
              <a:cxnLst/>
              <a:rect l="0" t="0" r="0" b="0"/>
              <a:pathLst>
                <a:path w="23322" h="101057">
                  <a:moveTo>
                    <a:pt x="0" y="0"/>
                  </a:moveTo>
                  <a:lnTo>
                    <a:pt x="864" y="59226"/>
                  </a:lnTo>
                  <a:lnTo>
                    <a:pt x="4127" y="76417"/>
                  </a:lnTo>
                  <a:lnTo>
                    <a:pt x="10759" y="88091"/>
                  </a:lnTo>
                  <a:lnTo>
                    <a:pt x="23321" y="10105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217CCFD9-95A2-44F7-9983-8912DDBB9E23}"/>
                </a:ext>
              </a:extLst>
            </p:cNvPr>
            <p:cNvSpPr/>
            <p:nvPr/>
          </p:nvSpPr>
          <p:spPr>
            <a:xfrm>
              <a:off x="1741270" y="14691655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805F2B49-59A0-44B9-AEB4-2CB84F21C9FA}"/>
                </a:ext>
              </a:extLst>
            </p:cNvPr>
            <p:cNvSpPr/>
            <p:nvPr/>
          </p:nvSpPr>
          <p:spPr>
            <a:xfrm>
              <a:off x="1904514" y="14835226"/>
              <a:ext cx="20592" cy="307296"/>
            </a:xfrm>
            <a:custGeom>
              <a:avLst/>
              <a:gdLst/>
              <a:ahLst/>
              <a:cxnLst/>
              <a:rect l="0" t="0" r="0" b="0"/>
              <a:pathLst>
                <a:path w="20592" h="307296">
                  <a:moveTo>
                    <a:pt x="0" y="4126"/>
                  </a:moveTo>
                  <a:lnTo>
                    <a:pt x="12380" y="0"/>
                  </a:lnTo>
                  <a:lnTo>
                    <a:pt x="16027" y="2239"/>
                  </a:lnTo>
                  <a:lnTo>
                    <a:pt x="20079" y="13940"/>
                  </a:lnTo>
                  <a:lnTo>
                    <a:pt x="20591" y="76405"/>
                  </a:lnTo>
                  <a:lnTo>
                    <a:pt x="16544" y="128481"/>
                  </a:lnTo>
                  <a:lnTo>
                    <a:pt x="10402" y="190655"/>
                  </a:lnTo>
                  <a:lnTo>
                    <a:pt x="7689" y="242409"/>
                  </a:lnTo>
                  <a:lnTo>
                    <a:pt x="1775" y="292942"/>
                  </a:lnTo>
                  <a:lnTo>
                    <a:pt x="0" y="30729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0B4BC5CC-6CD3-476E-B10F-869A078E3C72}"/>
                </a:ext>
              </a:extLst>
            </p:cNvPr>
            <p:cNvSpPr/>
            <p:nvPr/>
          </p:nvSpPr>
          <p:spPr>
            <a:xfrm>
              <a:off x="1920061" y="14841187"/>
              <a:ext cx="88476" cy="122542"/>
            </a:xfrm>
            <a:custGeom>
              <a:avLst/>
              <a:gdLst/>
              <a:ahLst/>
              <a:cxnLst/>
              <a:rect l="0" t="0" r="0" b="0"/>
              <a:pathLst>
                <a:path w="88476" h="122542">
                  <a:moveTo>
                    <a:pt x="0" y="68128"/>
                  </a:moveTo>
                  <a:lnTo>
                    <a:pt x="10760" y="18148"/>
                  </a:lnTo>
                  <a:lnTo>
                    <a:pt x="14947" y="8896"/>
                  </a:lnTo>
                  <a:lnTo>
                    <a:pt x="23784" y="3592"/>
                  </a:lnTo>
                  <a:lnTo>
                    <a:pt x="49726" y="0"/>
                  </a:lnTo>
                  <a:lnTo>
                    <a:pt x="60790" y="3707"/>
                  </a:lnTo>
                  <a:lnTo>
                    <a:pt x="77690" y="19343"/>
                  </a:lnTo>
                  <a:lnTo>
                    <a:pt x="86352" y="42991"/>
                  </a:lnTo>
                  <a:lnTo>
                    <a:pt x="88475" y="69047"/>
                  </a:lnTo>
                  <a:lnTo>
                    <a:pt x="83660" y="92145"/>
                  </a:lnTo>
                  <a:lnTo>
                    <a:pt x="71237" y="116319"/>
                  </a:lnTo>
                  <a:lnTo>
                    <a:pt x="66494" y="120121"/>
                  </a:lnTo>
                  <a:lnTo>
                    <a:pt x="61604" y="121791"/>
                  </a:lnTo>
                  <a:lnTo>
                    <a:pt x="46641" y="12254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213BEF64-6442-47CF-9649-7F8ECA34180D}"/>
                </a:ext>
              </a:extLst>
            </p:cNvPr>
            <p:cNvSpPr/>
            <p:nvPr/>
          </p:nvSpPr>
          <p:spPr>
            <a:xfrm>
              <a:off x="2112709" y="14802103"/>
              <a:ext cx="63880" cy="146080"/>
            </a:xfrm>
            <a:custGeom>
              <a:avLst/>
              <a:gdLst/>
              <a:ahLst/>
              <a:cxnLst/>
              <a:rect l="0" t="0" r="0" b="0"/>
              <a:pathLst>
                <a:path w="63880" h="146080">
                  <a:moveTo>
                    <a:pt x="32784" y="52796"/>
                  </a:moveTo>
                  <a:lnTo>
                    <a:pt x="43604" y="20338"/>
                  </a:lnTo>
                  <a:lnTo>
                    <a:pt x="43453" y="13884"/>
                  </a:lnTo>
                  <a:lnTo>
                    <a:pt x="38678" y="2105"/>
                  </a:lnTo>
                  <a:lnTo>
                    <a:pt x="34986" y="0"/>
                  </a:lnTo>
                  <a:lnTo>
                    <a:pt x="30797" y="324"/>
                  </a:lnTo>
                  <a:lnTo>
                    <a:pt x="26277" y="2268"/>
                  </a:lnTo>
                  <a:lnTo>
                    <a:pt x="16649" y="15943"/>
                  </a:lnTo>
                  <a:lnTo>
                    <a:pt x="519" y="59911"/>
                  </a:lnTo>
                  <a:lnTo>
                    <a:pt x="0" y="101545"/>
                  </a:lnTo>
                  <a:lnTo>
                    <a:pt x="4018" y="112935"/>
                  </a:lnTo>
                  <a:lnTo>
                    <a:pt x="17696" y="130198"/>
                  </a:lnTo>
                  <a:lnTo>
                    <a:pt x="35292" y="139021"/>
                  </a:lnTo>
                  <a:lnTo>
                    <a:pt x="63879" y="14607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5A908D8-79B0-4350-A981-8495FEB53C24}"/>
                </a:ext>
              </a:extLst>
            </p:cNvPr>
            <p:cNvSpPr/>
            <p:nvPr/>
          </p:nvSpPr>
          <p:spPr>
            <a:xfrm>
              <a:off x="2247483" y="14830031"/>
              <a:ext cx="117497" cy="263139"/>
            </a:xfrm>
            <a:custGeom>
              <a:avLst/>
              <a:gdLst/>
              <a:ahLst/>
              <a:cxnLst/>
              <a:rect l="0" t="0" r="0" b="0"/>
              <a:pathLst>
                <a:path w="117497" h="263139">
                  <a:moveTo>
                    <a:pt x="14613" y="24868"/>
                  </a:moveTo>
                  <a:lnTo>
                    <a:pt x="13750" y="76244"/>
                  </a:lnTo>
                  <a:lnTo>
                    <a:pt x="10487" y="119678"/>
                  </a:lnTo>
                  <a:lnTo>
                    <a:pt x="6157" y="172382"/>
                  </a:lnTo>
                  <a:lnTo>
                    <a:pt x="2218" y="224307"/>
                  </a:lnTo>
                  <a:lnTo>
                    <a:pt x="467" y="261781"/>
                  </a:lnTo>
                  <a:lnTo>
                    <a:pt x="0" y="263138"/>
                  </a:lnTo>
                  <a:lnTo>
                    <a:pt x="1554" y="200053"/>
                  </a:lnTo>
                  <a:lnTo>
                    <a:pt x="6218" y="158008"/>
                  </a:lnTo>
                  <a:lnTo>
                    <a:pt x="14049" y="107648"/>
                  </a:lnTo>
                  <a:lnTo>
                    <a:pt x="30198" y="62810"/>
                  </a:lnTo>
                  <a:lnTo>
                    <a:pt x="50907" y="27048"/>
                  </a:lnTo>
                  <a:lnTo>
                    <a:pt x="71627" y="5397"/>
                  </a:lnTo>
                  <a:lnTo>
                    <a:pt x="81989" y="659"/>
                  </a:lnTo>
                  <a:lnTo>
                    <a:pt x="102716" y="0"/>
                  </a:lnTo>
                  <a:lnTo>
                    <a:pt x="109625" y="3972"/>
                  </a:lnTo>
                  <a:lnTo>
                    <a:pt x="114231" y="10074"/>
                  </a:lnTo>
                  <a:lnTo>
                    <a:pt x="117301" y="17598"/>
                  </a:lnTo>
                  <a:lnTo>
                    <a:pt x="117496" y="57070"/>
                  </a:lnTo>
                  <a:lnTo>
                    <a:pt x="103831" y="98807"/>
                  </a:lnTo>
                  <a:lnTo>
                    <a:pt x="92845" y="116175"/>
                  </a:lnTo>
                  <a:lnTo>
                    <a:pt x="76802" y="13369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CFE7EC1-A9B1-4DC1-B524-1EAAA9E3891D}"/>
                </a:ext>
              </a:extLst>
            </p:cNvPr>
            <p:cNvSpPr/>
            <p:nvPr/>
          </p:nvSpPr>
          <p:spPr>
            <a:xfrm>
              <a:off x="2479755" y="14699428"/>
              <a:ext cx="13244" cy="217661"/>
            </a:xfrm>
            <a:custGeom>
              <a:avLst/>
              <a:gdLst/>
              <a:ahLst/>
              <a:cxnLst/>
              <a:rect l="0" t="0" r="0" b="0"/>
              <a:pathLst>
                <a:path w="13244" h="217661">
                  <a:moveTo>
                    <a:pt x="0" y="0"/>
                  </a:moveTo>
                  <a:lnTo>
                    <a:pt x="10685" y="53264"/>
                  </a:lnTo>
                  <a:lnTo>
                    <a:pt x="13243" y="102444"/>
                  </a:lnTo>
                  <a:lnTo>
                    <a:pt x="9778" y="156555"/>
                  </a:lnTo>
                  <a:lnTo>
                    <a:pt x="7774" y="21766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481EA897-ED5E-4ACB-A177-5CD558295F1C}"/>
                </a:ext>
              </a:extLst>
            </p:cNvPr>
            <p:cNvSpPr/>
            <p:nvPr/>
          </p:nvSpPr>
          <p:spPr>
            <a:xfrm>
              <a:off x="2456435" y="14801951"/>
              <a:ext cx="178792" cy="84044"/>
            </a:xfrm>
            <a:custGeom>
              <a:avLst/>
              <a:gdLst/>
              <a:ahLst/>
              <a:cxnLst/>
              <a:rect l="0" t="0" r="0" b="0"/>
              <a:pathLst>
                <a:path w="178792" h="84044">
                  <a:moveTo>
                    <a:pt x="0" y="60722"/>
                  </a:moveTo>
                  <a:lnTo>
                    <a:pt x="32459" y="43210"/>
                  </a:lnTo>
                  <a:lnTo>
                    <a:pt x="81939" y="24409"/>
                  </a:lnTo>
                  <a:lnTo>
                    <a:pt x="128117" y="3128"/>
                  </a:lnTo>
                  <a:lnTo>
                    <a:pt x="150223" y="0"/>
                  </a:lnTo>
                  <a:lnTo>
                    <a:pt x="157155" y="2967"/>
                  </a:lnTo>
                  <a:lnTo>
                    <a:pt x="161776" y="8399"/>
                  </a:lnTo>
                  <a:lnTo>
                    <a:pt x="175142" y="46313"/>
                  </a:lnTo>
                  <a:lnTo>
                    <a:pt x="178791" y="8404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53668447-495F-4274-AE21-0BC627210436}"/>
                </a:ext>
              </a:extLst>
            </p:cNvPr>
            <p:cNvSpPr/>
            <p:nvPr/>
          </p:nvSpPr>
          <p:spPr>
            <a:xfrm>
              <a:off x="2611905" y="14707203"/>
              <a:ext cx="23322" cy="15547"/>
            </a:xfrm>
            <a:custGeom>
              <a:avLst/>
              <a:gdLst/>
              <a:ahLst/>
              <a:cxnLst/>
              <a:rect l="0" t="0" r="0" b="0"/>
              <a:pathLst>
                <a:path w="23322" h="15547">
                  <a:moveTo>
                    <a:pt x="0" y="15546"/>
                  </a:moveTo>
                  <a:lnTo>
                    <a:pt x="11548" y="4863"/>
                  </a:lnTo>
                  <a:lnTo>
                    <a:pt x="23321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BB23E832-ACA0-4E0A-9AE3-F3668B325628}"/>
                </a:ext>
              </a:extLst>
            </p:cNvPr>
            <p:cNvSpPr/>
            <p:nvPr/>
          </p:nvSpPr>
          <p:spPr>
            <a:xfrm>
              <a:off x="2795884" y="14649686"/>
              <a:ext cx="134737" cy="247547"/>
            </a:xfrm>
            <a:custGeom>
              <a:avLst/>
              <a:gdLst/>
              <a:ahLst/>
              <a:cxnLst/>
              <a:rect l="0" t="0" r="0" b="0"/>
              <a:pathLst>
                <a:path w="134737" h="247547">
                  <a:moveTo>
                    <a:pt x="49227" y="158573"/>
                  </a:moveTo>
                  <a:lnTo>
                    <a:pt x="57481" y="150319"/>
                  </a:lnTo>
                  <a:lnTo>
                    <a:pt x="57321" y="147025"/>
                  </a:lnTo>
                  <a:lnTo>
                    <a:pt x="54623" y="143963"/>
                  </a:lnTo>
                  <a:lnTo>
                    <a:pt x="50233" y="141059"/>
                  </a:lnTo>
                  <a:lnTo>
                    <a:pt x="45579" y="141713"/>
                  </a:lnTo>
                  <a:lnTo>
                    <a:pt x="35801" y="149353"/>
                  </a:lnTo>
                  <a:lnTo>
                    <a:pt x="12331" y="176476"/>
                  </a:lnTo>
                  <a:lnTo>
                    <a:pt x="2599" y="199639"/>
                  </a:lnTo>
                  <a:lnTo>
                    <a:pt x="0" y="221738"/>
                  </a:lnTo>
                  <a:lnTo>
                    <a:pt x="4604" y="237317"/>
                  </a:lnTo>
                  <a:lnTo>
                    <a:pt x="9977" y="242163"/>
                  </a:lnTo>
                  <a:lnTo>
                    <a:pt x="25161" y="247546"/>
                  </a:lnTo>
                  <a:lnTo>
                    <a:pt x="34046" y="245527"/>
                  </a:lnTo>
                  <a:lnTo>
                    <a:pt x="53133" y="234072"/>
                  </a:lnTo>
                  <a:lnTo>
                    <a:pt x="75048" y="212325"/>
                  </a:lnTo>
                  <a:lnTo>
                    <a:pt x="82296" y="185629"/>
                  </a:lnTo>
                  <a:lnTo>
                    <a:pt x="81770" y="127145"/>
                  </a:lnTo>
                  <a:lnTo>
                    <a:pt x="75280" y="64329"/>
                  </a:lnTo>
                  <a:lnTo>
                    <a:pt x="68961" y="4926"/>
                  </a:lnTo>
                  <a:lnTo>
                    <a:pt x="67565" y="0"/>
                  </a:lnTo>
                  <a:lnTo>
                    <a:pt x="66635" y="170"/>
                  </a:lnTo>
                  <a:lnTo>
                    <a:pt x="66015" y="3739"/>
                  </a:lnTo>
                  <a:lnTo>
                    <a:pt x="82773" y="63593"/>
                  </a:lnTo>
                  <a:lnTo>
                    <a:pt x="101311" y="126215"/>
                  </a:lnTo>
                  <a:lnTo>
                    <a:pt x="125137" y="188799"/>
                  </a:lnTo>
                  <a:lnTo>
                    <a:pt x="134736" y="20521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3950999D-CF18-44BA-A64A-696463FE9F9F}"/>
                </a:ext>
              </a:extLst>
            </p:cNvPr>
            <p:cNvSpPr/>
            <p:nvPr/>
          </p:nvSpPr>
          <p:spPr>
            <a:xfrm>
              <a:off x="2988314" y="14660415"/>
              <a:ext cx="564189" cy="203288"/>
            </a:xfrm>
            <a:custGeom>
              <a:avLst/>
              <a:gdLst/>
              <a:ahLst/>
              <a:cxnLst/>
              <a:rect l="0" t="0" r="0" b="0"/>
              <a:pathLst>
                <a:path w="564189" h="203288">
                  <a:moveTo>
                    <a:pt x="97776" y="171163"/>
                  </a:moveTo>
                  <a:lnTo>
                    <a:pt x="106030" y="162911"/>
                  </a:lnTo>
                  <a:lnTo>
                    <a:pt x="111162" y="133018"/>
                  </a:lnTo>
                  <a:lnTo>
                    <a:pt x="108556" y="103719"/>
                  </a:lnTo>
                  <a:lnTo>
                    <a:pt x="104100" y="95971"/>
                  </a:lnTo>
                  <a:lnTo>
                    <a:pt x="89934" y="82753"/>
                  </a:lnTo>
                  <a:lnTo>
                    <a:pt x="80456" y="80265"/>
                  </a:lnTo>
                  <a:lnTo>
                    <a:pt x="58409" y="82108"/>
                  </a:lnTo>
                  <a:lnTo>
                    <a:pt x="34214" y="95594"/>
                  </a:lnTo>
                  <a:lnTo>
                    <a:pt x="21716" y="105237"/>
                  </a:lnTo>
                  <a:lnTo>
                    <a:pt x="5526" y="129771"/>
                  </a:lnTo>
                  <a:lnTo>
                    <a:pt x="0" y="143568"/>
                  </a:lnTo>
                  <a:lnTo>
                    <a:pt x="4089" y="154495"/>
                  </a:lnTo>
                  <a:lnTo>
                    <a:pt x="14589" y="163507"/>
                  </a:lnTo>
                  <a:lnTo>
                    <a:pt x="42666" y="175534"/>
                  </a:lnTo>
                  <a:lnTo>
                    <a:pt x="66661" y="178000"/>
                  </a:lnTo>
                  <a:lnTo>
                    <a:pt x="77033" y="173993"/>
                  </a:lnTo>
                  <a:lnTo>
                    <a:pt x="95467" y="158026"/>
                  </a:lnTo>
                  <a:lnTo>
                    <a:pt x="112159" y="124755"/>
                  </a:lnTo>
                  <a:lnTo>
                    <a:pt x="114821" y="102459"/>
                  </a:lnTo>
                  <a:lnTo>
                    <a:pt x="113989" y="87941"/>
                  </a:lnTo>
                  <a:lnTo>
                    <a:pt x="113619" y="93005"/>
                  </a:lnTo>
                  <a:lnTo>
                    <a:pt x="117538" y="111153"/>
                  </a:lnTo>
                  <a:lnTo>
                    <a:pt x="132422" y="137068"/>
                  </a:lnTo>
                  <a:lnTo>
                    <a:pt x="153243" y="158374"/>
                  </a:lnTo>
                  <a:lnTo>
                    <a:pt x="160666" y="161773"/>
                  </a:lnTo>
                  <a:lnTo>
                    <a:pt x="175823" y="163248"/>
                  </a:lnTo>
                  <a:lnTo>
                    <a:pt x="188894" y="158721"/>
                  </a:lnTo>
                  <a:lnTo>
                    <a:pt x="194798" y="155096"/>
                  </a:lnTo>
                  <a:lnTo>
                    <a:pt x="215487" y="125231"/>
                  </a:lnTo>
                  <a:lnTo>
                    <a:pt x="236481" y="62086"/>
                  </a:lnTo>
                  <a:lnTo>
                    <a:pt x="239479" y="49213"/>
                  </a:lnTo>
                  <a:lnTo>
                    <a:pt x="242341" y="44086"/>
                  </a:lnTo>
                  <a:lnTo>
                    <a:pt x="245112" y="44122"/>
                  </a:lnTo>
                  <a:lnTo>
                    <a:pt x="301446" y="102699"/>
                  </a:lnTo>
                  <a:lnTo>
                    <a:pt x="324534" y="130437"/>
                  </a:lnTo>
                  <a:lnTo>
                    <a:pt x="332435" y="147881"/>
                  </a:lnTo>
                  <a:lnTo>
                    <a:pt x="335947" y="167151"/>
                  </a:lnTo>
                  <a:lnTo>
                    <a:pt x="332901" y="182623"/>
                  </a:lnTo>
                  <a:lnTo>
                    <a:pt x="329670" y="189169"/>
                  </a:lnTo>
                  <a:lnTo>
                    <a:pt x="319171" y="198743"/>
                  </a:lnTo>
                  <a:lnTo>
                    <a:pt x="312743" y="202506"/>
                  </a:lnTo>
                  <a:lnTo>
                    <a:pt x="306731" y="203287"/>
                  </a:lnTo>
                  <a:lnTo>
                    <a:pt x="295444" y="199548"/>
                  </a:lnTo>
                  <a:lnTo>
                    <a:pt x="292606" y="195269"/>
                  </a:lnTo>
                  <a:lnTo>
                    <a:pt x="291757" y="183605"/>
                  </a:lnTo>
                  <a:lnTo>
                    <a:pt x="296562" y="172087"/>
                  </a:lnTo>
                  <a:lnTo>
                    <a:pt x="300262" y="166598"/>
                  </a:lnTo>
                  <a:lnTo>
                    <a:pt x="313586" y="158195"/>
                  </a:lnTo>
                  <a:lnTo>
                    <a:pt x="374219" y="134142"/>
                  </a:lnTo>
                  <a:lnTo>
                    <a:pt x="436271" y="114607"/>
                  </a:lnTo>
                  <a:lnTo>
                    <a:pt x="466080" y="95597"/>
                  </a:lnTo>
                  <a:lnTo>
                    <a:pt x="483199" y="76220"/>
                  </a:lnTo>
                  <a:lnTo>
                    <a:pt x="489325" y="56991"/>
                  </a:lnTo>
                  <a:lnTo>
                    <a:pt x="490471" y="26490"/>
                  </a:lnTo>
                  <a:lnTo>
                    <a:pt x="489131" y="17709"/>
                  </a:lnTo>
                  <a:lnTo>
                    <a:pt x="484784" y="10992"/>
                  </a:lnTo>
                  <a:lnTo>
                    <a:pt x="470740" y="1223"/>
                  </a:lnTo>
                  <a:lnTo>
                    <a:pt x="463885" y="0"/>
                  </a:lnTo>
                  <a:lnTo>
                    <a:pt x="457588" y="912"/>
                  </a:lnTo>
                  <a:lnTo>
                    <a:pt x="451663" y="3250"/>
                  </a:lnTo>
                  <a:lnTo>
                    <a:pt x="440472" y="15058"/>
                  </a:lnTo>
                  <a:lnTo>
                    <a:pt x="435070" y="23044"/>
                  </a:lnTo>
                  <a:lnTo>
                    <a:pt x="427466" y="59042"/>
                  </a:lnTo>
                  <a:lnTo>
                    <a:pt x="430294" y="80736"/>
                  </a:lnTo>
                  <a:lnTo>
                    <a:pt x="443901" y="109823"/>
                  </a:lnTo>
                  <a:lnTo>
                    <a:pt x="450312" y="119905"/>
                  </a:lnTo>
                  <a:lnTo>
                    <a:pt x="458904" y="126625"/>
                  </a:lnTo>
                  <a:lnTo>
                    <a:pt x="479967" y="134094"/>
                  </a:lnTo>
                  <a:lnTo>
                    <a:pt x="499117" y="132808"/>
                  </a:lnTo>
                  <a:lnTo>
                    <a:pt x="507852" y="130045"/>
                  </a:lnTo>
                  <a:lnTo>
                    <a:pt x="536651" y="105526"/>
                  </a:lnTo>
                  <a:lnTo>
                    <a:pt x="564188" y="7010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024E58C6-B44B-4DCA-A09A-ADCAAFD8FD47}"/>
              </a:ext>
            </a:extLst>
          </p:cNvPr>
          <p:cNvGrpSpPr/>
          <p:nvPr/>
        </p:nvGrpSpPr>
        <p:grpSpPr>
          <a:xfrm>
            <a:off x="970094" y="15181388"/>
            <a:ext cx="8411040" cy="838550"/>
            <a:chOff x="970094" y="15181388"/>
            <a:chExt cx="8411040" cy="838550"/>
          </a:xfrm>
        </p:grpSpPr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013670F-D292-46DE-B137-B108AB08750D}"/>
                </a:ext>
              </a:extLst>
            </p:cNvPr>
            <p:cNvSpPr/>
            <p:nvPr/>
          </p:nvSpPr>
          <p:spPr>
            <a:xfrm>
              <a:off x="1088294" y="15484556"/>
              <a:ext cx="7454" cy="326489"/>
            </a:xfrm>
            <a:custGeom>
              <a:avLst/>
              <a:gdLst/>
              <a:ahLst/>
              <a:cxnLst/>
              <a:rect l="0" t="0" r="0" b="0"/>
              <a:pathLst>
                <a:path w="7454" h="326489">
                  <a:moveTo>
                    <a:pt x="0" y="0"/>
                  </a:moveTo>
                  <a:lnTo>
                    <a:pt x="5342" y="20344"/>
                  </a:lnTo>
                  <a:lnTo>
                    <a:pt x="7053" y="64281"/>
                  </a:lnTo>
                  <a:lnTo>
                    <a:pt x="7293" y="96405"/>
                  </a:lnTo>
                  <a:lnTo>
                    <a:pt x="7453" y="134232"/>
                  </a:lnTo>
                  <a:lnTo>
                    <a:pt x="6696" y="168951"/>
                  </a:lnTo>
                  <a:lnTo>
                    <a:pt x="5328" y="201597"/>
                  </a:lnTo>
                  <a:lnTo>
                    <a:pt x="2368" y="257161"/>
                  </a:lnTo>
                  <a:lnTo>
                    <a:pt x="468" y="311770"/>
                  </a:lnTo>
                  <a:lnTo>
                    <a:pt x="0" y="3264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18894F9-505B-4A01-9D2E-68C212B27651}"/>
                </a:ext>
              </a:extLst>
            </p:cNvPr>
            <p:cNvSpPr/>
            <p:nvPr/>
          </p:nvSpPr>
          <p:spPr>
            <a:xfrm>
              <a:off x="970094" y="15393693"/>
              <a:ext cx="251576" cy="269654"/>
            </a:xfrm>
            <a:custGeom>
              <a:avLst/>
              <a:gdLst/>
              <a:ahLst/>
              <a:cxnLst/>
              <a:rect l="0" t="0" r="0" b="0"/>
              <a:pathLst>
                <a:path w="251576" h="269654">
                  <a:moveTo>
                    <a:pt x="32691" y="269653"/>
                  </a:moveTo>
                  <a:lnTo>
                    <a:pt x="10458" y="220869"/>
                  </a:lnTo>
                  <a:lnTo>
                    <a:pt x="0" y="170650"/>
                  </a:lnTo>
                  <a:lnTo>
                    <a:pt x="311" y="138416"/>
                  </a:lnTo>
                  <a:lnTo>
                    <a:pt x="17148" y="104511"/>
                  </a:lnTo>
                  <a:lnTo>
                    <a:pt x="77222" y="41735"/>
                  </a:lnTo>
                  <a:lnTo>
                    <a:pt x="121005" y="16628"/>
                  </a:lnTo>
                  <a:lnTo>
                    <a:pt x="169542" y="0"/>
                  </a:lnTo>
                  <a:lnTo>
                    <a:pt x="214147" y="1246"/>
                  </a:lnTo>
                  <a:lnTo>
                    <a:pt x="229670" y="7798"/>
                  </a:lnTo>
                  <a:lnTo>
                    <a:pt x="240882" y="17349"/>
                  </a:lnTo>
                  <a:lnTo>
                    <a:pt x="249220" y="28899"/>
                  </a:lnTo>
                  <a:lnTo>
                    <a:pt x="251575" y="67066"/>
                  </a:lnTo>
                  <a:lnTo>
                    <a:pt x="242257" y="113971"/>
                  </a:lnTo>
                  <a:lnTo>
                    <a:pt x="223720" y="160730"/>
                  </a:lnTo>
                  <a:lnTo>
                    <a:pt x="189005" y="210124"/>
                  </a:lnTo>
                  <a:lnTo>
                    <a:pt x="177495" y="217875"/>
                  </a:lnTo>
                  <a:lnTo>
                    <a:pt x="166367" y="221315"/>
                  </a:lnTo>
                  <a:lnTo>
                    <a:pt x="148245" y="221394"/>
                  </a:lnTo>
                  <a:lnTo>
                    <a:pt x="143412" y="220207"/>
                  </a:lnTo>
                  <a:lnTo>
                    <a:pt x="133747" y="2152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C82998CE-40BD-4C11-85E9-4318F8F8244D}"/>
                </a:ext>
              </a:extLst>
            </p:cNvPr>
            <p:cNvSpPr/>
            <p:nvPr/>
          </p:nvSpPr>
          <p:spPr>
            <a:xfrm>
              <a:off x="1222577" y="15570064"/>
              <a:ext cx="83377" cy="169204"/>
            </a:xfrm>
            <a:custGeom>
              <a:avLst/>
              <a:gdLst/>
              <a:ahLst/>
              <a:cxnLst/>
              <a:rect l="0" t="0" r="0" b="0"/>
              <a:pathLst>
                <a:path w="83377" h="169204">
                  <a:moveTo>
                    <a:pt x="5640" y="93282"/>
                  </a:moveTo>
                  <a:lnTo>
                    <a:pt x="11793" y="120953"/>
                  </a:lnTo>
                  <a:lnTo>
                    <a:pt x="13094" y="163050"/>
                  </a:lnTo>
                  <a:lnTo>
                    <a:pt x="11473" y="168296"/>
                  </a:lnTo>
                  <a:lnTo>
                    <a:pt x="8665" y="169203"/>
                  </a:lnTo>
                  <a:lnTo>
                    <a:pt x="5066" y="167217"/>
                  </a:lnTo>
                  <a:lnTo>
                    <a:pt x="2666" y="162438"/>
                  </a:lnTo>
                  <a:lnTo>
                    <a:pt x="0" y="147913"/>
                  </a:lnTo>
                  <a:lnTo>
                    <a:pt x="6222" y="88207"/>
                  </a:lnTo>
                  <a:lnTo>
                    <a:pt x="24527" y="46480"/>
                  </a:lnTo>
                  <a:lnTo>
                    <a:pt x="41961" y="22963"/>
                  </a:lnTo>
                  <a:lnTo>
                    <a:pt x="58923" y="10205"/>
                  </a:lnTo>
                  <a:lnTo>
                    <a:pt x="8337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233FF30E-B94F-4729-B175-DA9FDD0BBF16}"/>
                </a:ext>
              </a:extLst>
            </p:cNvPr>
            <p:cNvSpPr/>
            <p:nvPr/>
          </p:nvSpPr>
          <p:spPr>
            <a:xfrm>
              <a:off x="1362053" y="15601158"/>
              <a:ext cx="102923" cy="128928"/>
            </a:xfrm>
            <a:custGeom>
              <a:avLst/>
              <a:gdLst/>
              <a:ahLst/>
              <a:cxnLst/>
              <a:rect l="0" t="0" r="0" b="0"/>
              <a:pathLst>
                <a:path w="102923" h="128928">
                  <a:moveTo>
                    <a:pt x="37182" y="0"/>
                  </a:moveTo>
                  <a:lnTo>
                    <a:pt x="24802" y="4127"/>
                  </a:lnTo>
                  <a:lnTo>
                    <a:pt x="16421" y="13063"/>
                  </a:lnTo>
                  <a:lnTo>
                    <a:pt x="4002" y="44039"/>
                  </a:lnTo>
                  <a:lnTo>
                    <a:pt x="0" y="77445"/>
                  </a:lnTo>
                  <a:lnTo>
                    <a:pt x="5973" y="97473"/>
                  </a:lnTo>
                  <a:lnTo>
                    <a:pt x="18129" y="114146"/>
                  </a:lnTo>
                  <a:lnTo>
                    <a:pt x="35048" y="127315"/>
                  </a:lnTo>
                  <a:lnTo>
                    <a:pt x="45260" y="128927"/>
                  </a:lnTo>
                  <a:lnTo>
                    <a:pt x="68123" y="123809"/>
                  </a:lnTo>
                  <a:lnTo>
                    <a:pt x="85771" y="110593"/>
                  </a:lnTo>
                  <a:lnTo>
                    <a:pt x="97645" y="93202"/>
                  </a:lnTo>
                  <a:lnTo>
                    <a:pt x="102922" y="73958"/>
                  </a:lnTo>
                  <a:lnTo>
                    <a:pt x="100661" y="53886"/>
                  </a:lnTo>
                  <a:lnTo>
                    <a:pt x="97639" y="43698"/>
                  </a:lnTo>
                  <a:lnTo>
                    <a:pt x="85069" y="25466"/>
                  </a:lnTo>
                  <a:lnTo>
                    <a:pt x="76880" y="16977"/>
                  </a:lnTo>
                  <a:lnTo>
                    <a:pt x="58569" y="7545"/>
                  </a:lnTo>
                  <a:lnTo>
                    <a:pt x="48849" y="5031"/>
                  </a:lnTo>
                  <a:lnTo>
                    <a:pt x="40641" y="5082"/>
                  </a:lnTo>
                  <a:lnTo>
                    <a:pt x="13861" y="155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9DC3040D-A2F9-4B09-81AA-B31746685C98}"/>
                </a:ext>
              </a:extLst>
            </p:cNvPr>
            <p:cNvSpPr/>
            <p:nvPr/>
          </p:nvSpPr>
          <p:spPr>
            <a:xfrm>
              <a:off x="1564580" y="15430140"/>
              <a:ext cx="13447" cy="310942"/>
            </a:xfrm>
            <a:custGeom>
              <a:avLst/>
              <a:gdLst/>
              <a:ahLst/>
              <a:cxnLst/>
              <a:rect l="0" t="0" r="0" b="0"/>
              <a:pathLst>
                <a:path w="13447" h="310942">
                  <a:moveTo>
                    <a:pt x="13446" y="0"/>
                  </a:moveTo>
                  <a:lnTo>
                    <a:pt x="12582" y="60972"/>
                  </a:lnTo>
                  <a:lnTo>
                    <a:pt x="7240" y="112404"/>
                  </a:lnTo>
                  <a:lnTo>
                    <a:pt x="2626" y="160228"/>
                  </a:lnTo>
                  <a:lnTo>
                    <a:pt x="0" y="206240"/>
                  </a:lnTo>
                  <a:lnTo>
                    <a:pt x="825" y="261781"/>
                  </a:lnTo>
                  <a:lnTo>
                    <a:pt x="6539" y="293209"/>
                  </a:lnTo>
                  <a:lnTo>
                    <a:pt x="13446" y="3109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45F81F69-3B22-40BC-9E45-6D050D5AB0E0}"/>
                </a:ext>
              </a:extLst>
            </p:cNvPr>
            <p:cNvSpPr/>
            <p:nvPr/>
          </p:nvSpPr>
          <p:spPr>
            <a:xfrm>
              <a:off x="1531642" y="15546744"/>
              <a:ext cx="131894" cy="116603"/>
            </a:xfrm>
            <a:custGeom>
              <a:avLst/>
              <a:gdLst/>
              <a:ahLst/>
              <a:cxnLst/>
              <a:rect l="0" t="0" r="0" b="0"/>
              <a:pathLst>
                <a:path w="131894" h="116603">
                  <a:moveTo>
                    <a:pt x="23063" y="116602"/>
                  </a:moveTo>
                  <a:lnTo>
                    <a:pt x="1424" y="75890"/>
                  </a:lnTo>
                  <a:lnTo>
                    <a:pt x="0" y="67004"/>
                  </a:lnTo>
                  <a:lnTo>
                    <a:pt x="3024" y="52524"/>
                  </a:lnTo>
                  <a:lnTo>
                    <a:pt x="7113" y="47107"/>
                  </a:lnTo>
                  <a:lnTo>
                    <a:pt x="18565" y="38787"/>
                  </a:lnTo>
                  <a:lnTo>
                    <a:pt x="75350" y="17497"/>
                  </a:lnTo>
                  <a:lnTo>
                    <a:pt x="13189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BA1F7874-6A0B-4024-A7F1-CCE0F8720C0E}"/>
                </a:ext>
              </a:extLst>
            </p:cNvPr>
            <p:cNvSpPr/>
            <p:nvPr/>
          </p:nvSpPr>
          <p:spPr>
            <a:xfrm>
              <a:off x="1706049" y="15570064"/>
              <a:ext cx="167372" cy="212478"/>
            </a:xfrm>
            <a:custGeom>
              <a:avLst/>
              <a:gdLst/>
              <a:ahLst/>
              <a:cxnLst/>
              <a:rect l="0" t="0" r="0" b="0"/>
              <a:pathLst>
                <a:path w="167372" h="212478">
                  <a:moveTo>
                    <a:pt x="4127" y="0"/>
                  </a:moveTo>
                  <a:lnTo>
                    <a:pt x="0" y="12380"/>
                  </a:lnTo>
                  <a:lnTo>
                    <a:pt x="278" y="25369"/>
                  </a:lnTo>
                  <a:lnTo>
                    <a:pt x="4144" y="39779"/>
                  </a:lnTo>
                  <a:lnTo>
                    <a:pt x="11620" y="54819"/>
                  </a:lnTo>
                  <a:lnTo>
                    <a:pt x="29668" y="73728"/>
                  </a:lnTo>
                  <a:lnTo>
                    <a:pt x="51426" y="86146"/>
                  </a:lnTo>
                  <a:lnTo>
                    <a:pt x="66608" y="87808"/>
                  </a:lnTo>
                  <a:lnTo>
                    <a:pt x="81992" y="84804"/>
                  </a:lnTo>
                  <a:lnTo>
                    <a:pt x="97467" y="77711"/>
                  </a:lnTo>
                  <a:lnTo>
                    <a:pt x="102630" y="71671"/>
                  </a:lnTo>
                  <a:lnTo>
                    <a:pt x="108367" y="55751"/>
                  </a:lnTo>
                  <a:lnTo>
                    <a:pt x="108169" y="48397"/>
                  </a:lnTo>
                  <a:lnTo>
                    <a:pt x="103343" y="35616"/>
                  </a:lnTo>
                  <a:lnTo>
                    <a:pt x="86787" y="14583"/>
                  </a:lnTo>
                  <a:lnTo>
                    <a:pt x="65471" y="195"/>
                  </a:lnTo>
                  <a:lnTo>
                    <a:pt x="57115" y="128"/>
                  </a:lnTo>
                  <a:lnTo>
                    <a:pt x="38618" y="6968"/>
                  </a:lnTo>
                  <a:lnTo>
                    <a:pt x="25790" y="20947"/>
                  </a:lnTo>
                  <a:lnTo>
                    <a:pt x="21160" y="29513"/>
                  </a:lnTo>
                  <a:lnTo>
                    <a:pt x="10518" y="91087"/>
                  </a:lnTo>
                  <a:lnTo>
                    <a:pt x="10147" y="137833"/>
                  </a:lnTo>
                  <a:lnTo>
                    <a:pt x="19634" y="172222"/>
                  </a:lnTo>
                  <a:lnTo>
                    <a:pt x="35492" y="191419"/>
                  </a:lnTo>
                  <a:lnTo>
                    <a:pt x="45766" y="200164"/>
                  </a:lnTo>
                  <a:lnTo>
                    <a:pt x="71002" y="209886"/>
                  </a:lnTo>
                  <a:lnTo>
                    <a:pt x="84987" y="212477"/>
                  </a:lnTo>
                  <a:lnTo>
                    <a:pt x="114345" y="206144"/>
                  </a:lnTo>
                  <a:lnTo>
                    <a:pt x="167371" y="1787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E45AC7AD-606D-48CE-B857-2F87D582B229}"/>
                </a:ext>
              </a:extLst>
            </p:cNvPr>
            <p:cNvSpPr/>
            <p:nvPr/>
          </p:nvSpPr>
          <p:spPr>
            <a:xfrm>
              <a:off x="1899982" y="15584729"/>
              <a:ext cx="96790" cy="119450"/>
            </a:xfrm>
            <a:custGeom>
              <a:avLst/>
              <a:gdLst/>
              <a:ahLst/>
              <a:cxnLst/>
              <a:rect l="0" t="0" r="0" b="0"/>
              <a:pathLst>
                <a:path w="96790" h="119450">
                  <a:moveTo>
                    <a:pt x="20079" y="39750"/>
                  </a:moveTo>
                  <a:lnTo>
                    <a:pt x="20079" y="23242"/>
                  </a:lnTo>
                  <a:lnTo>
                    <a:pt x="17488" y="20971"/>
                  </a:lnTo>
                  <a:lnTo>
                    <a:pt x="13169" y="22049"/>
                  </a:lnTo>
                  <a:lnTo>
                    <a:pt x="7699" y="25357"/>
                  </a:lnTo>
                  <a:lnTo>
                    <a:pt x="4052" y="31884"/>
                  </a:lnTo>
                  <a:lnTo>
                    <a:pt x="0" y="50648"/>
                  </a:lnTo>
                  <a:lnTo>
                    <a:pt x="1846" y="77241"/>
                  </a:lnTo>
                  <a:lnTo>
                    <a:pt x="16116" y="105656"/>
                  </a:lnTo>
                  <a:lnTo>
                    <a:pt x="23483" y="112189"/>
                  </a:lnTo>
                  <a:lnTo>
                    <a:pt x="40882" y="119449"/>
                  </a:lnTo>
                  <a:lnTo>
                    <a:pt x="57828" y="118071"/>
                  </a:lnTo>
                  <a:lnTo>
                    <a:pt x="65974" y="115286"/>
                  </a:lnTo>
                  <a:lnTo>
                    <a:pt x="89820" y="94857"/>
                  </a:lnTo>
                  <a:lnTo>
                    <a:pt x="94212" y="84260"/>
                  </a:lnTo>
                  <a:lnTo>
                    <a:pt x="96789" y="58668"/>
                  </a:lnTo>
                  <a:lnTo>
                    <a:pt x="88146" y="32322"/>
                  </a:lnTo>
                  <a:lnTo>
                    <a:pt x="81004" y="19252"/>
                  </a:lnTo>
                  <a:lnTo>
                    <a:pt x="71924" y="10536"/>
                  </a:lnTo>
                  <a:lnTo>
                    <a:pt x="50319" y="853"/>
                  </a:lnTo>
                  <a:lnTo>
                    <a:pt x="41103" y="0"/>
                  </a:lnTo>
                  <a:lnTo>
                    <a:pt x="26256" y="3657"/>
                  </a:lnTo>
                  <a:lnTo>
                    <a:pt x="4532" y="164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598DC651-8D57-427F-A036-21CE756CF1E9}"/>
                </a:ext>
              </a:extLst>
            </p:cNvPr>
            <p:cNvSpPr/>
            <p:nvPr/>
          </p:nvSpPr>
          <p:spPr>
            <a:xfrm>
              <a:off x="2056752" y="15539048"/>
              <a:ext cx="106475" cy="212694"/>
            </a:xfrm>
            <a:custGeom>
              <a:avLst/>
              <a:gdLst/>
              <a:ahLst/>
              <a:cxnLst/>
              <a:rect l="0" t="0" r="0" b="0"/>
              <a:pathLst>
                <a:path w="106475" h="212694">
                  <a:moveTo>
                    <a:pt x="73195" y="62110"/>
                  </a:moveTo>
                  <a:lnTo>
                    <a:pt x="79347" y="34439"/>
                  </a:lnTo>
                  <a:lnTo>
                    <a:pt x="79888" y="25524"/>
                  </a:lnTo>
                  <a:lnTo>
                    <a:pt x="75881" y="11012"/>
                  </a:lnTo>
                  <a:lnTo>
                    <a:pt x="72395" y="4723"/>
                  </a:lnTo>
                  <a:lnTo>
                    <a:pt x="67479" y="1396"/>
                  </a:lnTo>
                  <a:lnTo>
                    <a:pt x="55107" y="0"/>
                  </a:lnTo>
                  <a:lnTo>
                    <a:pt x="40971" y="6865"/>
                  </a:lnTo>
                  <a:lnTo>
                    <a:pt x="26051" y="20281"/>
                  </a:lnTo>
                  <a:lnTo>
                    <a:pt x="5675" y="51252"/>
                  </a:lnTo>
                  <a:lnTo>
                    <a:pt x="0" y="72255"/>
                  </a:lnTo>
                  <a:lnTo>
                    <a:pt x="2084" y="88499"/>
                  </a:lnTo>
                  <a:lnTo>
                    <a:pt x="5058" y="95250"/>
                  </a:lnTo>
                  <a:lnTo>
                    <a:pt x="17576" y="107358"/>
                  </a:lnTo>
                  <a:lnTo>
                    <a:pt x="48653" y="123886"/>
                  </a:lnTo>
                  <a:lnTo>
                    <a:pt x="83773" y="142024"/>
                  </a:lnTo>
                  <a:lnTo>
                    <a:pt x="93203" y="149072"/>
                  </a:lnTo>
                  <a:lnTo>
                    <a:pt x="103680" y="166116"/>
                  </a:lnTo>
                  <a:lnTo>
                    <a:pt x="106474" y="175497"/>
                  </a:lnTo>
                  <a:lnTo>
                    <a:pt x="104882" y="184343"/>
                  </a:lnTo>
                  <a:lnTo>
                    <a:pt x="93900" y="201081"/>
                  </a:lnTo>
                  <a:lnTo>
                    <a:pt x="75199" y="210248"/>
                  </a:lnTo>
                  <a:lnTo>
                    <a:pt x="64166" y="212693"/>
                  </a:lnTo>
                  <a:lnTo>
                    <a:pt x="55947" y="210005"/>
                  </a:lnTo>
                  <a:lnTo>
                    <a:pt x="49604" y="203892"/>
                  </a:lnTo>
                  <a:lnTo>
                    <a:pt x="34327" y="1787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248F8B9F-7CF2-4397-A028-5355C5972EA4}"/>
                </a:ext>
              </a:extLst>
            </p:cNvPr>
            <p:cNvSpPr/>
            <p:nvPr/>
          </p:nvSpPr>
          <p:spPr>
            <a:xfrm>
              <a:off x="2231002" y="15542783"/>
              <a:ext cx="324445" cy="237166"/>
            </a:xfrm>
            <a:custGeom>
              <a:avLst/>
              <a:gdLst/>
              <a:ahLst/>
              <a:cxnLst/>
              <a:rect l="0" t="0" r="0" b="0"/>
              <a:pathLst>
                <a:path w="324445" h="237166">
                  <a:moveTo>
                    <a:pt x="0" y="105017"/>
                  </a:moveTo>
                  <a:lnTo>
                    <a:pt x="30167" y="95194"/>
                  </a:lnTo>
                  <a:lnTo>
                    <a:pt x="60090" y="94523"/>
                  </a:lnTo>
                  <a:lnTo>
                    <a:pt x="89110" y="84536"/>
                  </a:lnTo>
                  <a:lnTo>
                    <a:pt x="103232" y="75471"/>
                  </a:lnTo>
                  <a:lnTo>
                    <a:pt x="106826" y="68911"/>
                  </a:lnTo>
                  <a:lnTo>
                    <a:pt x="108515" y="52406"/>
                  </a:lnTo>
                  <a:lnTo>
                    <a:pt x="106029" y="45759"/>
                  </a:lnTo>
                  <a:lnTo>
                    <a:pt x="96357" y="36068"/>
                  </a:lnTo>
                  <a:lnTo>
                    <a:pt x="90150" y="34003"/>
                  </a:lnTo>
                  <a:lnTo>
                    <a:pt x="76343" y="34012"/>
                  </a:lnTo>
                  <a:lnTo>
                    <a:pt x="61570" y="46107"/>
                  </a:lnTo>
                  <a:lnTo>
                    <a:pt x="48094" y="65016"/>
                  </a:lnTo>
                  <a:lnTo>
                    <a:pt x="39226" y="84934"/>
                  </a:lnTo>
                  <a:lnTo>
                    <a:pt x="41618" y="112215"/>
                  </a:lnTo>
                  <a:lnTo>
                    <a:pt x="52182" y="140173"/>
                  </a:lnTo>
                  <a:lnTo>
                    <a:pt x="68394" y="158356"/>
                  </a:lnTo>
                  <a:lnTo>
                    <a:pt x="91722" y="167591"/>
                  </a:lnTo>
                  <a:lnTo>
                    <a:pt x="105198" y="170053"/>
                  </a:lnTo>
                  <a:lnTo>
                    <a:pt x="133991" y="165880"/>
                  </a:lnTo>
                  <a:lnTo>
                    <a:pt x="162335" y="153660"/>
                  </a:lnTo>
                  <a:lnTo>
                    <a:pt x="186449" y="133835"/>
                  </a:lnTo>
                  <a:lnTo>
                    <a:pt x="201773" y="106018"/>
                  </a:lnTo>
                  <a:lnTo>
                    <a:pt x="214521" y="43027"/>
                  </a:lnTo>
                  <a:lnTo>
                    <a:pt x="211697" y="0"/>
                  </a:lnTo>
                  <a:lnTo>
                    <a:pt x="211093" y="457"/>
                  </a:lnTo>
                  <a:lnTo>
                    <a:pt x="210691" y="4217"/>
                  </a:lnTo>
                  <a:lnTo>
                    <a:pt x="218378" y="21887"/>
                  </a:lnTo>
                  <a:lnTo>
                    <a:pt x="269087" y="67146"/>
                  </a:lnTo>
                  <a:lnTo>
                    <a:pt x="315054" y="107804"/>
                  </a:lnTo>
                  <a:lnTo>
                    <a:pt x="323422" y="126121"/>
                  </a:lnTo>
                  <a:lnTo>
                    <a:pt x="324444" y="134634"/>
                  </a:lnTo>
                  <a:lnTo>
                    <a:pt x="311760" y="157910"/>
                  </a:lnTo>
                  <a:lnTo>
                    <a:pt x="257338" y="219691"/>
                  </a:lnTo>
                  <a:lnTo>
                    <a:pt x="240980" y="2371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8ED0A39-4B79-4A34-AA91-8C5E604285A4}"/>
                </a:ext>
              </a:extLst>
            </p:cNvPr>
            <p:cNvSpPr/>
            <p:nvPr/>
          </p:nvSpPr>
          <p:spPr>
            <a:xfrm>
              <a:off x="2810786" y="15562290"/>
              <a:ext cx="150929" cy="26211"/>
            </a:xfrm>
            <a:custGeom>
              <a:avLst/>
              <a:gdLst/>
              <a:ahLst/>
              <a:cxnLst/>
              <a:rect l="0" t="0" r="0" b="0"/>
              <a:pathLst>
                <a:path w="150929" h="26211">
                  <a:moveTo>
                    <a:pt x="18778" y="7774"/>
                  </a:moveTo>
                  <a:lnTo>
                    <a:pt x="2271" y="16027"/>
                  </a:lnTo>
                  <a:lnTo>
                    <a:pt x="0" y="19323"/>
                  </a:lnTo>
                  <a:lnTo>
                    <a:pt x="1077" y="22384"/>
                  </a:lnTo>
                  <a:lnTo>
                    <a:pt x="4386" y="25287"/>
                  </a:lnTo>
                  <a:lnTo>
                    <a:pt x="17276" y="26210"/>
                  </a:lnTo>
                  <a:lnTo>
                    <a:pt x="80544" y="17497"/>
                  </a:lnTo>
                  <a:lnTo>
                    <a:pt x="127876" y="7646"/>
                  </a:lnTo>
                  <a:lnTo>
                    <a:pt x="15092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0E36BDE-AF49-4E72-8904-0DDBEB4A78C8}"/>
                </a:ext>
              </a:extLst>
            </p:cNvPr>
            <p:cNvSpPr/>
            <p:nvPr/>
          </p:nvSpPr>
          <p:spPr>
            <a:xfrm>
              <a:off x="2876205" y="15500102"/>
              <a:ext cx="1" cy="171018"/>
            </a:xfrm>
            <a:custGeom>
              <a:avLst/>
              <a:gdLst/>
              <a:ahLst/>
              <a:cxnLst/>
              <a:rect l="0" t="0" r="0" b="0"/>
              <a:pathLst>
                <a:path w="1" h="171018">
                  <a:moveTo>
                    <a:pt x="0" y="0"/>
                  </a:moveTo>
                  <a:lnTo>
                    <a:pt x="0" y="50671"/>
                  </a:lnTo>
                  <a:lnTo>
                    <a:pt x="0" y="90787"/>
                  </a:lnTo>
                  <a:lnTo>
                    <a:pt x="0" y="135359"/>
                  </a:lnTo>
                  <a:lnTo>
                    <a:pt x="0" y="1710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DBCD8304-8B33-4BAA-90DA-EA6619586F0B}"/>
                </a:ext>
              </a:extLst>
            </p:cNvPr>
            <p:cNvSpPr/>
            <p:nvPr/>
          </p:nvSpPr>
          <p:spPr>
            <a:xfrm>
              <a:off x="3295976" y="15476782"/>
              <a:ext cx="15548" cy="209886"/>
            </a:xfrm>
            <a:custGeom>
              <a:avLst/>
              <a:gdLst/>
              <a:ahLst/>
              <a:cxnLst/>
              <a:rect l="0" t="0" r="0" b="0"/>
              <a:pathLst>
                <a:path w="15548" h="209886">
                  <a:moveTo>
                    <a:pt x="15547" y="0"/>
                  </a:moveTo>
                  <a:lnTo>
                    <a:pt x="15547" y="2"/>
                  </a:lnTo>
                  <a:lnTo>
                    <a:pt x="7293" y="12380"/>
                  </a:lnTo>
                  <a:lnTo>
                    <a:pt x="2161" y="40711"/>
                  </a:lnTo>
                  <a:lnTo>
                    <a:pt x="960" y="80279"/>
                  </a:lnTo>
                  <a:lnTo>
                    <a:pt x="426" y="126371"/>
                  </a:lnTo>
                  <a:lnTo>
                    <a:pt x="84" y="184239"/>
                  </a:lnTo>
                  <a:lnTo>
                    <a:pt x="0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31ECE798-575E-4F94-A493-3CC39B14773F}"/>
                </a:ext>
              </a:extLst>
            </p:cNvPr>
            <p:cNvSpPr/>
            <p:nvPr/>
          </p:nvSpPr>
          <p:spPr>
            <a:xfrm>
              <a:off x="3212508" y="15347088"/>
              <a:ext cx="192676" cy="222977"/>
            </a:xfrm>
            <a:custGeom>
              <a:avLst/>
              <a:gdLst/>
              <a:ahLst/>
              <a:cxnLst/>
              <a:rect l="0" t="0" r="0" b="0"/>
              <a:pathLst>
                <a:path w="192676" h="222977">
                  <a:moveTo>
                    <a:pt x="29053" y="222976"/>
                  </a:moveTo>
                  <a:lnTo>
                    <a:pt x="8292" y="160691"/>
                  </a:lnTo>
                  <a:lnTo>
                    <a:pt x="1020" y="127361"/>
                  </a:lnTo>
                  <a:lnTo>
                    <a:pt x="0" y="115184"/>
                  </a:lnTo>
                  <a:lnTo>
                    <a:pt x="23324" y="52648"/>
                  </a:lnTo>
                  <a:lnTo>
                    <a:pt x="58176" y="19444"/>
                  </a:lnTo>
                  <a:lnTo>
                    <a:pt x="79563" y="6961"/>
                  </a:lnTo>
                  <a:lnTo>
                    <a:pt x="121752" y="0"/>
                  </a:lnTo>
                  <a:lnTo>
                    <a:pt x="142676" y="1774"/>
                  </a:lnTo>
                  <a:lnTo>
                    <a:pt x="159216" y="9865"/>
                  </a:lnTo>
                  <a:lnTo>
                    <a:pt x="184504" y="37281"/>
                  </a:lnTo>
                  <a:lnTo>
                    <a:pt x="190556" y="52539"/>
                  </a:lnTo>
                  <a:lnTo>
                    <a:pt x="192675" y="83311"/>
                  </a:lnTo>
                  <a:lnTo>
                    <a:pt x="175902" y="133897"/>
                  </a:lnTo>
                  <a:lnTo>
                    <a:pt x="156219" y="160065"/>
                  </a:lnTo>
                  <a:lnTo>
                    <a:pt x="134804" y="176878"/>
                  </a:lnTo>
                  <a:lnTo>
                    <a:pt x="99015" y="1841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1F64E986-6AA4-486A-ABEB-A997AB6F567A}"/>
                </a:ext>
              </a:extLst>
            </p:cNvPr>
            <p:cNvSpPr/>
            <p:nvPr/>
          </p:nvSpPr>
          <p:spPr>
            <a:xfrm>
              <a:off x="3419585" y="15515630"/>
              <a:ext cx="101824" cy="132433"/>
            </a:xfrm>
            <a:custGeom>
              <a:avLst/>
              <a:gdLst/>
              <a:ahLst/>
              <a:cxnLst/>
              <a:rect l="0" t="0" r="0" b="0"/>
              <a:pathLst>
                <a:path w="101824" h="132433">
                  <a:moveTo>
                    <a:pt x="24088" y="31114"/>
                  </a:moveTo>
                  <a:lnTo>
                    <a:pt x="24088" y="47622"/>
                  </a:lnTo>
                  <a:lnTo>
                    <a:pt x="26679" y="51620"/>
                  </a:lnTo>
                  <a:lnTo>
                    <a:pt x="30997" y="53421"/>
                  </a:lnTo>
                  <a:lnTo>
                    <a:pt x="36468" y="53758"/>
                  </a:lnTo>
                  <a:lnTo>
                    <a:pt x="47153" y="49527"/>
                  </a:lnTo>
                  <a:lnTo>
                    <a:pt x="52420" y="45980"/>
                  </a:lnTo>
                  <a:lnTo>
                    <a:pt x="55932" y="40162"/>
                  </a:lnTo>
                  <a:lnTo>
                    <a:pt x="59834" y="24483"/>
                  </a:lnTo>
                  <a:lnTo>
                    <a:pt x="59146" y="17191"/>
                  </a:lnTo>
                  <a:lnTo>
                    <a:pt x="53777" y="4485"/>
                  </a:lnTo>
                  <a:lnTo>
                    <a:pt x="49063" y="1269"/>
                  </a:lnTo>
                  <a:lnTo>
                    <a:pt x="36915" y="0"/>
                  </a:lnTo>
                  <a:lnTo>
                    <a:pt x="25182" y="4618"/>
                  </a:lnTo>
                  <a:lnTo>
                    <a:pt x="19635" y="8267"/>
                  </a:lnTo>
                  <a:lnTo>
                    <a:pt x="3574" y="42290"/>
                  </a:lnTo>
                  <a:lnTo>
                    <a:pt x="0" y="66889"/>
                  </a:lnTo>
                  <a:lnTo>
                    <a:pt x="255" y="78283"/>
                  </a:lnTo>
                  <a:lnTo>
                    <a:pt x="9753" y="100159"/>
                  </a:lnTo>
                  <a:lnTo>
                    <a:pt x="17122" y="110830"/>
                  </a:lnTo>
                  <a:lnTo>
                    <a:pt x="36827" y="124987"/>
                  </a:lnTo>
                  <a:lnTo>
                    <a:pt x="59116" y="132432"/>
                  </a:lnTo>
                  <a:lnTo>
                    <a:pt x="101823" y="1321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DF6FE48E-0B3C-42D1-A963-7F10EA65EE8F}"/>
                </a:ext>
              </a:extLst>
            </p:cNvPr>
            <p:cNvSpPr/>
            <p:nvPr/>
          </p:nvSpPr>
          <p:spPr>
            <a:xfrm>
              <a:off x="3547310" y="15561447"/>
              <a:ext cx="86853" cy="247060"/>
            </a:xfrm>
            <a:custGeom>
              <a:avLst/>
              <a:gdLst/>
              <a:ahLst/>
              <a:cxnLst/>
              <a:rect l="0" t="0" r="0" b="0"/>
              <a:pathLst>
                <a:path w="86853" h="247060">
                  <a:moveTo>
                    <a:pt x="20739" y="16390"/>
                  </a:moveTo>
                  <a:lnTo>
                    <a:pt x="12486" y="78291"/>
                  </a:lnTo>
                  <a:lnTo>
                    <a:pt x="6130" y="129411"/>
                  </a:lnTo>
                  <a:lnTo>
                    <a:pt x="0" y="192680"/>
                  </a:lnTo>
                  <a:lnTo>
                    <a:pt x="2055" y="244495"/>
                  </a:lnTo>
                  <a:lnTo>
                    <a:pt x="3101" y="247059"/>
                  </a:lnTo>
                  <a:lnTo>
                    <a:pt x="4263" y="238393"/>
                  </a:lnTo>
                  <a:lnTo>
                    <a:pt x="5009" y="192457"/>
                  </a:lnTo>
                  <a:lnTo>
                    <a:pt x="5111" y="148481"/>
                  </a:lnTo>
                  <a:lnTo>
                    <a:pt x="7459" y="101874"/>
                  </a:lnTo>
                  <a:lnTo>
                    <a:pt x="13973" y="57838"/>
                  </a:lnTo>
                  <a:lnTo>
                    <a:pt x="28385" y="20993"/>
                  </a:lnTo>
                  <a:lnTo>
                    <a:pt x="37064" y="9958"/>
                  </a:lnTo>
                  <a:lnTo>
                    <a:pt x="46306" y="3463"/>
                  </a:lnTo>
                  <a:lnTo>
                    <a:pt x="55922" y="0"/>
                  </a:lnTo>
                  <a:lnTo>
                    <a:pt x="64059" y="2009"/>
                  </a:lnTo>
                  <a:lnTo>
                    <a:pt x="71213" y="7666"/>
                  </a:lnTo>
                  <a:lnTo>
                    <a:pt x="77709" y="15757"/>
                  </a:lnTo>
                  <a:lnTo>
                    <a:pt x="84927" y="36261"/>
                  </a:lnTo>
                  <a:lnTo>
                    <a:pt x="86852" y="47775"/>
                  </a:lnTo>
                  <a:lnTo>
                    <a:pt x="77180" y="92870"/>
                  </a:lnTo>
                  <a:lnTo>
                    <a:pt x="62523" y="117751"/>
                  </a:lnTo>
                  <a:lnTo>
                    <a:pt x="53777" y="128014"/>
                  </a:lnTo>
                  <a:lnTo>
                    <a:pt x="45356" y="133993"/>
                  </a:lnTo>
                  <a:lnTo>
                    <a:pt x="29089" y="138333"/>
                  </a:lnTo>
                  <a:lnTo>
                    <a:pt x="23714" y="138280"/>
                  </a:lnTo>
                  <a:lnTo>
                    <a:pt x="20132" y="137382"/>
                  </a:lnTo>
                  <a:lnTo>
                    <a:pt x="12966" y="13299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9606A944-C421-4F7D-8052-FFB8658D0441}"/>
                </a:ext>
              </a:extLst>
            </p:cNvPr>
            <p:cNvSpPr/>
            <p:nvPr/>
          </p:nvSpPr>
          <p:spPr>
            <a:xfrm>
              <a:off x="3692425" y="15399046"/>
              <a:ext cx="108831" cy="258060"/>
            </a:xfrm>
            <a:custGeom>
              <a:avLst/>
              <a:gdLst/>
              <a:ahLst/>
              <a:cxnLst/>
              <a:rect l="0" t="0" r="0" b="0"/>
              <a:pathLst>
                <a:path w="108831" h="258060">
                  <a:moveTo>
                    <a:pt x="0" y="0"/>
                  </a:moveTo>
                  <a:lnTo>
                    <a:pt x="4127" y="61902"/>
                  </a:lnTo>
                  <a:lnTo>
                    <a:pt x="3850" y="110717"/>
                  </a:lnTo>
                  <a:lnTo>
                    <a:pt x="1712" y="156308"/>
                  </a:lnTo>
                  <a:lnTo>
                    <a:pt x="761" y="202485"/>
                  </a:lnTo>
                  <a:lnTo>
                    <a:pt x="101" y="258059"/>
                  </a:lnTo>
                  <a:lnTo>
                    <a:pt x="2334" y="242298"/>
                  </a:lnTo>
                  <a:lnTo>
                    <a:pt x="14991" y="200560"/>
                  </a:lnTo>
                  <a:lnTo>
                    <a:pt x="34096" y="169022"/>
                  </a:lnTo>
                  <a:lnTo>
                    <a:pt x="51719" y="154008"/>
                  </a:lnTo>
                  <a:lnTo>
                    <a:pt x="61255" y="151902"/>
                  </a:lnTo>
                  <a:lnTo>
                    <a:pt x="81063" y="156477"/>
                  </a:lnTo>
                  <a:lnTo>
                    <a:pt x="88591" y="162187"/>
                  </a:lnTo>
                  <a:lnTo>
                    <a:pt x="99259" y="177746"/>
                  </a:lnTo>
                  <a:lnTo>
                    <a:pt x="105994" y="205929"/>
                  </a:lnTo>
                  <a:lnTo>
                    <a:pt x="108830" y="24875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8108412D-75D8-4CB6-8AC1-ED5A3199E8AF}"/>
                </a:ext>
              </a:extLst>
            </p:cNvPr>
            <p:cNvSpPr/>
            <p:nvPr/>
          </p:nvSpPr>
          <p:spPr>
            <a:xfrm>
              <a:off x="3777934" y="15548976"/>
              <a:ext cx="110923" cy="111300"/>
            </a:xfrm>
            <a:custGeom>
              <a:avLst/>
              <a:gdLst/>
              <a:ahLst/>
              <a:cxnLst/>
              <a:rect l="0" t="0" r="0" b="0"/>
              <a:pathLst>
                <a:path w="110923" h="111300">
                  <a:moveTo>
                    <a:pt x="23321" y="21088"/>
                  </a:moveTo>
                  <a:lnTo>
                    <a:pt x="9875" y="70640"/>
                  </a:lnTo>
                  <a:lnTo>
                    <a:pt x="9174" y="80034"/>
                  </a:lnTo>
                  <a:lnTo>
                    <a:pt x="16481" y="89753"/>
                  </a:lnTo>
                  <a:lnTo>
                    <a:pt x="45329" y="109764"/>
                  </a:lnTo>
                  <a:lnTo>
                    <a:pt x="61313" y="111299"/>
                  </a:lnTo>
                  <a:lnTo>
                    <a:pt x="92894" y="99187"/>
                  </a:lnTo>
                  <a:lnTo>
                    <a:pt x="102524" y="89564"/>
                  </a:lnTo>
                  <a:lnTo>
                    <a:pt x="108081" y="78831"/>
                  </a:lnTo>
                  <a:lnTo>
                    <a:pt x="110922" y="67358"/>
                  </a:lnTo>
                  <a:lnTo>
                    <a:pt x="109472" y="47697"/>
                  </a:lnTo>
                  <a:lnTo>
                    <a:pt x="106666" y="38828"/>
                  </a:lnTo>
                  <a:lnTo>
                    <a:pt x="82085" y="9837"/>
                  </a:lnTo>
                  <a:lnTo>
                    <a:pt x="71134" y="4086"/>
                  </a:lnTo>
                  <a:lnTo>
                    <a:pt x="47450" y="0"/>
                  </a:lnTo>
                  <a:lnTo>
                    <a:pt x="27135" y="5668"/>
                  </a:lnTo>
                  <a:lnTo>
                    <a:pt x="0" y="210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4E316502-2643-471B-9102-54D59636DC5C}"/>
                </a:ext>
              </a:extLst>
            </p:cNvPr>
            <p:cNvSpPr/>
            <p:nvPr/>
          </p:nvSpPr>
          <p:spPr>
            <a:xfrm>
              <a:off x="3941178" y="15508846"/>
              <a:ext cx="420169" cy="163555"/>
            </a:xfrm>
            <a:custGeom>
              <a:avLst/>
              <a:gdLst/>
              <a:ahLst/>
              <a:cxnLst/>
              <a:rect l="0" t="0" r="0" b="0"/>
              <a:pathLst>
                <a:path w="420169" h="163555">
                  <a:moveTo>
                    <a:pt x="0" y="45671"/>
                  </a:moveTo>
                  <a:lnTo>
                    <a:pt x="8254" y="53923"/>
                  </a:lnTo>
                  <a:lnTo>
                    <a:pt x="9821" y="59810"/>
                  </a:lnTo>
                  <a:lnTo>
                    <a:pt x="7204" y="118306"/>
                  </a:lnTo>
                  <a:lnTo>
                    <a:pt x="3382" y="145216"/>
                  </a:lnTo>
                  <a:lnTo>
                    <a:pt x="5246" y="161602"/>
                  </a:lnTo>
                  <a:lnTo>
                    <a:pt x="6953" y="163554"/>
                  </a:lnTo>
                  <a:lnTo>
                    <a:pt x="8954" y="161401"/>
                  </a:lnTo>
                  <a:lnTo>
                    <a:pt x="32637" y="104978"/>
                  </a:lnTo>
                  <a:lnTo>
                    <a:pt x="42488" y="87799"/>
                  </a:lnTo>
                  <a:lnTo>
                    <a:pt x="52510" y="77212"/>
                  </a:lnTo>
                  <a:lnTo>
                    <a:pt x="62645" y="71017"/>
                  </a:lnTo>
                  <a:lnTo>
                    <a:pt x="72858" y="67751"/>
                  </a:lnTo>
                  <a:lnTo>
                    <a:pt x="80530" y="69026"/>
                  </a:lnTo>
                  <a:lnTo>
                    <a:pt x="86508" y="73333"/>
                  </a:lnTo>
                  <a:lnTo>
                    <a:pt x="95454" y="87332"/>
                  </a:lnTo>
                  <a:lnTo>
                    <a:pt x="115152" y="134480"/>
                  </a:lnTo>
                  <a:lnTo>
                    <a:pt x="129490" y="147905"/>
                  </a:lnTo>
                  <a:lnTo>
                    <a:pt x="138150" y="152694"/>
                  </a:lnTo>
                  <a:lnTo>
                    <a:pt x="156986" y="155713"/>
                  </a:lnTo>
                  <a:lnTo>
                    <a:pt x="166846" y="155308"/>
                  </a:lnTo>
                  <a:lnTo>
                    <a:pt x="187014" y="145645"/>
                  </a:lnTo>
                  <a:lnTo>
                    <a:pt x="205767" y="129835"/>
                  </a:lnTo>
                  <a:lnTo>
                    <a:pt x="219859" y="111292"/>
                  </a:lnTo>
                  <a:lnTo>
                    <a:pt x="227275" y="86928"/>
                  </a:lnTo>
                  <a:lnTo>
                    <a:pt x="229252" y="73175"/>
                  </a:lnTo>
                  <a:lnTo>
                    <a:pt x="224539" y="48682"/>
                  </a:lnTo>
                  <a:lnTo>
                    <a:pt x="219654" y="37314"/>
                  </a:lnTo>
                  <a:lnTo>
                    <a:pt x="212943" y="30599"/>
                  </a:lnTo>
                  <a:lnTo>
                    <a:pt x="205014" y="26984"/>
                  </a:lnTo>
                  <a:lnTo>
                    <a:pt x="196273" y="25440"/>
                  </a:lnTo>
                  <a:lnTo>
                    <a:pt x="188719" y="27865"/>
                  </a:lnTo>
                  <a:lnTo>
                    <a:pt x="175718" y="39772"/>
                  </a:lnTo>
                  <a:lnTo>
                    <a:pt x="176742" y="52967"/>
                  </a:lnTo>
                  <a:lnTo>
                    <a:pt x="191700" y="90661"/>
                  </a:lnTo>
                  <a:lnTo>
                    <a:pt x="213320" y="115473"/>
                  </a:lnTo>
                  <a:lnTo>
                    <a:pt x="225131" y="123299"/>
                  </a:lnTo>
                  <a:lnTo>
                    <a:pt x="238187" y="125927"/>
                  </a:lnTo>
                  <a:lnTo>
                    <a:pt x="266514" y="121935"/>
                  </a:lnTo>
                  <a:lnTo>
                    <a:pt x="289468" y="104613"/>
                  </a:lnTo>
                  <a:lnTo>
                    <a:pt x="306580" y="79641"/>
                  </a:lnTo>
                  <a:lnTo>
                    <a:pt x="317065" y="51266"/>
                  </a:lnTo>
                  <a:lnTo>
                    <a:pt x="319570" y="10284"/>
                  </a:lnTo>
                  <a:lnTo>
                    <a:pt x="322740" y="3078"/>
                  </a:lnTo>
                  <a:lnTo>
                    <a:pt x="328308" y="0"/>
                  </a:lnTo>
                  <a:lnTo>
                    <a:pt x="344571" y="1189"/>
                  </a:lnTo>
                  <a:lnTo>
                    <a:pt x="378008" y="13298"/>
                  </a:lnTo>
                  <a:lnTo>
                    <a:pt x="402649" y="28979"/>
                  </a:lnTo>
                  <a:lnTo>
                    <a:pt x="410948" y="38864"/>
                  </a:lnTo>
                  <a:lnTo>
                    <a:pt x="420168" y="61357"/>
                  </a:lnTo>
                  <a:lnTo>
                    <a:pt x="417445" y="74266"/>
                  </a:lnTo>
                  <a:lnTo>
                    <a:pt x="380903" y="1311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711C3148-D289-4414-BCA3-53769E2D56FB}"/>
                </a:ext>
              </a:extLst>
            </p:cNvPr>
            <p:cNvSpPr/>
            <p:nvPr/>
          </p:nvSpPr>
          <p:spPr>
            <a:xfrm>
              <a:off x="4531966" y="15492329"/>
              <a:ext cx="1337048" cy="101057"/>
            </a:xfrm>
            <a:custGeom>
              <a:avLst/>
              <a:gdLst/>
              <a:ahLst/>
              <a:cxnLst/>
              <a:rect l="0" t="0" r="0" b="0"/>
              <a:pathLst>
                <a:path w="1337048" h="101057">
                  <a:moveTo>
                    <a:pt x="0" y="101056"/>
                  </a:moveTo>
                  <a:lnTo>
                    <a:pt x="0" y="101056"/>
                  </a:lnTo>
                  <a:lnTo>
                    <a:pt x="148561" y="89827"/>
                  </a:lnTo>
                  <a:lnTo>
                    <a:pt x="396163" y="71113"/>
                  </a:lnTo>
                  <a:lnTo>
                    <a:pt x="709791" y="47409"/>
                  </a:lnTo>
                  <a:lnTo>
                    <a:pt x="918876" y="31606"/>
                  </a:lnTo>
                  <a:lnTo>
                    <a:pt x="1058267" y="21071"/>
                  </a:lnTo>
                  <a:lnTo>
                    <a:pt x="13370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0E20952A-C23A-4B22-A676-8502F0E7D398}"/>
                </a:ext>
              </a:extLst>
            </p:cNvPr>
            <p:cNvSpPr/>
            <p:nvPr/>
          </p:nvSpPr>
          <p:spPr>
            <a:xfrm>
              <a:off x="5721316" y="15461235"/>
              <a:ext cx="139925" cy="93283"/>
            </a:xfrm>
            <a:custGeom>
              <a:avLst/>
              <a:gdLst/>
              <a:ahLst/>
              <a:cxnLst/>
              <a:rect l="0" t="0" r="0" b="0"/>
              <a:pathLst>
                <a:path w="139925" h="93283">
                  <a:moveTo>
                    <a:pt x="0" y="0"/>
                  </a:moveTo>
                  <a:lnTo>
                    <a:pt x="8254" y="12379"/>
                  </a:lnTo>
                  <a:lnTo>
                    <a:pt x="29892" y="28331"/>
                  </a:lnTo>
                  <a:lnTo>
                    <a:pt x="86889" y="59582"/>
                  </a:lnTo>
                  <a:lnTo>
                    <a:pt x="139924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8305470A-F223-4A17-81A7-7F97EDBF953A}"/>
                </a:ext>
              </a:extLst>
            </p:cNvPr>
            <p:cNvSpPr/>
            <p:nvPr/>
          </p:nvSpPr>
          <p:spPr>
            <a:xfrm>
              <a:off x="5736863" y="15562290"/>
              <a:ext cx="155472" cy="163246"/>
            </a:xfrm>
            <a:custGeom>
              <a:avLst/>
              <a:gdLst/>
              <a:ahLst/>
              <a:cxnLst/>
              <a:rect l="0" t="0" r="0" b="0"/>
              <a:pathLst>
                <a:path w="155472" h="163246">
                  <a:moveTo>
                    <a:pt x="155471" y="0"/>
                  </a:moveTo>
                  <a:lnTo>
                    <a:pt x="143090" y="4127"/>
                  </a:lnTo>
                  <a:lnTo>
                    <a:pt x="123011" y="19074"/>
                  </a:lnTo>
                  <a:lnTo>
                    <a:pt x="66796" y="80011"/>
                  </a:lnTo>
                  <a:lnTo>
                    <a:pt x="16228" y="139807"/>
                  </a:lnTo>
                  <a:lnTo>
                    <a:pt x="0" y="1632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DF936EC9-E744-491D-A6CD-6D8ECCCBEF76}"/>
                </a:ext>
              </a:extLst>
            </p:cNvPr>
            <p:cNvSpPr/>
            <p:nvPr/>
          </p:nvSpPr>
          <p:spPr>
            <a:xfrm>
              <a:off x="6125540" y="15314633"/>
              <a:ext cx="247366" cy="331056"/>
            </a:xfrm>
            <a:custGeom>
              <a:avLst/>
              <a:gdLst/>
              <a:ahLst/>
              <a:cxnLst/>
              <a:rect l="0" t="0" r="0" b="0"/>
              <a:pathLst>
                <a:path w="247366" h="331056">
                  <a:moveTo>
                    <a:pt x="69961" y="317619"/>
                  </a:moveTo>
                  <a:lnTo>
                    <a:pt x="65834" y="330000"/>
                  </a:lnTo>
                  <a:lnTo>
                    <a:pt x="66347" y="331055"/>
                  </a:lnTo>
                  <a:lnTo>
                    <a:pt x="71522" y="325318"/>
                  </a:lnTo>
                  <a:lnTo>
                    <a:pt x="95990" y="279313"/>
                  </a:lnTo>
                  <a:lnTo>
                    <a:pt x="113775" y="240999"/>
                  </a:lnTo>
                  <a:lnTo>
                    <a:pt x="125083" y="210396"/>
                  </a:lnTo>
                  <a:lnTo>
                    <a:pt x="137803" y="172721"/>
                  </a:lnTo>
                  <a:lnTo>
                    <a:pt x="151465" y="130330"/>
                  </a:lnTo>
                  <a:lnTo>
                    <a:pt x="164028" y="92568"/>
                  </a:lnTo>
                  <a:lnTo>
                    <a:pt x="175859" y="57891"/>
                  </a:lnTo>
                  <a:lnTo>
                    <a:pt x="195626" y="7846"/>
                  </a:lnTo>
                  <a:lnTo>
                    <a:pt x="202107" y="547"/>
                  </a:lnTo>
                  <a:lnTo>
                    <a:pt x="207291" y="0"/>
                  </a:lnTo>
                  <a:lnTo>
                    <a:pt x="210747" y="6545"/>
                  </a:lnTo>
                  <a:lnTo>
                    <a:pt x="216475" y="58271"/>
                  </a:lnTo>
                  <a:lnTo>
                    <a:pt x="218596" y="92031"/>
                  </a:lnTo>
                  <a:lnTo>
                    <a:pt x="220875" y="130950"/>
                  </a:lnTo>
                  <a:lnTo>
                    <a:pt x="224121" y="165534"/>
                  </a:lnTo>
                  <a:lnTo>
                    <a:pt x="232335" y="226994"/>
                  </a:lnTo>
                  <a:lnTo>
                    <a:pt x="246671" y="289518"/>
                  </a:lnTo>
                  <a:lnTo>
                    <a:pt x="247365" y="299750"/>
                  </a:lnTo>
                  <a:lnTo>
                    <a:pt x="245236" y="304842"/>
                  </a:lnTo>
                  <a:lnTo>
                    <a:pt x="241226" y="306510"/>
                  </a:lnTo>
                  <a:lnTo>
                    <a:pt x="227557" y="299147"/>
                  </a:lnTo>
                  <a:lnTo>
                    <a:pt x="165871" y="262146"/>
                  </a:lnTo>
                  <a:lnTo>
                    <a:pt x="120164" y="242354"/>
                  </a:lnTo>
                  <a:lnTo>
                    <a:pt x="68233" y="235147"/>
                  </a:lnTo>
                  <a:lnTo>
                    <a:pt x="11373" y="238663"/>
                  </a:lnTo>
                  <a:lnTo>
                    <a:pt x="0" y="2398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2B837FCF-3241-42B8-AA38-AB3659B1C013}"/>
                </a:ext>
              </a:extLst>
            </p:cNvPr>
            <p:cNvSpPr/>
            <p:nvPr/>
          </p:nvSpPr>
          <p:spPr>
            <a:xfrm>
              <a:off x="6467575" y="15472290"/>
              <a:ext cx="279847" cy="148917"/>
            </a:xfrm>
            <a:custGeom>
              <a:avLst/>
              <a:gdLst/>
              <a:ahLst/>
              <a:cxnLst/>
              <a:rect l="0" t="0" r="0" b="0"/>
              <a:pathLst>
                <a:path w="279847" h="148917">
                  <a:moveTo>
                    <a:pt x="0" y="58906"/>
                  </a:moveTo>
                  <a:lnTo>
                    <a:pt x="4127" y="42399"/>
                  </a:lnTo>
                  <a:lnTo>
                    <a:pt x="5342" y="40993"/>
                  </a:lnTo>
                  <a:lnTo>
                    <a:pt x="6693" y="48642"/>
                  </a:lnTo>
                  <a:lnTo>
                    <a:pt x="5328" y="107534"/>
                  </a:lnTo>
                  <a:lnTo>
                    <a:pt x="3232" y="119388"/>
                  </a:lnTo>
                  <a:lnTo>
                    <a:pt x="21401" y="57663"/>
                  </a:lnTo>
                  <a:lnTo>
                    <a:pt x="45688" y="16216"/>
                  </a:lnTo>
                  <a:lnTo>
                    <a:pt x="61764" y="1640"/>
                  </a:lnTo>
                  <a:lnTo>
                    <a:pt x="68815" y="0"/>
                  </a:lnTo>
                  <a:lnTo>
                    <a:pt x="75243" y="1497"/>
                  </a:lnTo>
                  <a:lnTo>
                    <a:pt x="81256" y="5085"/>
                  </a:lnTo>
                  <a:lnTo>
                    <a:pt x="85265" y="12661"/>
                  </a:lnTo>
                  <a:lnTo>
                    <a:pt x="91698" y="62053"/>
                  </a:lnTo>
                  <a:lnTo>
                    <a:pt x="89458" y="114118"/>
                  </a:lnTo>
                  <a:lnTo>
                    <a:pt x="91597" y="115580"/>
                  </a:lnTo>
                  <a:lnTo>
                    <a:pt x="94749" y="114828"/>
                  </a:lnTo>
                  <a:lnTo>
                    <a:pt x="107441" y="97264"/>
                  </a:lnTo>
                  <a:lnTo>
                    <a:pt x="134611" y="40382"/>
                  </a:lnTo>
                  <a:lnTo>
                    <a:pt x="141564" y="31009"/>
                  </a:lnTo>
                  <a:lnTo>
                    <a:pt x="147927" y="26490"/>
                  </a:lnTo>
                  <a:lnTo>
                    <a:pt x="153896" y="25201"/>
                  </a:lnTo>
                  <a:lnTo>
                    <a:pt x="159603" y="26073"/>
                  </a:lnTo>
                  <a:lnTo>
                    <a:pt x="164271" y="32697"/>
                  </a:lnTo>
                  <a:lnTo>
                    <a:pt x="177970" y="84472"/>
                  </a:lnTo>
                  <a:lnTo>
                    <a:pt x="188993" y="136604"/>
                  </a:lnTo>
                  <a:lnTo>
                    <a:pt x="194230" y="143526"/>
                  </a:lnTo>
                  <a:lnTo>
                    <a:pt x="201175" y="147278"/>
                  </a:lnTo>
                  <a:lnTo>
                    <a:pt x="209261" y="148916"/>
                  </a:lnTo>
                  <a:lnTo>
                    <a:pt x="217243" y="145687"/>
                  </a:lnTo>
                  <a:lnTo>
                    <a:pt x="233020" y="130586"/>
                  </a:lnTo>
                  <a:lnTo>
                    <a:pt x="248218" y="89549"/>
                  </a:lnTo>
                  <a:lnTo>
                    <a:pt x="254885" y="37224"/>
                  </a:lnTo>
                  <a:lnTo>
                    <a:pt x="255432" y="37542"/>
                  </a:lnTo>
                  <a:lnTo>
                    <a:pt x="264885" y="88369"/>
                  </a:lnTo>
                  <a:lnTo>
                    <a:pt x="272247" y="116869"/>
                  </a:lnTo>
                  <a:lnTo>
                    <a:pt x="279846" y="1288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7E9DB447-A7A9-4B3B-85DA-8ADD132FE867}"/>
                </a:ext>
              </a:extLst>
            </p:cNvPr>
            <p:cNvSpPr/>
            <p:nvPr/>
          </p:nvSpPr>
          <p:spPr>
            <a:xfrm>
              <a:off x="6731874" y="15321311"/>
              <a:ext cx="7775" cy="46642"/>
            </a:xfrm>
            <a:custGeom>
              <a:avLst/>
              <a:gdLst/>
              <a:ahLst/>
              <a:cxnLst/>
              <a:rect l="0" t="0" r="0" b="0"/>
              <a:pathLst>
                <a:path w="7775" h="46642">
                  <a:moveTo>
                    <a:pt x="7774" y="4664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AD4CE9FB-A104-42F9-B8D5-7C72274B39E6}"/>
                </a:ext>
              </a:extLst>
            </p:cNvPr>
            <p:cNvSpPr/>
            <p:nvPr/>
          </p:nvSpPr>
          <p:spPr>
            <a:xfrm>
              <a:off x="6801837" y="15408545"/>
              <a:ext cx="102529" cy="176649"/>
            </a:xfrm>
            <a:custGeom>
              <a:avLst/>
              <a:gdLst/>
              <a:ahLst/>
              <a:cxnLst/>
              <a:rect l="0" t="0" r="0" b="0"/>
              <a:pathLst>
                <a:path w="102529" h="176649">
                  <a:moveTo>
                    <a:pt x="0" y="13822"/>
                  </a:moveTo>
                  <a:lnTo>
                    <a:pt x="8252" y="22076"/>
                  </a:lnTo>
                  <a:lnTo>
                    <a:pt x="12304" y="35342"/>
                  </a:lnTo>
                  <a:lnTo>
                    <a:pt x="15119" y="88184"/>
                  </a:lnTo>
                  <a:lnTo>
                    <a:pt x="15490" y="147267"/>
                  </a:lnTo>
                  <a:lnTo>
                    <a:pt x="19657" y="175146"/>
                  </a:lnTo>
                  <a:lnTo>
                    <a:pt x="20878" y="176648"/>
                  </a:lnTo>
                  <a:lnTo>
                    <a:pt x="22838" y="148031"/>
                  </a:lnTo>
                  <a:lnTo>
                    <a:pt x="27783" y="99364"/>
                  </a:lnTo>
                  <a:lnTo>
                    <a:pt x="40190" y="38591"/>
                  </a:lnTo>
                  <a:lnTo>
                    <a:pt x="44932" y="22561"/>
                  </a:lnTo>
                  <a:lnTo>
                    <a:pt x="51548" y="11875"/>
                  </a:lnTo>
                  <a:lnTo>
                    <a:pt x="59413" y="4750"/>
                  </a:lnTo>
                  <a:lnTo>
                    <a:pt x="68112" y="0"/>
                  </a:lnTo>
                  <a:lnTo>
                    <a:pt x="75638" y="288"/>
                  </a:lnTo>
                  <a:lnTo>
                    <a:pt x="82383" y="3937"/>
                  </a:lnTo>
                  <a:lnTo>
                    <a:pt x="88607" y="9822"/>
                  </a:lnTo>
                  <a:lnTo>
                    <a:pt x="101494" y="46995"/>
                  </a:lnTo>
                  <a:lnTo>
                    <a:pt x="102528" y="104553"/>
                  </a:lnTo>
                  <a:lnTo>
                    <a:pt x="101056" y="1537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AD201AA3-39A6-40A2-97AB-7A32BE3CEA4A}"/>
                </a:ext>
              </a:extLst>
            </p:cNvPr>
            <p:cNvSpPr/>
            <p:nvPr/>
          </p:nvSpPr>
          <p:spPr>
            <a:xfrm>
              <a:off x="6933986" y="15422367"/>
              <a:ext cx="105316" cy="129773"/>
            </a:xfrm>
            <a:custGeom>
              <a:avLst/>
              <a:gdLst/>
              <a:ahLst/>
              <a:cxnLst/>
              <a:rect l="0" t="0" r="0" b="0"/>
              <a:pathLst>
                <a:path w="105316" h="129773">
                  <a:moveTo>
                    <a:pt x="54415" y="0"/>
                  </a:moveTo>
                  <a:lnTo>
                    <a:pt x="36903" y="32460"/>
                  </a:lnTo>
                  <a:lnTo>
                    <a:pt x="28689" y="67199"/>
                  </a:lnTo>
                  <a:lnTo>
                    <a:pt x="33165" y="106189"/>
                  </a:lnTo>
                  <a:lnTo>
                    <a:pt x="38521" y="115706"/>
                  </a:lnTo>
                  <a:lnTo>
                    <a:pt x="53684" y="128585"/>
                  </a:lnTo>
                  <a:lnTo>
                    <a:pt x="62565" y="129772"/>
                  </a:lnTo>
                  <a:lnTo>
                    <a:pt x="81646" y="124183"/>
                  </a:lnTo>
                  <a:lnTo>
                    <a:pt x="97036" y="106153"/>
                  </a:lnTo>
                  <a:lnTo>
                    <a:pt x="103558" y="94089"/>
                  </a:lnTo>
                  <a:lnTo>
                    <a:pt x="105315" y="80863"/>
                  </a:lnTo>
                  <a:lnTo>
                    <a:pt x="100357" y="52352"/>
                  </a:lnTo>
                  <a:lnTo>
                    <a:pt x="91090" y="40947"/>
                  </a:lnTo>
                  <a:lnTo>
                    <a:pt x="62366" y="23670"/>
                  </a:lnTo>
                  <a:lnTo>
                    <a:pt x="35780" y="17142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396DAEBC-E1B8-42B5-A3B0-6F6AFD274A60}"/>
                </a:ext>
              </a:extLst>
            </p:cNvPr>
            <p:cNvSpPr/>
            <p:nvPr/>
          </p:nvSpPr>
          <p:spPr>
            <a:xfrm>
              <a:off x="6250261" y="15856604"/>
              <a:ext cx="147353" cy="163334"/>
            </a:xfrm>
            <a:custGeom>
              <a:avLst/>
              <a:gdLst/>
              <a:ahLst/>
              <a:cxnLst/>
              <a:rect l="0" t="0" r="0" b="0"/>
              <a:pathLst>
                <a:path w="147353" h="163334">
                  <a:moveTo>
                    <a:pt x="147352" y="94363"/>
                  </a:moveTo>
                  <a:lnTo>
                    <a:pt x="147352" y="94362"/>
                  </a:lnTo>
                  <a:lnTo>
                    <a:pt x="91733" y="32051"/>
                  </a:lnTo>
                  <a:lnTo>
                    <a:pt x="59663" y="3347"/>
                  </a:lnTo>
                  <a:lnTo>
                    <a:pt x="49161" y="0"/>
                  </a:lnTo>
                  <a:lnTo>
                    <a:pt x="38705" y="360"/>
                  </a:lnTo>
                  <a:lnTo>
                    <a:pt x="28279" y="3192"/>
                  </a:lnTo>
                  <a:lnTo>
                    <a:pt x="19602" y="11990"/>
                  </a:lnTo>
                  <a:lnTo>
                    <a:pt x="5353" y="40192"/>
                  </a:lnTo>
                  <a:lnTo>
                    <a:pt x="0" y="94914"/>
                  </a:lnTo>
                  <a:lnTo>
                    <a:pt x="9021" y="127718"/>
                  </a:lnTo>
                  <a:lnTo>
                    <a:pt x="16264" y="142511"/>
                  </a:lnTo>
                  <a:lnTo>
                    <a:pt x="25411" y="152374"/>
                  </a:lnTo>
                  <a:lnTo>
                    <a:pt x="47091" y="163333"/>
                  </a:lnTo>
                  <a:lnTo>
                    <a:pt x="57190" y="161935"/>
                  </a:lnTo>
                  <a:lnTo>
                    <a:pt x="75323" y="148869"/>
                  </a:lnTo>
                  <a:lnTo>
                    <a:pt x="87413" y="124058"/>
                  </a:lnTo>
                  <a:lnTo>
                    <a:pt x="93937" y="93740"/>
                  </a:lnTo>
                  <a:lnTo>
                    <a:pt x="95345" y="55312"/>
                  </a:lnTo>
                  <a:lnTo>
                    <a:pt x="97997" y="52781"/>
                  </a:lnTo>
                  <a:lnTo>
                    <a:pt x="101493" y="53687"/>
                  </a:lnTo>
                  <a:lnTo>
                    <a:pt x="107680" y="63905"/>
                  </a:lnTo>
                  <a:lnTo>
                    <a:pt x="124031" y="1176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4E017ED3-BC7E-49BC-8B82-B0D63C6837E8}"/>
                </a:ext>
              </a:extLst>
            </p:cNvPr>
            <p:cNvSpPr/>
            <p:nvPr/>
          </p:nvSpPr>
          <p:spPr>
            <a:xfrm>
              <a:off x="6439446" y="15857207"/>
              <a:ext cx="149762" cy="145397"/>
            </a:xfrm>
            <a:custGeom>
              <a:avLst/>
              <a:gdLst/>
              <a:ahLst/>
              <a:cxnLst/>
              <a:rect l="0" t="0" r="0" b="0"/>
              <a:pathLst>
                <a:path w="149762" h="145397">
                  <a:moveTo>
                    <a:pt x="66996" y="8251"/>
                  </a:moveTo>
                  <a:lnTo>
                    <a:pt x="54617" y="0"/>
                  </a:lnTo>
                  <a:lnTo>
                    <a:pt x="46651" y="2749"/>
                  </a:lnTo>
                  <a:lnTo>
                    <a:pt x="18262" y="28791"/>
                  </a:lnTo>
                  <a:lnTo>
                    <a:pt x="7044" y="45883"/>
                  </a:lnTo>
                  <a:lnTo>
                    <a:pt x="0" y="86581"/>
                  </a:lnTo>
                  <a:lnTo>
                    <a:pt x="7566" y="112738"/>
                  </a:lnTo>
                  <a:lnTo>
                    <a:pt x="14421" y="124549"/>
                  </a:lnTo>
                  <a:lnTo>
                    <a:pt x="38159" y="139978"/>
                  </a:lnTo>
                  <a:lnTo>
                    <a:pt x="52954" y="145301"/>
                  </a:lnTo>
                  <a:lnTo>
                    <a:pt x="67135" y="145396"/>
                  </a:lnTo>
                  <a:lnTo>
                    <a:pt x="94410" y="136287"/>
                  </a:lnTo>
                  <a:lnTo>
                    <a:pt x="116321" y="116114"/>
                  </a:lnTo>
                  <a:lnTo>
                    <a:pt x="138618" y="80229"/>
                  </a:lnTo>
                  <a:lnTo>
                    <a:pt x="146333" y="57515"/>
                  </a:lnTo>
                  <a:lnTo>
                    <a:pt x="149761" y="33025"/>
                  </a:lnTo>
                  <a:lnTo>
                    <a:pt x="148084" y="27360"/>
                  </a:lnTo>
                  <a:lnTo>
                    <a:pt x="144376" y="26171"/>
                  </a:lnTo>
                  <a:lnTo>
                    <a:pt x="139312" y="27972"/>
                  </a:lnTo>
                  <a:lnTo>
                    <a:pt x="135936" y="35218"/>
                  </a:lnTo>
                  <a:lnTo>
                    <a:pt x="130074" y="94615"/>
                  </a:lnTo>
                  <a:lnTo>
                    <a:pt x="131883" y="107096"/>
                  </a:lnTo>
                  <a:lnTo>
                    <a:pt x="136958" y="1170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9ECEDDD4-767E-4330-BF89-D9126C96D6CF}"/>
                </a:ext>
              </a:extLst>
            </p:cNvPr>
            <p:cNvSpPr/>
            <p:nvPr/>
          </p:nvSpPr>
          <p:spPr>
            <a:xfrm>
              <a:off x="6560857" y="15772175"/>
              <a:ext cx="7775" cy="15551"/>
            </a:xfrm>
            <a:custGeom>
              <a:avLst/>
              <a:gdLst/>
              <a:ahLst/>
              <a:cxnLst/>
              <a:rect l="0" t="0" r="0" b="0"/>
              <a:pathLst>
                <a:path w="7775" h="15551">
                  <a:moveTo>
                    <a:pt x="7774" y="15548"/>
                  </a:moveTo>
                  <a:lnTo>
                    <a:pt x="7773" y="15550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50EDCC16-D02E-40EB-9F8D-56BA47398B9C}"/>
                </a:ext>
              </a:extLst>
            </p:cNvPr>
            <p:cNvSpPr/>
            <p:nvPr/>
          </p:nvSpPr>
          <p:spPr>
            <a:xfrm>
              <a:off x="6685439" y="15725163"/>
              <a:ext cx="93078" cy="211592"/>
            </a:xfrm>
            <a:custGeom>
              <a:avLst/>
              <a:gdLst/>
              <a:ahLst/>
              <a:cxnLst/>
              <a:rect l="0" t="0" r="0" b="0"/>
              <a:pathLst>
                <a:path w="93078" h="211592">
                  <a:moveTo>
                    <a:pt x="38662" y="163616"/>
                  </a:moveTo>
                  <a:lnTo>
                    <a:pt x="46916" y="147110"/>
                  </a:lnTo>
                  <a:lnTo>
                    <a:pt x="45892" y="140520"/>
                  </a:lnTo>
                  <a:lnTo>
                    <a:pt x="41755" y="134398"/>
                  </a:lnTo>
                  <a:lnTo>
                    <a:pt x="35541" y="128590"/>
                  </a:lnTo>
                  <a:lnTo>
                    <a:pt x="28809" y="127308"/>
                  </a:lnTo>
                  <a:lnTo>
                    <a:pt x="21728" y="129046"/>
                  </a:lnTo>
                  <a:lnTo>
                    <a:pt x="14417" y="132798"/>
                  </a:lnTo>
                  <a:lnTo>
                    <a:pt x="3990" y="150781"/>
                  </a:lnTo>
                  <a:lnTo>
                    <a:pt x="0" y="162833"/>
                  </a:lnTo>
                  <a:lnTo>
                    <a:pt x="173" y="185435"/>
                  </a:lnTo>
                  <a:lnTo>
                    <a:pt x="2638" y="196299"/>
                  </a:lnTo>
                  <a:lnTo>
                    <a:pt x="8600" y="203542"/>
                  </a:lnTo>
                  <a:lnTo>
                    <a:pt x="26740" y="211591"/>
                  </a:lnTo>
                  <a:lnTo>
                    <a:pt x="35896" y="208554"/>
                  </a:lnTo>
                  <a:lnTo>
                    <a:pt x="52980" y="191362"/>
                  </a:lnTo>
                  <a:lnTo>
                    <a:pt x="68912" y="140166"/>
                  </a:lnTo>
                  <a:lnTo>
                    <a:pt x="71397" y="95614"/>
                  </a:lnTo>
                  <a:lnTo>
                    <a:pt x="69622" y="50476"/>
                  </a:lnTo>
                  <a:lnTo>
                    <a:pt x="65494" y="3700"/>
                  </a:lnTo>
                  <a:lnTo>
                    <a:pt x="66050" y="0"/>
                  </a:lnTo>
                  <a:lnTo>
                    <a:pt x="67286" y="124"/>
                  </a:lnTo>
                  <a:lnTo>
                    <a:pt x="75474" y="57905"/>
                  </a:lnTo>
                  <a:lnTo>
                    <a:pt x="80359" y="105982"/>
                  </a:lnTo>
                  <a:lnTo>
                    <a:pt x="87965" y="165830"/>
                  </a:lnTo>
                  <a:lnTo>
                    <a:pt x="93077" y="2024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4E89548B-598A-4715-ACD5-0AF83A43F35B}"/>
                </a:ext>
              </a:extLst>
            </p:cNvPr>
            <p:cNvSpPr/>
            <p:nvPr/>
          </p:nvSpPr>
          <p:spPr>
            <a:xfrm>
              <a:off x="6874635" y="15811044"/>
              <a:ext cx="51721" cy="141737"/>
            </a:xfrm>
            <a:custGeom>
              <a:avLst/>
              <a:gdLst/>
              <a:ahLst/>
              <a:cxnLst/>
              <a:rect l="0" t="0" r="0" b="0"/>
              <a:pathLst>
                <a:path w="51721" h="141737">
                  <a:moveTo>
                    <a:pt x="36031" y="0"/>
                  </a:moveTo>
                  <a:lnTo>
                    <a:pt x="11271" y="12381"/>
                  </a:lnTo>
                  <a:lnTo>
                    <a:pt x="4841" y="19481"/>
                  </a:lnTo>
                  <a:lnTo>
                    <a:pt x="1418" y="27673"/>
                  </a:lnTo>
                  <a:lnTo>
                    <a:pt x="0" y="36586"/>
                  </a:lnTo>
                  <a:lnTo>
                    <a:pt x="1646" y="44256"/>
                  </a:lnTo>
                  <a:lnTo>
                    <a:pt x="10384" y="57386"/>
                  </a:lnTo>
                  <a:lnTo>
                    <a:pt x="46068" y="93672"/>
                  </a:lnTo>
                  <a:lnTo>
                    <a:pt x="50496" y="101315"/>
                  </a:lnTo>
                  <a:lnTo>
                    <a:pt x="51720" y="109003"/>
                  </a:lnTo>
                  <a:lnTo>
                    <a:pt x="48474" y="124453"/>
                  </a:lnTo>
                  <a:lnTo>
                    <a:pt x="44326" y="130474"/>
                  </a:lnTo>
                  <a:lnTo>
                    <a:pt x="32808" y="139465"/>
                  </a:lnTo>
                  <a:lnTo>
                    <a:pt x="27837" y="141345"/>
                  </a:lnTo>
                  <a:lnTo>
                    <a:pt x="23658" y="141736"/>
                  </a:lnTo>
                  <a:lnTo>
                    <a:pt x="12710" y="1399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FC3B4F8-067C-47F2-B538-69B9E6464DA3}"/>
                </a:ext>
              </a:extLst>
            </p:cNvPr>
            <p:cNvSpPr/>
            <p:nvPr/>
          </p:nvSpPr>
          <p:spPr>
            <a:xfrm>
              <a:off x="7268248" y="15608933"/>
              <a:ext cx="217660" cy="30014"/>
            </a:xfrm>
            <a:custGeom>
              <a:avLst/>
              <a:gdLst/>
              <a:ahLst/>
              <a:cxnLst/>
              <a:rect l="0" t="0" r="0" b="0"/>
              <a:pathLst>
                <a:path w="217660" h="30014">
                  <a:moveTo>
                    <a:pt x="0" y="23319"/>
                  </a:moveTo>
                  <a:lnTo>
                    <a:pt x="58225" y="30013"/>
                  </a:lnTo>
                  <a:lnTo>
                    <a:pt x="110438" y="26646"/>
                  </a:lnTo>
                  <a:lnTo>
                    <a:pt x="169671" y="16053"/>
                  </a:lnTo>
                  <a:lnTo>
                    <a:pt x="21765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36569BBD-6D7E-4F4E-85EA-4A932A9FC4FF}"/>
                </a:ext>
              </a:extLst>
            </p:cNvPr>
            <p:cNvSpPr/>
            <p:nvPr/>
          </p:nvSpPr>
          <p:spPr>
            <a:xfrm>
              <a:off x="7353757" y="15523421"/>
              <a:ext cx="23322" cy="303171"/>
            </a:xfrm>
            <a:custGeom>
              <a:avLst/>
              <a:gdLst/>
              <a:ahLst/>
              <a:cxnLst/>
              <a:rect l="0" t="0" r="0" b="0"/>
              <a:pathLst>
                <a:path w="23322" h="303171">
                  <a:moveTo>
                    <a:pt x="23321" y="2"/>
                  </a:moveTo>
                  <a:lnTo>
                    <a:pt x="23321" y="0"/>
                  </a:lnTo>
                  <a:lnTo>
                    <a:pt x="16627" y="47407"/>
                  </a:lnTo>
                  <a:lnTo>
                    <a:pt x="16027" y="87577"/>
                  </a:lnTo>
                  <a:lnTo>
                    <a:pt x="14034" y="142572"/>
                  </a:lnTo>
                  <a:lnTo>
                    <a:pt x="11083" y="175374"/>
                  </a:lnTo>
                  <a:lnTo>
                    <a:pt x="4926" y="236006"/>
                  </a:lnTo>
                  <a:lnTo>
                    <a:pt x="3284" y="255802"/>
                  </a:lnTo>
                  <a:lnTo>
                    <a:pt x="0" y="3031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2DA44B3D-C5F2-4489-98FF-B452684F1294}"/>
                </a:ext>
              </a:extLst>
            </p:cNvPr>
            <p:cNvSpPr/>
            <p:nvPr/>
          </p:nvSpPr>
          <p:spPr>
            <a:xfrm>
              <a:off x="7882357" y="15430140"/>
              <a:ext cx="12253" cy="209886"/>
            </a:xfrm>
            <a:custGeom>
              <a:avLst/>
              <a:gdLst/>
              <a:ahLst/>
              <a:cxnLst/>
              <a:rect l="0" t="0" r="0" b="0"/>
              <a:pathLst>
                <a:path w="12253" h="209886">
                  <a:moveTo>
                    <a:pt x="7773" y="0"/>
                  </a:moveTo>
                  <a:lnTo>
                    <a:pt x="12252" y="28279"/>
                  </a:lnTo>
                  <a:lnTo>
                    <a:pt x="8620" y="81315"/>
                  </a:lnTo>
                  <a:lnTo>
                    <a:pt x="4407" y="132879"/>
                  </a:lnTo>
                  <a:lnTo>
                    <a:pt x="1959" y="169615"/>
                  </a:lnTo>
                  <a:lnTo>
                    <a:pt x="0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35C6A227-9798-4C4B-A08D-A3BE608016C8}"/>
                </a:ext>
              </a:extLst>
            </p:cNvPr>
            <p:cNvSpPr/>
            <p:nvPr/>
          </p:nvSpPr>
          <p:spPr>
            <a:xfrm>
              <a:off x="7800089" y="15326537"/>
              <a:ext cx="207249" cy="321264"/>
            </a:xfrm>
            <a:custGeom>
              <a:avLst/>
              <a:gdLst/>
              <a:ahLst/>
              <a:cxnLst/>
              <a:rect l="0" t="0" r="0" b="0"/>
              <a:pathLst>
                <a:path w="207249" h="321264">
                  <a:moveTo>
                    <a:pt x="20079" y="165792"/>
                  </a:moveTo>
                  <a:lnTo>
                    <a:pt x="20079" y="165790"/>
                  </a:lnTo>
                  <a:lnTo>
                    <a:pt x="4052" y="107188"/>
                  </a:lnTo>
                  <a:lnTo>
                    <a:pt x="0" y="74101"/>
                  </a:lnTo>
                  <a:lnTo>
                    <a:pt x="10099" y="26338"/>
                  </a:lnTo>
                  <a:lnTo>
                    <a:pt x="28973" y="14953"/>
                  </a:lnTo>
                  <a:lnTo>
                    <a:pt x="91403" y="0"/>
                  </a:lnTo>
                  <a:lnTo>
                    <a:pt x="120314" y="4304"/>
                  </a:lnTo>
                  <a:lnTo>
                    <a:pt x="168564" y="32119"/>
                  </a:lnTo>
                  <a:lnTo>
                    <a:pt x="196342" y="80182"/>
                  </a:lnTo>
                  <a:lnTo>
                    <a:pt x="207248" y="140699"/>
                  </a:lnTo>
                  <a:lnTo>
                    <a:pt x="205319" y="174976"/>
                  </a:lnTo>
                  <a:lnTo>
                    <a:pt x="200578" y="210783"/>
                  </a:lnTo>
                  <a:lnTo>
                    <a:pt x="186098" y="262085"/>
                  </a:lnTo>
                  <a:lnTo>
                    <a:pt x="169873" y="294962"/>
                  </a:lnTo>
                  <a:lnTo>
                    <a:pt x="144456" y="3212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053BAFDD-1CD5-4EDB-B738-5275694F4C30}"/>
                </a:ext>
              </a:extLst>
            </p:cNvPr>
            <p:cNvSpPr/>
            <p:nvPr/>
          </p:nvSpPr>
          <p:spPr>
            <a:xfrm>
              <a:off x="8113815" y="15437914"/>
              <a:ext cx="17296" cy="155472"/>
            </a:xfrm>
            <a:custGeom>
              <a:avLst/>
              <a:gdLst/>
              <a:ahLst/>
              <a:cxnLst/>
              <a:rect l="0" t="0" r="0" b="0"/>
              <a:pathLst>
                <a:path w="17296" h="155472">
                  <a:moveTo>
                    <a:pt x="17295" y="0"/>
                  </a:moveTo>
                  <a:lnTo>
                    <a:pt x="6536" y="49947"/>
                  </a:lnTo>
                  <a:lnTo>
                    <a:pt x="0" y="106066"/>
                  </a:lnTo>
                  <a:lnTo>
                    <a:pt x="1748" y="1554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E617E444-5EAF-40D3-B849-4B139A997131}"/>
                </a:ext>
              </a:extLst>
            </p:cNvPr>
            <p:cNvSpPr/>
            <p:nvPr/>
          </p:nvSpPr>
          <p:spPr>
            <a:xfrm>
              <a:off x="8111084" y="15307010"/>
              <a:ext cx="4480" cy="14302"/>
            </a:xfrm>
            <a:custGeom>
              <a:avLst/>
              <a:gdLst/>
              <a:ahLst/>
              <a:cxnLst/>
              <a:rect l="0" t="0" r="0" b="0"/>
              <a:pathLst>
                <a:path w="4480" h="14302">
                  <a:moveTo>
                    <a:pt x="4479" y="14301"/>
                  </a:moveTo>
                  <a:lnTo>
                    <a:pt x="0" y="0"/>
                  </a:lnTo>
                  <a:lnTo>
                    <a:pt x="629" y="451"/>
                  </a:lnTo>
                  <a:lnTo>
                    <a:pt x="4479" y="652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4B726372-C51B-4659-8F53-C88832C234C8}"/>
                </a:ext>
              </a:extLst>
            </p:cNvPr>
            <p:cNvSpPr/>
            <p:nvPr/>
          </p:nvSpPr>
          <p:spPr>
            <a:xfrm>
              <a:off x="8193972" y="15424297"/>
              <a:ext cx="115129" cy="279708"/>
            </a:xfrm>
            <a:custGeom>
              <a:avLst/>
              <a:gdLst/>
              <a:ahLst/>
              <a:cxnLst/>
              <a:rect l="0" t="0" r="0" b="0"/>
              <a:pathLst>
                <a:path w="115129" h="279708">
                  <a:moveTo>
                    <a:pt x="22647" y="5843"/>
                  </a:moveTo>
                  <a:lnTo>
                    <a:pt x="27125" y="54467"/>
                  </a:lnTo>
                  <a:lnTo>
                    <a:pt x="25214" y="106343"/>
                  </a:lnTo>
                  <a:lnTo>
                    <a:pt x="21485" y="159916"/>
                  </a:lnTo>
                  <a:lnTo>
                    <a:pt x="17811" y="210789"/>
                  </a:lnTo>
                  <a:lnTo>
                    <a:pt x="14016" y="269640"/>
                  </a:lnTo>
                  <a:lnTo>
                    <a:pt x="10847" y="276717"/>
                  </a:lnTo>
                  <a:lnTo>
                    <a:pt x="7006" y="279707"/>
                  </a:lnTo>
                  <a:lnTo>
                    <a:pt x="4446" y="278247"/>
                  </a:lnTo>
                  <a:lnTo>
                    <a:pt x="1601" y="267413"/>
                  </a:lnTo>
                  <a:lnTo>
                    <a:pt x="0" y="213001"/>
                  </a:lnTo>
                  <a:lnTo>
                    <a:pt x="1929" y="170177"/>
                  </a:lnTo>
                  <a:lnTo>
                    <a:pt x="8257" y="126386"/>
                  </a:lnTo>
                  <a:lnTo>
                    <a:pt x="22586" y="78133"/>
                  </a:lnTo>
                  <a:lnTo>
                    <a:pt x="45948" y="23041"/>
                  </a:lnTo>
                  <a:lnTo>
                    <a:pt x="54592" y="12125"/>
                  </a:lnTo>
                  <a:lnTo>
                    <a:pt x="73409" y="0"/>
                  </a:lnTo>
                  <a:lnTo>
                    <a:pt x="82400" y="2811"/>
                  </a:lnTo>
                  <a:lnTo>
                    <a:pt x="99299" y="22059"/>
                  </a:lnTo>
                  <a:lnTo>
                    <a:pt x="115128" y="71013"/>
                  </a:lnTo>
                  <a:lnTo>
                    <a:pt x="112909" y="125154"/>
                  </a:lnTo>
                  <a:lnTo>
                    <a:pt x="103358" y="152152"/>
                  </a:lnTo>
                  <a:lnTo>
                    <a:pt x="97183" y="162979"/>
                  </a:lnTo>
                  <a:lnTo>
                    <a:pt x="89612" y="170198"/>
                  </a:lnTo>
                  <a:lnTo>
                    <a:pt x="53741" y="1846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2AA23A4B-0C58-47E0-989C-A96C7EE7CAED}"/>
                </a:ext>
              </a:extLst>
            </p:cNvPr>
            <p:cNvSpPr/>
            <p:nvPr/>
          </p:nvSpPr>
          <p:spPr>
            <a:xfrm>
              <a:off x="8404466" y="15435662"/>
              <a:ext cx="60511" cy="173272"/>
            </a:xfrm>
            <a:custGeom>
              <a:avLst/>
              <a:gdLst/>
              <a:ahLst/>
              <a:cxnLst/>
              <a:rect l="0" t="0" r="0" b="0"/>
              <a:pathLst>
                <a:path w="60511" h="173272">
                  <a:moveTo>
                    <a:pt x="6490" y="64440"/>
                  </a:moveTo>
                  <a:lnTo>
                    <a:pt x="22998" y="64440"/>
                  </a:lnTo>
                  <a:lnTo>
                    <a:pt x="45642" y="56188"/>
                  </a:lnTo>
                  <a:lnTo>
                    <a:pt x="56425" y="42922"/>
                  </a:lnTo>
                  <a:lnTo>
                    <a:pt x="60510" y="34547"/>
                  </a:lnTo>
                  <a:lnTo>
                    <a:pt x="60441" y="16031"/>
                  </a:lnTo>
                  <a:lnTo>
                    <a:pt x="58005" y="6256"/>
                  </a:lnTo>
                  <a:lnTo>
                    <a:pt x="53789" y="1466"/>
                  </a:lnTo>
                  <a:lnTo>
                    <a:pt x="48389" y="0"/>
                  </a:lnTo>
                  <a:lnTo>
                    <a:pt x="42196" y="751"/>
                  </a:lnTo>
                  <a:lnTo>
                    <a:pt x="26103" y="17706"/>
                  </a:lnTo>
                  <a:lnTo>
                    <a:pt x="10025" y="47125"/>
                  </a:lnTo>
                  <a:lnTo>
                    <a:pt x="0" y="86111"/>
                  </a:lnTo>
                  <a:lnTo>
                    <a:pt x="1878" y="122440"/>
                  </a:lnTo>
                  <a:lnTo>
                    <a:pt x="10487" y="150678"/>
                  </a:lnTo>
                  <a:lnTo>
                    <a:pt x="29811" y="1732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F3259829-1B15-42CC-881B-0D6F0EDE5E73}"/>
                </a:ext>
              </a:extLst>
            </p:cNvPr>
            <p:cNvSpPr/>
            <p:nvPr/>
          </p:nvSpPr>
          <p:spPr>
            <a:xfrm>
              <a:off x="8514493" y="15419443"/>
              <a:ext cx="119046" cy="263926"/>
            </a:xfrm>
            <a:custGeom>
              <a:avLst/>
              <a:gdLst/>
              <a:ahLst/>
              <a:cxnLst/>
              <a:rect l="0" t="0" r="0" b="0"/>
              <a:pathLst>
                <a:path w="119046" h="263926">
                  <a:moveTo>
                    <a:pt x="20840" y="41792"/>
                  </a:moveTo>
                  <a:lnTo>
                    <a:pt x="13770" y="84913"/>
                  </a:lnTo>
                  <a:lnTo>
                    <a:pt x="10081" y="116317"/>
                  </a:lnTo>
                  <a:lnTo>
                    <a:pt x="5893" y="153664"/>
                  </a:lnTo>
                  <a:lnTo>
                    <a:pt x="3103" y="187198"/>
                  </a:lnTo>
                  <a:lnTo>
                    <a:pt x="0" y="247492"/>
                  </a:lnTo>
                  <a:lnTo>
                    <a:pt x="38" y="260980"/>
                  </a:lnTo>
                  <a:lnTo>
                    <a:pt x="926" y="263925"/>
                  </a:lnTo>
                  <a:lnTo>
                    <a:pt x="4216" y="246756"/>
                  </a:lnTo>
                  <a:lnTo>
                    <a:pt x="10924" y="185725"/>
                  </a:lnTo>
                  <a:lnTo>
                    <a:pt x="20109" y="135784"/>
                  </a:lnTo>
                  <a:lnTo>
                    <a:pt x="31743" y="86156"/>
                  </a:lnTo>
                  <a:lnTo>
                    <a:pt x="50158" y="41068"/>
                  </a:lnTo>
                  <a:lnTo>
                    <a:pt x="61114" y="20580"/>
                  </a:lnTo>
                  <a:lnTo>
                    <a:pt x="71874" y="8648"/>
                  </a:lnTo>
                  <a:lnTo>
                    <a:pt x="82502" y="2422"/>
                  </a:lnTo>
                  <a:lnTo>
                    <a:pt x="93042" y="0"/>
                  </a:lnTo>
                  <a:lnTo>
                    <a:pt x="101796" y="4429"/>
                  </a:lnTo>
                  <a:lnTo>
                    <a:pt x="116129" y="25473"/>
                  </a:lnTo>
                  <a:lnTo>
                    <a:pt x="119045" y="57284"/>
                  </a:lnTo>
                  <a:lnTo>
                    <a:pt x="111991" y="92726"/>
                  </a:lnTo>
                  <a:lnTo>
                    <a:pt x="94461" y="125754"/>
                  </a:lnTo>
                  <a:lnTo>
                    <a:pt x="76881" y="143888"/>
                  </a:lnTo>
                  <a:lnTo>
                    <a:pt x="51935" y="1583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AC7111F3-6FC1-4C81-AC0A-D4E604209F2D}"/>
                </a:ext>
              </a:extLst>
            </p:cNvPr>
            <p:cNvSpPr/>
            <p:nvPr/>
          </p:nvSpPr>
          <p:spPr>
            <a:xfrm>
              <a:off x="8706351" y="15243575"/>
              <a:ext cx="23726" cy="295395"/>
            </a:xfrm>
            <a:custGeom>
              <a:avLst/>
              <a:gdLst/>
              <a:ahLst/>
              <a:cxnLst/>
              <a:rect l="0" t="0" r="0" b="0"/>
              <a:pathLst>
                <a:path w="23726" h="295395">
                  <a:moveTo>
                    <a:pt x="7773" y="2"/>
                  </a:moveTo>
                  <a:lnTo>
                    <a:pt x="7773" y="0"/>
                  </a:lnTo>
                  <a:lnTo>
                    <a:pt x="20153" y="24761"/>
                  </a:lnTo>
                  <a:lnTo>
                    <a:pt x="23725" y="81426"/>
                  </a:lnTo>
                  <a:lnTo>
                    <a:pt x="18893" y="132927"/>
                  </a:lnTo>
                  <a:lnTo>
                    <a:pt x="11852" y="188638"/>
                  </a:lnTo>
                  <a:lnTo>
                    <a:pt x="5844" y="242190"/>
                  </a:lnTo>
                  <a:lnTo>
                    <a:pt x="0" y="2953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3B07DA84-B581-4D6A-BE6D-B66A40D44347}"/>
                </a:ext>
              </a:extLst>
            </p:cNvPr>
            <p:cNvSpPr/>
            <p:nvPr/>
          </p:nvSpPr>
          <p:spPr>
            <a:xfrm>
              <a:off x="8667483" y="15406132"/>
              <a:ext cx="163245" cy="109519"/>
            </a:xfrm>
            <a:custGeom>
              <a:avLst/>
              <a:gdLst/>
              <a:ahLst/>
              <a:cxnLst/>
              <a:rect l="0" t="0" r="0" b="0"/>
              <a:pathLst>
                <a:path w="163245" h="109519">
                  <a:moveTo>
                    <a:pt x="0" y="62876"/>
                  </a:moveTo>
                  <a:lnTo>
                    <a:pt x="8253" y="54622"/>
                  </a:lnTo>
                  <a:lnTo>
                    <a:pt x="71474" y="22922"/>
                  </a:lnTo>
                  <a:lnTo>
                    <a:pt x="120068" y="952"/>
                  </a:lnTo>
                  <a:lnTo>
                    <a:pt x="128414" y="0"/>
                  </a:lnTo>
                  <a:lnTo>
                    <a:pt x="142294" y="3551"/>
                  </a:lnTo>
                  <a:lnTo>
                    <a:pt x="146686" y="9505"/>
                  </a:lnTo>
                  <a:lnTo>
                    <a:pt x="152869" y="38521"/>
                  </a:lnTo>
                  <a:lnTo>
                    <a:pt x="161470" y="101486"/>
                  </a:lnTo>
                  <a:lnTo>
                    <a:pt x="163244" y="1095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4E88DE1-735A-4A76-BE9F-675BD6F2B67B}"/>
                </a:ext>
              </a:extLst>
            </p:cNvPr>
            <p:cNvSpPr/>
            <p:nvPr/>
          </p:nvSpPr>
          <p:spPr>
            <a:xfrm>
              <a:off x="8815180" y="15266896"/>
              <a:ext cx="7775" cy="31095"/>
            </a:xfrm>
            <a:custGeom>
              <a:avLst/>
              <a:gdLst/>
              <a:ahLst/>
              <a:cxnLst/>
              <a:rect l="0" t="0" r="0" b="0"/>
              <a:pathLst>
                <a:path w="7775" h="31095">
                  <a:moveTo>
                    <a:pt x="7774" y="31094"/>
                  </a:moveTo>
                  <a:lnTo>
                    <a:pt x="1620" y="263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D4B5A3D4-1794-4405-BA91-229A1555F2D3}"/>
                </a:ext>
              </a:extLst>
            </p:cNvPr>
            <p:cNvSpPr/>
            <p:nvPr/>
          </p:nvSpPr>
          <p:spPr>
            <a:xfrm>
              <a:off x="8892664" y="15399046"/>
              <a:ext cx="147950" cy="137035"/>
            </a:xfrm>
            <a:custGeom>
              <a:avLst/>
              <a:gdLst/>
              <a:ahLst/>
              <a:cxnLst/>
              <a:rect l="0" t="0" r="0" b="0"/>
              <a:pathLst>
                <a:path w="147950" h="137035">
                  <a:moveTo>
                    <a:pt x="101307" y="0"/>
                  </a:moveTo>
                  <a:lnTo>
                    <a:pt x="44428" y="31031"/>
                  </a:lnTo>
                  <a:lnTo>
                    <a:pt x="17870" y="54099"/>
                  </a:lnTo>
                  <a:lnTo>
                    <a:pt x="3763" y="78747"/>
                  </a:lnTo>
                  <a:lnTo>
                    <a:pt x="0" y="91365"/>
                  </a:lnTo>
                  <a:lnTo>
                    <a:pt x="1812" y="103233"/>
                  </a:lnTo>
                  <a:lnTo>
                    <a:pt x="15340" y="125633"/>
                  </a:lnTo>
                  <a:lnTo>
                    <a:pt x="24994" y="132124"/>
                  </a:lnTo>
                  <a:lnTo>
                    <a:pt x="47237" y="137034"/>
                  </a:lnTo>
                  <a:lnTo>
                    <a:pt x="57487" y="134542"/>
                  </a:lnTo>
                  <a:lnTo>
                    <a:pt x="87748" y="117984"/>
                  </a:lnTo>
                  <a:lnTo>
                    <a:pt x="147949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7B0C1222-E6C3-4D0C-AA44-3362AE5271D9}"/>
                </a:ext>
              </a:extLst>
            </p:cNvPr>
            <p:cNvSpPr/>
            <p:nvPr/>
          </p:nvSpPr>
          <p:spPr>
            <a:xfrm>
              <a:off x="9130443" y="15343400"/>
              <a:ext cx="250691" cy="234438"/>
            </a:xfrm>
            <a:custGeom>
              <a:avLst/>
              <a:gdLst/>
              <a:ahLst/>
              <a:cxnLst/>
              <a:rect l="0" t="0" r="0" b="0"/>
              <a:pathLst>
                <a:path w="250691" h="234438">
                  <a:moveTo>
                    <a:pt x="26772" y="86740"/>
                  </a:moveTo>
                  <a:lnTo>
                    <a:pt x="10267" y="74360"/>
                  </a:lnTo>
                  <a:lnTo>
                    <a:pt x="5402" y="78487"/>
                  </a:lnTo>
                  <a:lnTo>
                    <a:pt x="0" y="103801"/>
                  </a:lnTo>
                  <a:lnTo>
                    <a:pt x="6813" y="134055"/>
                  </a:lnTo>
                  <a:lnTo>
                    <a:pt x="13466" y="149378"/>
                  </a:lnTo>
                  <a:lnTo>
                    <a:pt x="23947" y="160455"/>
                  </a:lnTo>
                  <a:lnTo>
                    <a:pt x="51716" y="175070"/>
                  </a:lnTo>
                  <a:lnTo>
                    <a:pt x="74999" y="179837"/>
                  </a:lnTo>
                  <a:lnTo>
                    <a:pt x="84835" y="179899"/>
                  </a:lnTo>
                  <a:lnTo>
                    <a:pt x="111887" y="163846"/>
                  </a:lnTo>
                  <a:lnTo>
                    <a:pt x="127566" y="151099"/>
                  </a:lnTo>
                  <a:lnTo>
                    <a:pt x="166139" y="87767"/>
                  </a:lnTo>
                  <a:lnTo>
                    <a:pt x="182941" y="29463"/>
                  </a:lnTo>
                  <a:lnTo>
                    <a:pt x="182708" y="16599"/>
                  </a:lnTo>
                  <a:lnTo>
                    <a:pt x="179962" y="7158"/>
                  </a:lnTo>
                  <a:lnTo>
                    <a:pt x="175540" y="0"/>
                  </a:lnTo>
                  <a:lnTo>
                    <a:pt x="172591" y="409"/>
                  </a:lnTo>
                  <a:lnTo>
                    <a:pt x="169316" y="14686"/>
                  </a:lnTo>
                  <a:lnTo>
                    <a:pt x="177073" y="36002"/>
                  </a:lnTo>
                  <a:lnTo>
                    <a:pt x="214543" y="93112"/>
                  </a:lnTo>
                  <a:lnTo>
                    <a:pt x="240374" y="135271"/>
                  </a:lnTo>
                  <a:lnTo>
                    <a:pt x="250690" y="165314"/>
                  </a:lnTo>
                  <a:lnTo>
                    <a:pt x="248940" y="191335"/>
                  </a:lnTo>
                  <a:lnTo>
                    <a:pt x="244845" y="203113"/>
                  </a:lnTo>
                  <a:lnTo>
                    <a:pt x="237798" y="211827"/>
                  </a:lnTo>
                  <a:lnTo>
                    <a:pt x="197790" y="2344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DE1C2B4E-3592-4963-A43A-491037A71688}"/>
                </a:ext>
              </a:extLst>
            </p:cNvPr>
            <p:cNvSpPr/>
            <p:nvPr/>
          </p:nvSpPr>
          <p:spPr>
            <a:xfrm>
              <a:off x="9006629" y="15181388"/>
              <a:ext cx="18437" cy="427546"/>
            </a:xfrm>
            <a:custGeom>
              <a:avLst/>
              <a:gdLst/>
              <a:ahLst/>
              <a:cxnLst/>
              <a:rect l="0" t="0" r="0" b="0"/>
              <a:pathLst>
                <a:path w="18437" h="427546">
                  <a:moveTo>
                    <a:pt x="18436" y="0"/>
                  </a:moveTo>
                  <a:lnTo>
                    <a:pt x="10183" y="12379"/>
                  </a:lnTo>
                  <a:lnTo>
                    <a:pt x="924" y="53091"/>
                  </a:lnTo>
                  <a:lnTo>
                    <a:pt x="0" y="114863"/>
                  </a:lnTo>
                  <a:lnTo>
                    <a:pt x="964" y="154312"/>
                  </a:lnTo>
                  <a:lnTo>
                    <a:pt x="1606" y="192701"/>
                  </a:lnTo>
                  <a:lnTo>
                    <a:pt x="2034" y="230389"/>
                  </a:lnTo>
                  <a:lnTo>
                    <a:pt x="2319" y="267604"/>
                  </a:lnTo>
                  <a:lnTo>
                    <a:pt x="4939" y="327379"/>
                  </a:lnTo>
                  <a:lnTo>
                    <a:pt x="8966" y="388364"/>
                  </a:lnTo>
                  <a:lnTo>
                    <a:pt x="10662" y="4275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74030CD0-6972-4C34-BF44-8A3EC871DFB0}"/>
              </a:ext>
            </a:extLst>
          </p:cNvPr>
          <p:cNvGrpSpPr/>
          <p:nvPr/>
        </p:nvGrpSpPr>
        <p:grpSpPr>
          <a:xfrm>
            <a:off x="4543213" y="15023078"/>
            <a:ext cx="1597875" cy="371495"/>
            <a:chOff x="4543213" y="15023078"/>
            <a:chExt cx="1597875" cy="371495"/>
          </a:xfrm>
        </p:grpSpPr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CCA74077-4742-4240-8326-E00F91963DB5}"/>
                </a:ext>
              </a:extLst>
            </p:cNvPr>
            <p:cNvSpPr/>
            <p:nvPr/>
          </p:nvSpPr>
          <p:spPr>
            <a:xfrm>
              <a:off x="4543213" y="15239043"/>
              <a:ext cx="105357" cy="155530"/>
            </a:xfrm>
            <a:custGeom>
              <a:avLst/>
              <a:gdLst/>
              <a:ahLst/>
              <a:cxnLst/>
              <a:rect l="0" t="0" r="0" b="0"/>
              <a:pathLst>
                <a:path w="105357" h="155530">
                  <a:moveTo>
                    <a:pt x="58715" y="20080"/>
                  </a:moveTo>
                  <a:lnTo>
                    <a:pt x="62842" y="7701"/>
                  </a:lnTo>
                  <a:lnTo>
                    <a:pt x="60602" y="4053"/>
                  </a:lnTo>
                  <a:lnTo>
                    <a:pt x="48901" y="0"/>
                  </a:lnTo>
                  <a:lnTo>
                    <a:pt x="34488" y="2806"/>
                  </a:lnTo>
                  <a:lnTo>
                    <a:pt x="27017" y="5974"/>
                  </a:lnTo>
                  <a:lnTo>
                    <a:pt x="14109" y="21008"/>
                  </a:lnTo>
                  <a:lnTo>
                    <a:pt x="8248" y="31064"/>
                  </a:lnTo>
                  <a:lnTo>
                    <a:pt x="0" y="78228"/>
                  </a:lnTo>
                  <a:lnTo>
                    <a:pt x="5810" y="123585"/>
                  </a:lnTo>
                  <a:lnTo>
                    <a:pt x="12216" y="134860"/>
                  </a:lnTo>
                  <a:lnTo>
                    <a:pt x="30851" y="151996"/>
                  </a:lnTo>
                  <a:lnTo>
                    <a:pt x="43594" y="155529"/>
                  </a:lnTo>
                  <a:lnTo>
                    <a:pt x="105356" y="15223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F42CF8B4-873E-4762-A344-D13307DC5FC3}"/>
                </a:ext>
              </a:extLst>
            </p:cNvPr>
            <p:cNvSpPr/>
            <p:nvPr/>
          </p:nvSpPr>
          <p:spPr>
            <a:xfrm>
              <a:off x="4677428" y="15276832"/>
              <a:ext cx="87745" cy="91121"/>
            </a:xfrm>
            <a:custGeom>
              <a:avLst/>
              <a:gdLst/>
              <a:ahLst/>
              <a:cxnLst/>
              <a:rect l="0" t="0" r="0" b="0"/>
              <a:pathLst>
                <a:path w="87745" h="91121">
                  <a:moveTo>
                    <a:pt x="64424" y="13385"/>
                  </a:moveTo>
                  <a:lnTo>
                    <a:pt x="56170" y="5131"/>
                  </a:lnTo>
                  <a:lnTo>
                    <a:pt x="42906" y="1080"/>
                  </a:lnTo>
                  <a:lnTo>
                    <a:pt x="34531" y="0"/>
                  </a:lnTo>
                  <a:lnTo>
                    <a:pt x="20620" y="3406"/>
                  </a:lnTo>
                  <a:lnTo>
                    <a:pt x="14492" y="6733"/>
                  </a:lnTo>
                  <a:lnTo>
                    <a:pt x="5379" y="19642"/>
                  </a:lnTo>
                  <a:lnTo>
                    <a:pt x="1740" y="27921"/>
                  </a:lnTo>
                  <a:lnTo>
                    <a:pt x="0" y="46332"/>
                  </a:lnTo>
                  <a:lnTo>
                    <a:pt x="745" y="56079"/>
                  </a:lnTo>
                  <a:lnTo>
                    <a:pt x="8483" y="71515"/>
                  </a:lnTo>
                  <a:lnTo>
                    <a:pt x="14174" y="78051"/>
                  </a:lnTo>
                  <a:lnTo>
                    <a:pt x="20559" y="81544"/>
                  </a:lnTo>
                  <a:lnTo>
                    <a:pt x="34563" y="83120"/>
                  </a:lnTo>
                  <a:lnTo>
                    <a:pt x="47122" y="78640"/>
                  </a:lnTo>
                  <a:lnTo>
                    <a:pt x="52889" y="75026"/>
                  </a:lnTo>
                  <a:lnTo>
                    <a:pt x="56734" y="69163"/>
                  </a:lnTo>
                  <a:lnTo>
                    <a:pt x="62145" y="44402"/>
                  </a:lnTo>
                  <a:lnTo>
                    <a:pt x="64612" y="21231"/>
                  </a:lnTo>
                  <a:lnTo>
                    <a:pt x="66277" y="21206"/>
                  </a:lnTo>
                  <a:lnTo>
                    <a:pt x="68250" y="23781"/>
                  </a:lnTo>
                  <a:lnTo>
                    <a:pt x="85489" y="82514"/>
                  </a:lnTo>
                  <a:lnTo>
                    <a:pt x="87744" y="9112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6EDCF2D0-1DCB-4C24-B9D1-0586FCA5E43A}"/>
                </a:ext>
              </a:extLst>
            </p:cNvPr>
            <p:cNvSpPr/>
            <p:nvPr/>
          </p:nvSpPr>
          <p:spPr>
            <a:xfrm>
              <a:off x="4780719" y="15228029"/>
              <a:ext cx="62189" cy="110757"/>
            </a:xfrm>
            <a:custGeom>
              <a:avLst/>
              <a:gdLst/>
              <a:ahLst/>
              <a:cxnLst/>
              <a:rect l="0" t="0" r="0" b="0"/>
              <a:pathLst>
                <a:path w="62189" h="110757">
                  <a:moveTo>
                    <a:pt x="0" y="38867"/>
                  </a:moveTo>
                  <a:lnTo>
                    <a:pt x="23042" y="99561"/>
                  </a:lnTo>
                  <a:lnTo>
                    <a:pt x="26652" y="110756"/>
                  </a:lnTo>
                  <a:lnTo>
                    <a:pt x="25377" y="107094"/>
                  </a:lnTo>
                  <a:lnTo>
                    <a:pt x="23501" y="54181"/>
                  </a:lnTo>
                  <a:lnTo>
                    <a:pt x="32614" y="32142"/>
                  </a:lnTo>
                  <a:lnTo>
                    <a:pt x="50259" y="9522"/>
                  </a:lnTo>
                  <a:lnTo>
                    <a:pt x="62188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AC3AA05D-D8F4-4114-8961-7BE81FCE8416}"/>
                </a:ext>
              </a:extLst>
            </p:cNvPr>
            <p:cNvSpPr/>
            <p:nvPr/>
          </p:nvSpPr>
          <p:spPr>
            <a:xfrm>
              <a:off x="4866228" y="15126973"/>
              <a:ext cx="85637" cy="186566"/>
            </a:xfrm>
            <a:custGeom>
              <a:avLst/>
              <a:gdLst/>
              <a:ahLst/>
              <a:cxnLst/>
              <a:rect l="0" t="0" r="0" b="0"/>
              <a:pathLst>
                <a:path w="85637" h="186566">
                  <a:moveTo>
                    <a:pt x="0" y="0"/>
                  </a:moveTo>
                  <a:lnTo>
                    <a:pt x="8253" y="16506"/>
                  </a:lnTo>
                  <a:lnTo>
                    <a:pt x="17513" y="68039"/>
                  </a:lnTo>
                  <a:lnTo>
                    <a:pt x="25727" y="129758"/>
                  </a:lnTo>
                  <a:lnTo>
                    <a:pt x="34512" y="181646"/>
                  </a:lnTo>
                  <a:lnTo>
                    <a:pt x="34237" y="183285"/>
                  </a:lnTo>
                  <a:lnTo>
                    <a:pt x="33189" y="181787"/>
                  </a:lnTo>
                  <a:lnTo>
                    <a:pt x="39826" y="141512"/>
                  </a:lnTo>
                  <a:lnTo>
                    <a:pt x="45340" y="125946"/>
                  </a:lnTo>
                  <a:lnTo>
                    <a:pt x="53548" y="113269"/>
                  </a:lnTo>
                  <a:lnTo>
                    <a:pt x="59019" y="112653"/>
                  </a:lnTo>
                  <a:lnTo>
                    <a:pt x="65259" y="115698"/>
                  </a:lnTo>
                  <a:lnTo>
                    <a:pt x="72009" y="121182"/>
                  </a:lnTo>
                  <a:lnTo>
                    <a:pt x="81813" y="138791"/>
                  </a:lnTo>
                  <a:lnTo>
                    <a:pt x="85636" y="149533"/>
                  </a:lnTo>
                  <a:lnTo>
                    <a:pt x="85594" y="159286"/>
                  </a:lnTo>
                  <a:lnTo>
                    <a:pt x="78636" y="177032"/>
                  </a:lnTo>
                  <a:lnTo>
                    <a:pt x="74881" y="181936"/>
                  </a:lnTo>
                  <a:lnTo>
                    <a:pt x="71514" y="184344"/>
                  </a:lnTo>
                  <a:lnTo>
                    <a:pt x="62188" y="18656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35581108-0D7F-4C5D-8010-83E12E9CCDC9}"/>
                </a:ext>
              </a:extLst>
            </p:cNvPr>
            <p:cNvSpPr/>
            <p:nvPr/>
          </p:nvSpPr>
          <p:spPr>
            <a:xfrm>
              <a:off x="4998378" y="15204708"/>
              <a:ext cx="44419" cy="84350"/>
            </a:xfrm>
            <a:custGeom>
              <a:avLst/>
              <a:gdLst/>
              <a:ahLst/>
              <a:cxnLst/>
              <a:rect l="0" t="0" r="0" b="0"/>
              <a:pathLst>
                <a:path w="44419" h="84350">
                  <a:moveTo>
                    <a:pt x="7774" y="15547"/>
                  </a:moveTo>
                  <a:lnTo>
                    <a:pt x="1621" y="43220"/>
                  </a:lnTo>
                  <a:lnTo>
                    <a:pt x="2448" y="60667"/>
                  </a:lnTo>
                  <a:lnTo>
                    <a:pt x="8574" y="77060"/>
                  </a:lnTo>
                  <a:lnTo>
                    <a:pt x="13489" y="81604"/>
                  </a:lnTo>
                  <a:lnTo>
                    <a:pt x="19358" y="83770"/>
                  </a:lnTo>
                  <a:lnTo>
                    <a:pt x="25861" y="84349"/>
                  </a:lnTo>
                  <a:lnTo>
                    <a:pt x="31060" y="82145"/>
                  </a:lnTo>
                  <a:lnTo>
                    <a:pt x="39141" y="72784"/>
                  </a:lnTo>
                  <a:lnTo>
                    <a:pt x="44418" y="48821"/>
                  </a:lnTo>
                  <a:lnTo>
                    <a:pt x="36440" y="29761"/>
                  </a:lnTo>
                  <a:lnTo>
                    <a:pt x="23105" y="1322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B32628CD-DB2B-4260-982C-B9CC2BFABBCF}"/>
                </a:ext>
              </a:extLst>
            </p:cNvPr>
            <p:cNvSpPr/>
            <p:nvPr/>
          </p:nvSpPr>
          <p:spPr>
            <a:xfrm>
              <a:off x="5099434" y="15196934"/>
              <a:ext cx="37620" cy="116605"/>
            </a:xfrm>
            <a:custGeom>
              <a:avLst/>
              <a:gdLst/>
              <a:ahLst/>
              <a:cxnLst/>
              <a:rect l="0" t="0" r="0" b="0"/>
              <a:pathLst>
                <a:path w="37620" h="116605">
                  <a:moveTo>
                    <a:pt x="23320" y="0"/>
                  </a:moveTo>
                  <a:lnTo>
                    <a:pt x="23320" y="2"/>
                  </a:lnTo>
                  <a:lnTo>
                    <a:pt x="35700" y="4126"/>
                  </a:lnTo>
                  <a:lnTo>
                    <a:pt x="37619" y="9660"/>
                  </a:lnTo>
                  <a:lnTo>
                    <a:pt x="32068" y="38083"/>
                  </a:lnTo>
                  <a:lnTo>
                    <a:pt x="9810" y="94919"/>
                  </a:lnTo>
                  <a:lnTo>
                    <a:pt x="0" y="11660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CA880491-1905-49BA-9F8B-4A47BE514500}"/>
                </a:ext>
              </a:extLst>
            </p:cNvPr>
            <p:cNvSpPr/>
            <p:nvPr/>
          </p:nvSpPr>
          <p:spPr>
            <a:xfrm>
              <a:off x="5060086" y="15198182"/>
              <a:ext cx="78216" cy="68715"/>
            </a:xfrm>
            <a:custGeom>
              <a:avLst/>
              <a:gdLst/>
              <a:ahLst/>
              <a:cxnLst/>
              <a:rect l="0" t="0" r="0" b="0"/>
              <a:pathLst>
                <a:path w="78216" h="68715">
                  <a:moveTo>
                    <a:pt x="8254" y="14300"/>
                  </a:moveTo>
                  <a:lnTo>
                    <a:pt x="8254" y="14299"/>
                  </a:lnTo>
                  <a:lnTo>
                    <a:pt x="0" y="1920"/>
                  </a:lnTo>
                  <a:lnTo>
                    <a:pt x="1024" y="0"/>
                  </a:lnTo>
                  <a:lnTo>
                    <a:pt x="11374" y="2475"/>
                  </a:lnTo>
                  <a:lnTo>
                    <a:pt x="67098" y="57443"/>
                  </a:lnTo>
                  <a:lnTo>
                    <a:pt x="78215" y="6871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3699039C-B6D3-4A65-997B-778318972084}"/>
                </a:ext>
              </a:extLst>
            </p:cNvPr>
            <p:cNvSpPr/>
            <p:nvPr/>
          </p:nvSpPr>
          <p:spPr>
            <a:xfrm>
              <a:off x="5169396" y="15165840"/>
              <a:ext cx="69962" cy="178793"/>
            </a:xfrm>
            <a:custGeom>
              <a:avLst/>
              <a:gdLst/>
              <a:ahLst/>
              <a:cxnLst/>
              <a:rect l="0" t="0" r="0" b="0"/>
              <a:pathLst>
                <a:path w="69962" h="178793">
                  <a:moveTo>
                    <a:pt x="0" y="0"/>
                  </a:moveTo>
                  <a:lnTo>
                    <a:pt x="4127" y="43281"/>
                  </a:lnTo>
                  <a:lnTo>
                    <a:pt x="14946" y="68967"/>
                  </a:lnTo>
                  <a:lnTo>
                    <a:pt x="20328" y="72752"/>
                  </a:lnTo>
                  <a:lnTo>
                    <a:pt x="26509" y="73551"/>
                  </a:lnTo>
                  <a:lnTo>
                    <a:pt x="33219" y="72355"/>
                  </a:lnTo>
                  <a:lnTo>
                    <a:pt x="38557" y="68967"/>
                  </a:lnTo>
                  <a:lnTo>
                    <a:pt x="46791" y="58291"/>
                  </a:lnTo>
                  <a:lnTo>
                    <a:pt x="56282" y="37714"/>
                  </a:lnTo>
                  <a:lnTo>
                    <a:pt x="58251" y="36372"/>
                  </a:lnTo>
                  <a:lnTo>
                    <a:pt x="59563" y="38931"/>
                  </a:lnTo>
                  <a:lnTo>
                    <a:pt x="67185" y="95821"/>
                  </a:lnTo>
                  <a:lnTo>
                    <a:pt x="69413" y="152741"/>
                  </a:lnTo>
                  <a:lnTo>
                    <a:pt x="69961" y="17879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C0F504C9-7BE2-4CE6-BCE4-47C0F90924D8}"/>
                </a:ext>
              </a:extLst>
            </p:cNvPr>
            <p:cNvSpPr/>
            <p:nvPr/>
          </p:nvSpPr>
          <p:spPr>
            <a:xfrm>
              <a:off x="5285999" y="15196934"/>
              <a:ext cx="23321" cy="171019"/>
            </a:xfrm>
            <a:custGeom>
              <a:avLst/>
              <a:gdLst/>
              <a:ahLst/>
              <a:cxnLst/>
              <a:rect l="0" t="0" r="0" b="0"/>
              <a:pathLst>
                <a:path w="23321" h="171019">
                  <a:moveTo>
                    <a:pt x="0" y="0"/>
                  </a:moveTo>
                  <a:lnTo>
                    <a:pt x="0" y="2"/>
                  </a:lnTo>
                  <a:lnTo>
                    <a:pt x="8253" y="16508"/>
                  </a:lnTo>
                  <a:lnTo>
                    <a:pt x="14106" y="66316"/>
                  </a:lnTo>
                  <a:lnTo>
                    <a:pt x="15262" y="128872"/>
                  </a:lnTo>
                  <a:lnTo>
                    <a:pt x="16284" y="152286"/>
                  </a:lnTo>
                  <a:lnTo>
                    <a:pt x="23320" y="17101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600D251A-B944-451B-913B-F36F5104DE4E}"/>
                </a:ext>
              </a:extLst>
            </p:cNvPr>
            <p:cNvSpPr/>
            <p:nvPr/>
          </p:nvSpPr>
          <p:spPr>
            <a:xfrm>
              <a:off x="5303130" y="15186151"/>
              <a:ext cx="39363" cy="135161"/>
            </a:xfrm>
            <a:custGeom>
              <a:avLst/>
              <a:gdLst/>
              <a:ahLst/>
              <a:cxnLst/>
              <a:rect l="0" t="0" r="0" b="0"/>
              <a:pathLst>
                <a:path w="39363" h="135161">
                  <a:moveTo>
                    <a:pt x="6189" y="135160"/>
                  </a:moveTo>
                  <a:lnTo>
                    <a:pt x="847" y="89127"/>
                  </a:lnTo>
                  <a:lnTo>
                    <a:pt x="0" y="29773"/>
                  </a:lnTo>
                  <a:lnTo>
                    <a:pt x="2863" y="3677"/>
                  </a:lnTo>
                  <a:lnTo>
                    <a:pt x="8290" y="0"/>
                  </a:lnTo>
                  <a:lnTo>
                    <a:pt x="16227" y="1866"/>
                  </a:lnTo>
                  <a:lnTo>
                    <a:pt x="25837" y="7429"/>
                  </a:lnTo>
                  <a:lnTo>
                    <a:pt x="32244" y="15458"/>
                  </a:lnTo>
                  <a:lnTo>
                    <a:pt x="39362" y="35892"/>
                  </a:lnTo>
                  <a:lnTo>
                    <a:pt x="38669" y="45662"/>
                  </a:lnTo>
                  <a:lnTo>
                    <a:pt x="30989" y="63425"/>
                  </a:lnTo>
                  <a:lnTo>
                    <a:pt x="21242" y="73048"/>
                  </a:lnTo>
                  <a:lnTo>
                    <a:pt x="6189" y="8074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DEC0796-2929-41A9-B7B2-023108EAFD86}"/>
                </a:ext>
              </a:extLst>
            </p:cNvPr>
            <p:cNvSpPr/>
            <p:nvPr/>
          </p:nvSpPr>
          <p:spPr>
            <a:xfrm>
              <a:off x="5363734" y="15174886"/>
              <a:ext cx="62189" cy="84238"/>
            </a:xfrm>
            <a:custGeom>
              <a:avLst/>
              <a:gdLst/>
              <a:ahLst/>
              <a:cxnLst/>
              <a:rect l="0" t="0" r="0" b="0"/>
              <a:pathLst>
                <a:path w="62189" h="84238">
                  <a:moveTo>
                    <a:pt x="0" y="22048"/>
                  </a:moveTo>
                  <a:lnTo>
                    <a:pt x="0" y="22050"/>
                  </a:lnTo>
                  <a:lnTo>
                    <a:pt x="23960" y="26527"/>
                  </a:lnTo>
                  <a:lnTo>
                    <a:pt x="39152" y="24614"/>
                  </a:lnTo>
                  <a:lnTo>
                    <a:pt x="52238" y="18584"/>
                  </a:lnTo>
                  <a:lnTo>
                    <a:pt x="58146" y="14556"/>
                  </a:lnTo>
                  <a:lnTo>
                    <a:pt x="60357" y="10144"/>
                  </a:lnTo>
                  <a:lnTo>
                    <a:pt x="60104" y="5476"/>
                  </a:lnTo>
                  <a:lnTo>
                    <a:pt x="58208" y="634"/>
                  </a:lnTo>
                  <a:lnTo>
                    <a:pt x="55215" y="0"/>
                  </a:lnTo>
                  <a:lnTo>
                    <a:pt x="51494" y="2166"/>
                  </a:lnTo>
                  <a:lnTo>
                    <a:pt x="47285" y="6203"/>
                  </a:lnTo>
                  <a:lnTo>
                    <a:pt x="37235" y="36644"/>
                  </a:lnTo>
                  <a:lnTo>
                    <a:pt x="38430" y="57039"/>
                  </a:lnTo>
                  <a:lnTo>
                    <a:pt x="41167" y="66105"/>
                  </a:lnTo>
                  <a:lnTo>
                    <a:pt x="44719" y="72149"/>
                  </a:lnTo>
                  <a:lnTo>
                    <a:pt x="48815" y="76177"/>
                  </a:lnTo>
                  <a:lnTo>
                    <a:pt x="62188" y="8423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E1389079-DADD-4F9F-B33A-E253AC04FE72}"/>
                </a:ext>
              </a:extLst>
            </p:cNvPr>
            <p:cNvSpPr/>
            <p:nvPr/>
          </p:nvSpPr>
          <p:spPr>
            <a:xfrm>
              <a:off x="5488110" y="15165840"/>
              <a:ext cx="65476" cy="154733"/>
            </a:xfrm>
            <a:custGeom>
              <a:avLst/>
              <a:gdLst/>
              <a:ahLst/>
              <a:cxnLst/>
              <a:rect l="0" t="0" r="0" b="0"/>
              <a:pathLst>
                <a:path w="65476" h="154733">
                  <a:moveTo>
                    <a:pt x="0" y="0"/>
                  </a:moveTo>
                  <a:lnTo>
                    <a:pt x="1" y="54991"/>
                  </a:lnTo>
                  <a:lnTo>
                    <a:pt x="1" y="111400"/>
                  </a:lnTo>
                  <a:lnTo>
                    <a:pt x="0" y="154732"/>
                  </a:lnTo>
                  <a:lnTo>
                    <a:pt x="2592" y="103453"/>
                  </a:lnTo>
                  <a:lnTo>
                    <a:pt x="18619" y="47064"/>
                  </a:lnTo>
                  <a:lnTo>
                    <a:pt x="32459" y="18903"/>
                  </a:lnTo>
                  <a:lnTo>
                    <a:pt x="39778" y="12601"/>
                  </a:lnTo>
                  <a:lnTo>
                    <a:pt x="47247" y="10993"/>
                  </a:lnTo>
                  <a:lnTo>
                    <a:pt x="54819" y="12513"/>
                  </a:lnTo>
                  <a:lnTo>
                    <a:pt x="59867" y="17841"/>
                  </a:lnTo>
                  <a:lnTo>
                    <a:pt x="65475" y="35282"/>
                  </a:lnTo>
                  <a:lnTo>
                    <a:pt x="58755" y="59731"/>
                  </a:lnTo>
                  <a:lnTo>
                    <a:pt x="40154" y="91117"/>
                  </a:lnTo>
                  <a:lnTo>
                    <a:pt x="23321" y="10883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04126BE9-BD3F-4073-A8E1-DF7F1740ED86}"/>
                </a:ext>
              </a:extLst>
            </p:cNvPr>
            <p:cNvSpPr/>
            <p:nvPr/>
          </p:nvSpPr>
          <p:spPr>
            <a:xfrm>
              <a:off x="5581393" y="15057011"/>
              <a:ext cx="101056" cy="171019"/>
            </a:xfrm>
            <a:custGeom>
              <a:avLst/>
              <a:gdLst/>
              <a:ahLst/>
              <a:cxnLst/>
              <a:rect l="0" t="0" r="0" b="0"/>
              <a:pathLst>
                <a:path w="101056" h="171019">
                  <a:moveTo>
                    <a:pt x="0" y="0"/>
                  </a:moveTo>
                  <a:lnTo>
                    <a:pt x="12380" y="4127"/>
                  </a:lnTo>
                  <a:lnTo>
                    <a:pt x="16027" y="9660"/>
                  </a:lnTo>
                  <a:lnTo>
                    <a:pt x="21159" y="39810"/>
                  </a:lnTo>
                  <a:lnTo>
                    <a:pt x="22894" y="103290"/>
                  </a:lnTo>
                  <a:lnTo>
                    <a:pt x="22267" y="129688"/>
                  </a:lnTo>
                  <a:lnTo>
                    <a:pt x="20890" y="133101"/>
                  </a:lnTo>
                  <a:lnTo>
                    <a:pt x="19109" y="132783"/>
                  </a:lnTo>
                  <a:lnTo>
                    <a:pt x="19649" y="129980"/>
                  </a:lnTo>
                  <a:lnTo>
                    <a:pt x="24856" y="119957"/>
                  </a:lnTo>
                  <a:lnTo>
                    <a:pt x="45752" y="103873"/>
                  </a:lnTo>
                  <a:lnTo>
                    <a:pt x="64096" y="100295"/>
                  </a:lnTo>
                  <a:lnTo>
                    <a:pt x="73825" y="100549"/>
                  </a:lnTo>
                  <a:lnTo>
                    <a:pt x="80310" y="104172"/>
                  </a:lnTo>
                  <a:lnTo>
                    <a:pt x="84634" y="110045"/>
                  </a:lnTo>
                  <a:lnTo>
                    <a:pt x="101055" y="17101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618EDB05-952A-4AD6-B0B9-6396ED535081}"/>
                </a:ext>
              </a:extLst>
            </p:cNvPr>
            <p:cNvSpPr/>
            <p:nvPr/>
          </p:nvSpPr>
          <p:spPr>
            <a:xfrm>
              <a:off x="5674675" y="15049238"/>
              <a:ext cx="1" cy="23322"/>
            </a:xfrm>
            <a:custGeom>
              <a:avLst/>
              <a:gdLst/>
              <a:ahLst/>
              <a:cxnLst/>
              <a:rect l="0" t="0" r="0" b="0"/>
              <a:pathLst>
                <a:path w="1" h="23322">
                  <a:moveTo>
                    <a:pt x="0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34B0988F-5D01-485C-85BF-F3005A62D121}"/>
                </a:ext>
              </a:extLst>
            </p:cNvPr>
            <p:cNvSpPr/>
            <p:nvPr/>
          </p:nvSpPr>
          <p:spPr>
            <a:xfrm>
              <a:off x="5746678" y="15023078"/>
              <a:ext cx="75695" cy="170379"/>
            </a:xfrm>
            <a:custGeom>
              <a:avLst/>
              <a:gdLst/>
              <a:ahLst/>
              <a:cxnLst/>
              <a:rect l="0" t="0" r="0" b="0"/>
              <a:pathLst>
                <a:path w="75695" h="170379">
                  <a:moveTo>
                    <a:pt x="29053" y="96122"/>
                  </a:moveTo>
                  <a:lnTo>
                    <a:pt x="16673" y="100249"/>
                  </a:lnTo>
                  <a:lnTo>
                    <a:pt x="12163" y="104918"/>
                  </a:lnTo>
                  <a:lnTo>
                    <a:pt x="4847" y="119322"/>
                  </a:lnTo>
                  <a:lnTo>
                    <a:pt x="0" y="146853"/>
                  </a:lnTo>
                  <a:lnTo>
                    <a:pt x="2774" y="154991"/>
                  </a:lnTo>
                  <a:lnTo>
                    <a:pt x="15070" y="168640"/>
                  </a:lnTo>
                  <a:lnTo>
                    <a:pt x="23186" y="170378"/>
                  </a:lnTo>
                  <a:lnTo>
                    <a:pt x="41417" y="165400"/>
                  </a:lnTo>
                  <a:lnTo>
                    <a:pt x="56429" y="149945"/>
                  </a:lnTo>
                  <a:lnTo>
                    <a:pt x="62851" y="139778"/>
                  </a:lnTo>
                  <a:lnTo>
                    <a:pt x="67762" y="80073"/>
                  </a:lnTo>
                  <a:lnTo>
                    <a:pt x="63243" y="36015"/>
                  </a:lnTo>
                  <a:lnTo>
                    <a:pt x="57204" y="3764"/>
                  </a:lnTo>
                  <a:lnTo>
                    <a:pt x="55594" y="0"/>
                  </a:lnTo>
                  <a:lnTo>
                    <a:pt x="54520" y="946"/>
                  </a:lnTo>
                  <a:lnTo>
                    <a:pt x="59867" y="57457"/>
                  </a:lnTo>
                  <a:lnTo>
                    <a:pt x="72055" y="117626"/>
                  </a:lnTo>
                  <a:lnTo>
                    <a:pt x="75694" y="13498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CB54FC0D-6DFF-4783-9986-18DEA1820BB0}"/>
                </a:ext>
              </a:extLst>
            </p:cNvPr>
            <p:cNvSpPr/>
            <p:nvPr/>
          </p:nvSpPr>
          <p:spPr>
            <a:xfrm>
              <a:off x="5874870" y="15051999"/>
              <a:ext cx="266218" cy="148166"/>
            </a:xfrm>
            <a:custGeom>
              <a:avLst/>
              <a:gdLst/>
              <a:ahLst/>
              <a:cxnLst/>
              <a:rect l="0" t="0" r="0" b="0"/>
              <a:pathLst>
                <a:path w="266218" h="148166">
                  <a:moveTo>
                    <a:pt x="48558" y="121614"/>
                  </a:moveTo>
                  <a:lnTo>
                    <a:pt x="44431" y="78336"/>
                  </a:lnTo>
                  <a:lnTo>
                    <a:pt x="40625" y="71171"/>
                  </a:lnTo>
                  <a:lnTo>
                    <a:pt x="29484" y="60903"/>
                  </a:lnTo>
                  <a:lnTo>
                    <a:pt x="22022" y="62137"/>
                  </a:lnTo>
                  <a:lnTo>
                    <a:pt x="4518" y="75028"/>
                  </a:lnTo>
                  <a:lnTo>
                    <a:pt x="196" y="85375"/>
                  </a:lnTo>
                  <a:lnTo>
                    <a:pt x="0" y="110691"/>
                  </a:lnTo>
                  <a:lnTo>
                    <a:pt x="4094" y="117787"/>
                  </a:lnTo>
                  <a:lnTo>
                    <a:pt x="10278" y="120790"/>
                  </a:lnTo>
                  <a:lnTo>
                    <a:pt x="17856" y="121066"/>
                  </a:lnTo>
                  <a:lnTo>
                    <a:pt x="24634" y="117793"/>
                  </a:lnTo>
                  <a:lnTo>
                    <a:pt x="36774" y="104944"/>
                  </a:lnTo>
                  <a:lnTo>
                    <a:pt x="43320" y="83111"/>
                  </a:lnTo>
                  <a:lnTo>
                    <a:pt x="46231" y="65633"/>
                  </a:lnTo>
                  <a:lnTo>
                    <a:pt x="47007" y="67019"/>
                  </a:lnTo>
                  <a:lnTo>
                    <a:pt x="49596" y="79212"/>
                  </a:lnTo>
                  <a:lnTo>
                    <a:pt x="56505" y="96146"/>
                  </a:lnTo>
                  <a:lnTo>
                    <a:pt x="74233" y="116852"/>
                  </a:lnTo>
                  <a:lnTo>
                    <a:pt x="81222" y="118439"/>
                  </a:lnTo>
                  <a:lnTo>
                    <a:pt x="88472" y="116906"/>
                  </a:lnTo>
                  <a:lnTo>
                    <a:pt x="95897" y="113294"/>
                  </a:lnTo>
                  <a:lnTo>
                    <a:pt x="106450" y="97763"/>
                  </a:lnTo>
                  <a:lnTo>
                    <a:pt x="124000" y="40900"/>
                  </a:lnTo>
                  <a:lnTo>
                    <a:pt x="128220" y="37575"/>
                  </a:lnTo>
                  <a:lnTo>
                    <a:pt x="132760" y="37086"/>
                  </a:lnTo>
                  <a:lnTo>
                    <a:pt x="137514" y="39351"/>
                  </a:lnTo>
                  <a:lnTo>
                    <a:pt x="166809" y="72780"/>
                  </a:lnTo>
                  <a:lnTo>
                    <a:pt x="184843" y="110024"/>
                  </a:lnTo>
                  <a:lnTo>
                    <a:pt x="186920" y="120797"/>
                  </a:lnTo>
                  <a:lnTo>
                    <a:pt x="184620" y="137373"/>
                  </a:lnTo>
                  <a:lnTo>
                    <a:pt x="179861" y="142486"/>
                  </a:lnTo>
                  <a:lnTo>
                    <a:pt x="165360" y="148165"/>
                  </a:lnTo>
                  <a:lnTo>
                    <a:pt x="159248" y="147087"/>
                  </a:lnTo>
                  <a:lnTo>
                    <a:pt x="154309" y="143780"/>
                  </a:lnTo>
                  <a:lnTo>
                    <a:pt x="150153" y="138984"/>
                  </a:lnTo>
                  <a:lnTo>
                    <a:pt x="149973" y="132330"/>
                  </a:lnTo>
                  <a:lnTo>
                    <a:pt x="156683" y="115723"/>
                  </a:lnTo>
                  <a:lnTo>
                    <a:pt x="216327" y="62917"/>
                  </a:lnTo>
                  <a:lnTo>
                    <a:pt x="247404" y="32533"/>
                  </a:lnTo>
                  <a:lnTo>
                    <a:pt x="256266" y="20769"/>
                  </a:lnTo>
                  <a:lnTo>
                    <a:pt x="259583" y="12061"/>
                  </a:lnTo>
                  <a:lnTo>
                    <a:pt x="259203" y="5395"/>
                  </a:lnTo>
                  <a:lnTo>
                    <a:pt x="256358" y="84"/>
                  </a:lnTo>
                  <a:lnTo>
                    <a:pt x="252734" y="0"/>
                  </a:lnTo>
                  <a:lnTo>
                    <a:pt x="244101" y="9119"/>
                  </a:lnTo>
                  <a:lnTo>
                    <a:pt x="241416" y="26991"/>
                  </a:lnTo>
                  <a:lnTo>
                    <a:pt x="244830" y="49330"/>
                  </a:lnTo>
                  <a:lnTo>
                    <a:pt x="266217" y="9829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AD7C0975-F5D6-4AED-A96F-330F0E1C821C}"/>
              </a:ext>
            </a:extLst>
          </p:cNvPr>
          <p:cNvGrpSpPr/>
          <p:nvPr/>
        </p:nvGrpSpPr>
        <p:grpSpPr>
          <a:xfrm>
            <a:off x="4360949" y="15678894"/>
            <a:ext cx="1461424" cy="341428"/>
            <a:chOff x="4360949" y="15678894"/>
            <a:chExt cx="1461424" cy="341428"/>
          </a:xfrm>
        </p:grpSpPr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9B6CA756-D544-4BD4-830C-BE32614AF74A}"/>
                </a:ext>
              </a:extLst>
            </p:cNvPr>
            <p:cNvSpPr/>
            <p:nvPr/>
          </p:nvSpPr>
          <p:spPr>
            <a:xfrm>
              <a:off x="4392043" y="15958741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7773"/>
                  </a:moveTo>
                  <a:lnTo>
                    <a:pt x="0" y="777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AEBA677C-1BAD-4B18-9EFC-64B264E226E0}"/>
                </a:ext>
              </a:extLst>
            </p:cNvPr>
            <p:cNvSpPr/>
            <p:nvPr/>
          </p:nvSpPr>
          <p:spPr>
            <a:xfrm>
              <a:off x="4360949" y="15825614"/>
              <a:ext cx="141301" cy="153765"/>
            </a:xfrm>
            <a:custGeom>
              <a:avLst/>
              <a:gdLst/>
              <a:ahLst/>
              <a:cxnLst/>
              <a:rect l="0" t="0" r="0" b="0"/>
              <a:pathLst>
                <a:path w="141301" h="153765">
                  <a:moveTo>
                    <a:pt x="7773" y="148673"/>
                  </a:moveTo>
                  <a:lnTo>
                    <a:pt x="7773" y="148675"/>
                  </a:lnTo>
                  <a:lnTo>
                    <a:pt x="30838" y="121003"/>
                  </a:lnTo>
                  <a:lnTo>
                    <a:pt x="55900" y="70656"/>
                  </a:lnTo>
                  <a:lnTo>
                    <a:pt x="76566" y="12381"/>
                  </a:lnTo>
                  <a:lnTo>
                    <a:pt x="79547" y="3397"/>
                  </a:lnTo>
                  <a:lnTo>
                    <a:pt x="83262" y="0"/>
                  </a:lnTo>
                  <a:lnTo>
                    <a:pt x="87466" y="325"/>
                  </a:lnTo>
                  <a:lnTo>
                    <a:pt x="91995" y="3133"/>
                  </a:lnTo>
                  <a:lnTo>
                    <a:pt x="110751" y="31846"/>
                  </a:lnTo>
                  <a:lnTo>
                    <a:pt x="128593" y="85554"/>
                  </a:lnTo>
                  <a:lnTo>
                    <a:pt x="141300" y="147817"/>
                  </a:lnTo>
                  <a:lnTo>
                    <a:pt x="139977" y="152422"/>
                  </a:lnTo>
                  <a:lnTo>
                    <a:pt x="137368" y="153764"/>
                  </a:lnTo>
                  <a:lnTo>
                    <a:pt x="127560" y="146041"/>
                  </a:lnTo>
                  <a:lnTo>
                    <a:pt x="102863" y="124574"/>
                  </a:lnTo>
                  <a:lnTo>
                    <a:pt x="79402" y="111185"/>
                  </a:lnTo>
                  <a:lnTo>
                    <a:pt x="19350" y="92532"/>
                  </a:lnTo>
                  <a:lnTo>
                    <a:pt x="0" y="8648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E27219FA-3D85-4C8D-932A-D419F20824C4}"/>
                </a:ext>
              </a:extLst>
            </p:cNvPr>
            <p:cNvSpPr/>
            <p:nvPr/>
          </p:nvSpPr>
          <p:spPr>
            <a:xfrm>
              <a:off x="4531966" y="15857359"/>
              <a:ext cx="240981" cy="88190"/>
            </a:xfrm>
            <a:custGeom>
              <a:avLst/>
              <a:gdLst/>
              <a:ahLst/>
              <a:cxnLst/>
              <a:rect l="0" t="0" r="0" b="0"/>
              <a:pathLst>
                <a:path w="240981" h="88190">
                  <a:moveTo>
                    <a:pt x="0" y="31420"/>
                  </a:moveTo>
                  <a:lnTo>
                    <a:pt x="8254" y="39674"/>
                  </a:lnTo>
                  <a:lnTo>
                    <a:pt x="12306" y="52938"/>
                  </a:lnTo>
                  <a:lnTo>
                    <a:pt x="19034" y="85477"/>
                  </a:lnTo>
                  <a:lnTo>
                    <a:pt x="21326" y="88189"/>
                  </a:lnTo>
                  <a:lnTo>
                    <a:pt x="23719" y="87403"/>
                  </a:lnTo>
                  <a:lnTo>
                    <a:pt x="26177" y="84288"/>
                  </a:lnTo>
                  <a:lnTo>
                    <a:pt x="49736" y="35328"/>
                  </a:lnTo>
                  <a:lnTo>
                    <a:pt x="56478" y="29708"/>
                  </a:lnTo>
                  <a:lnTo>
                    <a:pt x="63564" y="26823"/>
                  </a:lnTo>
                  <a:lnTo>
                    <a:pt x="70879" y="25765"/>
                  </a:lnTo>
                  <a:lnTo>
                    <a:pt x="83614" y="29194"/>
                  </a:lnTo>
                  <a:lnTo>
                    <a:pt x="89427" y="32527"/>
                  </a:lnTo>
                  <a:lnTo>
                    <a:pt x="93304" y="38206"/>
                  </a:lnTo>
                  <a:lnTo>
                    <a:pt x="97611" y="53724"/>
                  </a:lnTo>
                  <a:lnTo>
                    <a:pt x="99623" y="56654"/>
                  </a:lnTo>
                  <a:lnTo>
                    <a:pt x="101828" y="56015"/>
                  </a:lnTo>
                  <a:lnTo>
                    <a:pt x="104162" y="53000"/>
                  </a:lnTo>
                  <a:lnTo>
                    <a:pt x="123367" y="12471"/>
                  </a:lnTo>
                  <a:lnTo>
                    <a:pt x="128886" y="10150"/>
                  </a:lnTo>
                  <a:lnTo>
                    <a:pt x="135156" y="10330"/>
                  </a:lnTo>
                  <a:lnTo>
                    <a:pt x="141928" y="12176"/>
                  </a:lnTo>
                  <a:lnTo>
                    <a:pt x="147306" y="15999"/>
                  </a:lnTo>
                  <a:lnTo>
                    <a:pt x="169229" y="43878"/>
                  </a:lnTo>
                  <a:lnTo>
                    <a:pt x="175871" y="46635"/>
                  </a:lnTo>
                  <a:lnTo>
                    <a:pt x="192464" y="47396"/>
                  </a:lnTo>
                  <a:lnTo>
                    <a:pt x="198271" y="43798"/>
                  </a:lnTo>
                  <a:lnTo>
                    <a:pt x="202143" y="37944"/>
                  </a:lnTo>
                  <a:lnTo>
                    <a:pt x="207591" y="13198"/>
                  </a:lnTo>
                  <a:lnTo>
                    <a:pt x="208356" y="3724"/>
                  </a:lnTo>
                  <a:lnTo>
                    <a:pt x="210593" y="0"/>
                  </a:lnTo>
                  <a:lnTo>
                    <a:pt x="213812" y="109"/>
                  </a:lnTo>
                  <a:lnTo>
                    <a:pt x="217686" y="2772"/>
                  </a:lnTo>
                  <a:lnTo>
                    <a:pt x="224293" y="12641"/>
                  </a:lnTo>
                  <a:lnTo>
                    <a:pt x="240980" y="3919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950A0C58-A106-4C49-9768-FB45D02031D8}"/>
                </a:ext>
              </a:extLst>
            </p:cNvPr>
            <p:cNvSpPr/>
            <p:nvPr/>
          </p:nvSpPr>
          <p:spPr>
            <a:xfrm>
              <a:off x="4734078" y="15748856"/>
              <a:ext cx="7775" cy="31093"/>
            </a:xfrm>
            <a:custGeom>
              <a:avLst/>
              <a:gdLst/>
              <a:ahLst/>
              <a:cxnLst/>
              <a:rect l="0" t="0" r="0" b="0"/>
              <a:pathLst>
                <a:path w="7775" h="31093">
                  <a:moveTo>
                    <a:pt x="7774" y="31092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5A5A0D2E-7F53-4580-8DDA-F1152810A94A}"/>
                </a:ext>
              </a:extLst>
            </p:cNvPr>
            <p:cNvSpPr/>
            <p:nvPr/>
          </p:nvSpPr>
          <p:spPr>
            <a:xfrm>
              <a:off x="4788493" y="15796602"/>
              <a:ext cx="85510" cy="68857"/>
            </a:xfrm>
            <a:custGeom>
              <a:avLst/>
              <a:gdLst/>
              <a:ahLst/>
              <a:cxnLst/>
              <a:rect l="0" t="0" r="0" b="0"/>
              <a:pathLst>
                <a:path w="85510" h="68857">
                  <a:moveTo>
                    <a:pt x="0" y="6667"/>
                  </a:moveTo>
                  <a:lnTo>
                    <a:pt x="0" y="6666"/>
                  </a:lnTo>
                  <a:lnTo>
                    <a:pt x="18273" y="61487"/>
                  </a:lnTo>
                  <a:lnTo>
                    <a:pt x="20819" y="63080"/>
                  </a:lnTo>
                  <a:lnTo>
                    <a:pt x="23380" y="60686"/>
                  </a:lnTo>
                  <a:lnTo>
                    <a:pt x="49716" y="3142"/>
                  </a:lnTo>
                  <a:lnTo>
                    <a:pt x="55600" y="0"/>
                  </a:lnTo>
                  <a:lnTo>
                    <a:pt x="61251" y="1359"/>
                  </a:lnTo>
                  <a:lnTo>
                    <a:pt x="66746" y="5720"/>
                  </a:lnTo>
                  <a:lnTo>
                    <a:pt x="75155" y="22081"/>
                  </a:lnTo>
                  <a:lnTo>
                    <a:pt x="85509" y="688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A5CBDF39-EE38-41F9-A584-E30E1FB70AD7}"/>
                </a:ext>
              </a:extLst>
            </p:cNvPr>
            <p:cNvSpPr/>
            <p:nvPr/>
          </p:nvSpPr>
          <p:spPr>
            <a:xfrm>
              <a:off x="4906716" y="15779948"/>
              <a:ext cx="41814" cy="83488"/>
            </a:xfrm>
            <a:custGeom>
              <a:avLst/>
              <a:gdLst/>
              <a:ahLst/>
              <a:cxnLst/>
              <a:rect l="0" t="0" r="0" b="0"/>
              <a:pathLst>
                <a:path w="41814" h="83488">
                  <a:moveTo>
                    <a:pt x="6153" y="0"/>
                  </a:moveTo>
                  <a:lnTo>
                    <a:pt x="0" y="27672"/>
                  </a:lnTo>
                  <a:lnTo>
                    <a:pt x="1163" y="53400"/>
                  </a:lnTo>
                  <a:lnTo>
                    <a:pt x="2826" y="61513"/>
                  </a:lnTo>
                  <a:lnTo>
                    <a:pt x="11584" y="75132"/>
                  </a:lnTo>
                  <a:lnTo>
                    <a:pt x="17547" y="81183"/>
                  </a:lnTo>
                  <a:lnTo>
                    <a:pt x="23251" y="83487"/>
                  </a:lnTo>
                  <a:lnTo>
                    <a:pt x="28780" y="83299"/>
                  </a:lnTo>
                  <a:lnTo>
                    <a:pt x="34194" y="81445"/>
                  </a:lnTo>
                  <a:lnTo>
                    <a:pt x="37803" y="75890"/>
                  </a:lnTo>
                  <a:lnTo>
                    <a:pt x="41813" y="58202"/>
                  </a:lnTo>
                  <a:lnTo>
                    <a:pt x="38989" y="40550"/>
                  </a:lnTo>
                  <a:lnTo>
                    <a:pt x="35817" y="32217"/>
                  </a:lnTo>
                  <a:lnTo>
                    <a:pt x="25383" y="20653"/>
                  </a:lnTo>
                  <a:lnTo>
                    <a:pt x="6153" y="777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34C98C3D-B4BE-4A4E-B794-5793C5A89061}"/>
                </a:ext>
              </a:extLst>
            </p:cNvPr>
            <p:cNvSpPr/>
            <p:nvPr/>
          </p:nvSpPr>
          <p:spPr>
            <a:xfrm>
              <a:off x="4976461" y="15799022"/>
              <a:ext cx="49996" cy="221300"/>
            </a:xfrm>
            <a:custGeom>
              <a:avLst/>
              <a:gdLst/>
              <a:ahLst/>
              <a:cxnLst/>
              <a:rect l="0" t="0" r="0" b="0"/>
              <a:pathLst>
                <a:path w="49996" h="221300">
                  <a:moveTo>
                    <a:pt x="21917" y="35342"/>
                  </a:moveTo>
                  <a:lnTo>
                    <a:pt x="15224" y="95127"/>
                  </a:lnTo>
                  <a:lnTo>
                    <a:pt x="14623" y="139073"/>
                  </a:lnTo>
                  <a:lnTo>
                    <a:pt x="14286" y="201107"/>
                  </a:lnTo>
                  <a:lnTo>
                    <a:pt x="13343" y="221299"/>
                  </a:lnTo>
                  <a:lnTo>
                    <a:pt x="11882" y="220637"/>
                  </a:lnTo>
                  <a:lnTo>
                    <a:pt x="3333" y="180294"/>
                  </a:lnTo>
                  <a:lnTo>
                    <a:pt x="0" y="131458"/>
                  </a:lnTo>
                  <a:lnTo>
                    <a:pt x="3139" y="74570"/>
                  </a:lnTo>
                  <a:lnTo>
                    <a:pt x="13666" y="30458"/>
                  </a:lnTo>
                  <a:lnTo>
                    <a:pt x="27726" y="3761"/>
                  </a:lnTo>
                  <a:lnTo>
                    <a:pt x="32700" y="468"/>
                  </a:lnTo>
                  <a:lnTo>
                    <a:pt x="37743" y="0"/>
                  </a:lnTo>
                  <a:lnTo>
                    <a:pt x="42832" y="1415"/>
                  </a:lnTo>
                  <a:lnTo>
                    <a:pt x="46225" y="5815"/>
                  </a:lnTo>
                  <a:lnTo>
                    <a:pt x="49995" y="19916"/>
                  </a:lnTo>
                  <a:lnTo>
                    <a:pt x="43864" y="51404"/>
                  </a:lnTo>
                  <a:lnTo>
                    <a:pt x="33399" y="66377"/>
                  </a:lnTo>
                  <a:lnTo>
                    <a:pt x="14144" y="8198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88986901-7B3C-4947-BE5B-53180268FA89}"/>
                </a:ext>
              </a:extLst>
            </p:cNvPr>
            <p:cNvSpPr/>
            <p:nvPr/>
          </p:nvSpPr>
          <p:spPr>
            <a:xfrm>
              <a:off x="5060566" y="15799919"/>
              <a:ext cx="48624" cy="73313"/>
            </a:xfrm>
            <a:custGeom>
              <a:avLst/>
              <a:gdLst/>
              <a:ahLst/>
              <a:cxnLst/>
              <a:rect l="0" t="0" r="0" b="0"/>
              <a:pathLst>
                <a:path w="48624" h="73313">
                  <a:moveTo>
                    <a:pt x="0" y="34445"/>
                  </a:moveTo>
                  <a:lnTo>
                    <a:pt x="12380" y="38572"/>
                  </a:lnTo>
                  <a:lnTo>
                    <a:pt x="25368" y="38294"/>
                  </a:lnTo>
                  <a:lnTo>
                    <a:pt x="32459" y="37010"/>
                  </a:lnTo>
                  <a:lnTo>
                    <a:pt x="38050" y="33564"/>
                  </a:lnTo>
                  <a:lnTo>
                    <a:pt x="46566" y="22825"/>
                  </a:lnTo>
                  <a:lnTo>
                    <a:pt x="48623" y="9415"/>
                  </a:lnTo>
                  <a:lnTo>
                    <a:pt x="47962" y="2211"/>
                  </a:lnTo>
                  <a:lnTo>
                    <a:pt x="45795" y="0"/>
                  </a:lnTo>
                  <a:lnTo>
                    <a:pt x="42622" y="1118"/>
                  </a:lnTo>
                  <a:lnTo>
                    <a:pt x="38780" y="4454"/>
                  </a:lnTo>
                  <a:lnTo>
                    <a:pt x="29245" y="29781"/>
                  </a:lnTo>
                  <a:lnTo>
                    <a:pt x="30560" y="47918"/>
                  </a:lnTo>
                  <a:lnTo>
                    <a:pt x="36040" y="62026"/>
                  </a:lnTo>
                  <a:lnTo>
                    <a:pt x="46642" y="733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57B0F612-2B5D-4705-A9A4-12EB62402370}"/>
                </a:ext>
              </a:extLst>
            </p:cNvPr>
            <p:cNvSpPr/>
            <p:nvPr/>
          </p:nvSpPr>
          <p:spPr>
            <a:xfrm>
              <a:off x="5139262" y="15803268"/>
              <a:ext cx="59179" cy="148066"/>
            </a:xfrm>
            <a:custGeom>
              <a:avLst/>
              <a:gdLst/>
              <a:ahLst/>
              <a:cxnLst/>
              <a:rect l="0" t="0" r="0" b="0"/>
              <a:pathLst>
                <a:path w="59179" h="148066">
                  <a:moveTo>
                    <a:pt x="14587" y="1"/>
                  </a:moveTo>
                  <a:lnTo>
                    <a:pt x="14587" y="0"/>
                  </a:lnTo>
                  <a:lnTo>
                    <a:pt x="12860" y="51378"/>
                  </a:lnTo>
                  <a:lnTo>
                    <a:pt x="3902" y="113303"/>
                  </a:lnTo>
                  <a:lnTo>
                    <a:pt x="480" y="148065"/>
                  </a:lnTo>
                  <a:lnTo>
                    <a:pt x="0" y="147079"/>
                  </a:lnTo>
                  <a:lnTo>
                    <a:pt x="30" y="91539"/>
                  </a:lnTo>
                  <a:lnTo>
                    <a:pt x="7874" y="46989"/>
                  </a:lnTo>
                  <a:lnTo>
                    <a:pt x="22256" y="19445"/>
                  </a:lnTo>
                  <a:lnTo>
                    <a:pt x="30928" y="12965"/>
                  </a:lnTo>
                  <a:lnTo>
                    <a:pt x="40164" y="11233"/>
                  </a:lnTo>
                  <a:lnTo>
                    <a:pt x="49777" y="12670"/>
                  </a:lnTo>
                  <a:lnTo>
                    <a:pt x="55321" y="18813"/>
                  </a:lnTo>
                  <a:lnTo>
                    <a:pt x="59178" y="39456"/>
                  </a:lnTo>
                  <a:lnTo>
                    <a:pt x="56494" y="67835"/>
                  </a:lnTo>
                  <a:lnTo>
                    <a:pt x="52502" y="77654"/>
                  </a:lnTo>
                  <a:lnTo>
                    <a:pt x="45681" y="8551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60265C42-4C81-4402-9226-DA5DE0481DE5}"/>
                </a:ext>
              </a:extLst>
            </p:cNvPr>
            <p:cNvSpPr/>
            <p:nvPr/>
          </p:nvSpPr>
          <p:spPr>
            <a:xfrm>
              <a:off x="5247131" y="15678894"/>
              <a:ext cx="23322" cy="163244"/>
            </a:xfrm>
            <a:custGeom>
              <a:avLst/>
              <a:gdLst/>
              <a:ahLst/>
              <a:cxnLst/>
              <a:rect l="0" t="0" r="0" b="0"/>
              <a:pathLst>
                <a:path w="23322" h="163244">
                  <a:moveTo>
                    <a:pt x="0" y="0"/>
                  </a:moveTo>
                  <a:lnTo>
                    <a:pt x="6693" y="58223"/>
                  </a:lnTo>
                  <a:lnTo>
                    <a:pt x="11580" y="110438"/>
                  </a:lnTo>
                  <a:lnTo>
                    <a:pt x="23321" y="16324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388C9A62-6332-4D33-BB6F-3B5A99B6143B}"/>
                </a:ext>
              </a:extLst>
            </p:cNvPr>
            <p:cNvSpPr/>
            <p:nvPr/>
          </p:nvSpPr>
          <p:spPr>
            <a:xfrm>
              <a:off x="5239357" y="15773254"/>
              <a:ext cx="101057" cy="76659"/>
            </a:xfrm>
            <a:custGeom>
              <a:avLst/>
              <a:gdLst/>
              <a:ahLst/>
              <a:cxnLst/>
              <a:rect l="0" t="0" r="0" b="0"/>
              <a:pathLst>
                <a:path w="101057" h="76659">
                  <a:moveTo>
                    <a:pt x="0" y="6694"/>
                  </a:moveTo>
                  <a:lnTo>
                    <a:pt x="62352" y="0"/>
                  </a:lnTo>
                  <a:lnTo>
                    <a:pt x="73526" y="3960"/>
                  </a:lnTo>
                  <a:lnTo>
                    <a:pt x="81839" y="10917"/>
                  </a:lnTo>
                  <a:lnTo>
                    <a:pt x="92515" y="29302"/>
                  </a:lnTo>
                  <a:lnTo>
                    <a:pt x="101056" y="7665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DF48C372-71B0-412A-B57D-67A76ADC821C}"/>
                </a:ext>
              </a:extLst>
            </p:cNvPr>
            <p:cNvSpPr/>
            <p:nvPr/>
          </p:nvSpPr>
          <p:spPr>
            <a:xfrm>
              <a:off x="5309319" y="15717762"/>
              <a:ext cx="15548" cy="1"/>
            </a:xfrm>
            <a:custGeom>
              <a:avLst/>
              <a:gdLst/>
              <a:ahLst/>
              <a:cxnLst/>
              <a:rect l="0" t="0" r="0" b="0"/>
              <a:pathLst>
                <a:path w="15548" h="1">
                  <a:moveTo>
                    <a:pt x="15547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7DEEEA13-4707-4E01-843A-C0C1963134FB}"/>
                </a:ext>
              </a:extLst>
            </p:cNvPr>
            <p:cNvSpPr/>
            <p:nvPr/>
          </p:nvSpPr>
          <p:spPr>
            <a:xfrm>
              <a:off x="5408447" y="15692410"/>
              <a:ext cx="71891" cy="151804"/>
            </a:xfrm>
            <a:custGeom>
              <a:avLst/>
              <a:gdLst/>
              <a:ahLst/>
              <a:cxnLst/>
              <a:rect l="0" t="0" r="0" b="0"/>
              <a:pathLst>
                <a:path w="71891" h="151804">
                  <a:moveTo>
                    <a:pt x="33022" y="87538"/>
                  </a:moveTo>
                  <a:lnTo>
                    <a:pt x="16515" y="91665"/>
                  </a:lnTo>
                  <a:lnTo>
                    <a:pt x="10789" y="96336"/>
                  </a:lnTo>
                  <a:lnTo>
                    <a:pt x="2123" y="110739"/>
                  </a:lnTo>
                  <a:lnTo>
                    <a:pt x="0" y="128657"/>
                  </a:lnTo>
                  <a:lnTo>
                    <a:pt x="642" y="138272"/>
                  </a:lnTo>
                  <a:lnTo>
                    <a:pt x="5390" y="144681"/>
                  </a:lnTo>
                  <a:lnTo>
                    <a:pt x="22180" y="151803"/>
                  </a:lnTo>
                  <a:lnTo>
                    <a:pt x="29249" y="149384"/>
                  </a:lnTo>
                  <a:lnTo>
                    <a:pt x="34825" y="143453"/>
                  </a:lnTo>
                  <a:lnTo>
                    <a:pt x="39407" y="135180"/>
                  </a:lnTo>
                  <a:lnTo>
                    <a:pt x="37601" y="86396"/>
                  </a:lnTo>
                  <a:lnTo>
                    <a:pt x="30450" y="44707"/>
                  </a:lnTo>
                  <a:lnTo>
                    <a:pt x="24969" y="9770"/>
                  </a:lnTo>
                  <a:lnTo>
                    <a:pt x="25927" y="2871"/>
                  </a:lnTo>
                  <a:lnTo>
                    <a:pt x="28292" y="0"/>
                  </a:lnTo>
                  <a:lnTo>
                    <a:pt x="35526" y="15236"/>
                  </a:lnTo>
                  <a:lnTo>
                    <a:pt x="49311" y="64965"/>
                  </a:lnTo>
                  <a:lnTo>
                    <a:pt x="62033" y="110506"/>
                  </a:lnTo>
                  <a:lnTo>
                    <a:pt x="71890" y="13418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C05DFD53-7F48-4505-A147-4DAB0E472C7B}"/>
                </a:ext>
              </a:extLst>
            </p:cNvPr>
            <p:cNvSpPr/>
            <p:nvPr/>
          </p:nvSpPr>
          <p:spPr>
            <a:xfrm>
              <a:off x="5526237" y="15777138"/>
              <a:ext cx="132892" cy="77720"/>
            </a:xfrm>
            <a:custGeom>
              <a:avLst/>
              <a:gdLst/>
              <a:ahLst/>
              <a:cxnLst/>
              <a:rect l="0" t="0" r="0" b="0"/>
              <a:pathLst>
                <a:path w="132892" h="77720">
                  <a:moveTo>
                    <a:pt x="31835" y="41679"/>
                  </a:moveTo>
                  <a:lnTo>
                    <a:pt x="31835" y="41678"/>
                  </a:lnTo>
                  <a:lnTo>
                    <a:pt x="40088" y="33426"/>
                  </a:lnTo>
                  <a:lnTo>
                    <a:pt x="44140" y="20160"/>
                  </a:lnTo>
                  <a:lnTo>
                    <a:pt x="45221" y="11787"/>
                  </a:lnTo>
                  <a:lnTo>
                    <a:pt x="42486" y="6202"/>
                  </a:lnTo>
                  <a:lnTo>
                    <a:pt x="37209" y="2482"/>
                  </a:lnTo>
                  <a:lnTo>
                    <a:pt x="30235" y="0"/>
                  </a:lnTo>
                  <a:lnTo>
                    <a:pt x="23859" y="73"/>
                  </a:lnTo>
                  <a:lnTo>
                    <a:pt x="12167" y="4762"/>
                  </a:lnTo>
                  <a:lnTo>
                    <a:pt x="3516" y="19513"/>
                  </a:lnTo>
                  <a:lnTo>
                    <a:pt x="0" y="29493"/>
                  </a:lnTo>
                  <a:lnTo>
                    <a:pt x="247" y="38737"/>
                  </a:lnTo>
                  <a:lnTo>
                    <a:pt x="7431" y="55920"/>
                  </a:lnTo>
                  <a:lnTo>
                    <a:pt x="13838" y="60675"/>
                  </a:lnTo>
                  <a:lnTo>
                    <a:pt x="30171" y="63653"/>
                  </a:lnTo>
                  <a:lnTo>
                    <a:pt x="37635" y="60647"/>
                  </a:lnTo>
                  <a:lnTo>
                    <a:pt x="50536" y="48093"/>
                  </a:lnTo>
                  <a:lnTo>
                    <a:pt x="53803" y="39909"/>
                  </a:lnTo>
                  <a:lnTo>
                    <a:pt x="56003" y="18794"/>
                  </a:lnTo>
                  <a:lnTo>
                    <a:pt x="57448" y="20375"/>
                  </a:lnTo>
                  <a:lnTo>
                    <a:pt x="79962" y="60564"/>
                  </a:lnTo>
                  <a:lnTo>
                    <a:pt x="90941" y="74832"/>
                  </a:lnTo>
                  <a:lnTo>
                    <a:pt x="97150" y="77601"/>
                  </a:lnTo>
                  <a:lnTo>
                    <a:pt x="103882" y="77719"/>
                  </a:lnTo>
                  <a:lnTo>
                    <a:pt x="121128" y="71935"/>
                  </a:lnTo>
                  <a:lnTo>
                    <a:pt x="132891" y="6499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9ECC901F-253A-4B7C-8706-86F618C3A320}"/>
                </a:ext>
              </a:extLst>
            </p:cNvPr>
            <p:cNvSpPr/>
            <p:nvPr/>
          </p:nvSpPr>
          <p:spPr>
            <a:xfrm>
              <a:off x="5657081" y="15754265"/>
              <a:ext cx="165292" cy="122392"/>
            </a:xfrm>
            <a:custGeom>
              <a:avLst/>
              <a:gdLst/>
              <a:ahLst/>
              <a:cxnLst/>
              <a:rect l="0" t="0" r="0" b="0"/>
              <a:pathLst>
                <a:path w="165292" h="122392">
                  <a:moveTo>
                    <a:pt x="9820" y="17910"/>
                  </a:moveTo>
                  <a:lnTo>
                    <a:pt x="9820" y="17909"/>
                  </a:lnTo>
                  <a:lnTo>
                    <a:pt x="1567" y="5531"/>
                  </a:lnTo>
                  <a:lnTo>
                    <a:pt x="0" y="5340"/>
                  </a:lnTo>
                  <a:lnTo>
                    <a:pt x="561" y="14340"/>
                  </a:lnTo>
                  <a:lnTo>
                    <a:pt x="13987" y="34701"/>
                  </a:lnTo>
                  <a:lnTo>
                    <a:pt x="66087" y="91028"/>
                  </a:lnTo>
                  <a:lnTo>
                    <a:pt x="71391" y="109143"/>
                  </a:lnTo>
                  <a:lnTo>
                    <a:pt x="71597" y="117600"/>
                  </a:lnTo>
                  <a:lnTo>
                    <a:pt x="69143" y="121512"/>
                  </a:lnTo>
                  <a:lnTo>
                    <a:pt x="64915" y="122391"/>
                  </a:lnTo>
                  <a:lnTo>
                    <a:pt x="59507" y="121250"/>
                  </a:lnTo>
                  <a:lnTo>
                    <a:pt x="60219" y="117031"/>
                  </a:lnTo>
                  <a:lnTo>
                    <a:pt x="72527" y="103135"/>
                  </a:lnTo>
                  <a:lnTo>
                    <a:pt x="125554" y="62211"/>
                  </a:lnTo>
                  <a:lnTo>
                    <a:pt x="143311" y="42782"/>
                  </a:lnTo>
                  <a:lnTo>
                    <a:pt x="151204" y="22629"/>
                  </a:lnTo>
                  <a:lnTo>
                    <a:pt x="149853" y="14148"/>
                  </a:lnTo>
                  <a:lnTo>
                    <a:pt x="145498" y="6764"/>
                  </a:lnTo>
                  <a:lnTo>
                    <a:pt x="139140" y="114"/>
                  </a:lnTo>
                  <a:lnTo>
                    <a:pt x="134038" y="0"/>
                  </a:lnTo>
                  <a:lnTo>
                    <a:pt x="129772" y="4243"/>
                  </a:lnTo>
                  <a:lnTo>
                    <a:pt x="126065" y="11388"/>
                  </a:lnTo>
                  <a:lnTo>
                    <a:pt x="127912" y="22200"/>
                  </a:lnTo>
                  <a:lnTo>
                    <a:pt x="152693" y="69174"/>
                  </a:lnTo>
                  <a:lnTo>
                    <a:pt x="165291" y="8787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DE0D6945-648B-4ACD-BA60-61827CD64506}"/>
              </a:ext>
            </a:extLst>
          </p:cNvPr>
          <p:cNvGrpSpPr/>
          <p:nvPr/>
        </p:nvGrpSpPr>
        <p:grpSpPr>
          <a:xfrm>
            <a:off x="7913451" y="15720927"/>
            <a:ext cx="155471" cy="1105390"/>
            <a:chOff x="7913451" y="15720927"/>
            <a:chExt cx="155471" cy="1105390"/>
          </a:xfrm>
        </p:grpSpPr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4B011078-F74B-441E-B229-28D48536430B}"/>
                </a:ext>
              </a:extLst>
            </p:cNvPr>
            <p:cNvSpPr/>
            <p:nvPr/>
          </p:nvSpPr>
          <p:spPr>
            <a:xfrm>
              <a:off x="7991186" y="15720927"/>
              <a:ext cx="27550" cy="1100677"/>
            </a:xfrm>
            <a:custGeom>
              <a:avLst/>
              <a:gdLst/>
              <a:ahLst/>
              <a:cxnLst/>
              <a:rect l="0" t="0" r="0" b="0"/>
              <a:pathLst>
                <a:path w="27550" h="1100677">
                  <a:moveTo>
                    <a:pt x="0" y="12381"/>
                  </a:moveTo>
                  <a:lnTo>
                    <a:pt x="8252" y="0"/>
                  </a:lnTo>
                  <a:lnTo>
                    <a:pt x="10684" y="673"/>
                  </a:lnTo>
                  <a:lnTo>
                    <a:pt x="13386" y="12936"/>
                  </a:lnTo>
                  <a:lnTo>
                    <a:pt x="16889" y="51210"/>
                  </a:lnTo>
                  <a:lnTo>
                    <a:pt x="19033" y="77135"/>
                  </a:lnTo>
                  <a:lnTo>
                    <a:pt x="20462" y="118602"/>
                  </a:lnTo>
                  <a:lnTo>
                    <a:pt x="21415" y="170432"/>
                  </a:lnTo>
                  <a:lnTo>
                    <a:pt x="22050" y="229169"/>
                  </a:lnTo>
                  <a:lnTo>
                    <a:pt x="23338" y="290782"/>
                  </a:lnTo>
                  <a:lnTo>
                    <a:pt x="25060" y="354317"/>
                  </a:lnTo>
                  <a:lnTo>
                    <a:pt x="27071" y="419130"/>
                  </a:lnTo>
                  <a:lnTo>
                    <a:pt x="27549" y="492569"/>
                  </a:lnTo>
                  <a:lnTo>
                    <a:pt x="27003" y="571756"/>
                  </a:lnTo>
                  <a:lnTo>
                    <a:pt x="25775" y="654780"/>
                  </a:lnTo>
                  <a:lnTo>
                    <a:pt x="24957" y="732587"/>
                  </a:lnTo>
                  <a:lnTo>
                    <a:pt x="24412" y="806914"/>
                  </a:lnTo>
                  <a:lnTo>
                    <a:pt x="24048" y="878923"/>
                  </a:lnTo>
                  <a:lnTo>
                    <a:pt x="23805" y="934701"/>
                  </a:lnTo>
                  <a:lnTo>
                    <a:pt x="23644" y="979661"/>
                  </a:lnTo>
                  <a:lnTo>
                    <a:pt x="23536" y="1017408"/>
                  </a:lnTo>
                  <a:lnTo>
                    <a:pt x="23417" y="1061653"/>
                  </a:lnTo>
                  <a:lnTo>
                    <a:pt x="23321" y="11006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28A83AC9-B0D5-4B8C-BDEB-44F327AF6341}"/>
                </a:ext>
              </a:extLst>
            </p:cNvPr>
            <p:cNvSpPr/>
            <p:nvPr/>
          </p:nvSpPr>
          <p:spPr>
            <a:xfrm>
              <a:off x="7913451" y="16689453"/>
              <a:ext cx="155471" cy="136864"/>
            </a:xfrm>
            <a:custGeom>
              <a:avLst/>
              <a:gdLst/>
              <a:ahLst/>
              <a:cxnLst/>
              <a:rect l="0" t="0" r="0" b="0"/>
              <a:pathLst>
                <a:path w="155471" h="136864">
                  <a:moveTo>
                    <a:pt x="0" y="15546"/>
                  </a:moveTo>
                  <a:lnTo>
                    <a:pt x="6692" y="73770"/>
                  </a:lnTo>
                  <a:lnTo>
                    <a:pt x="15706" y="109475"/>
                  </a:lnTo>
                  <a:lnTo>
                    <a:pt x="29318" y="133684"/>
                  </a:lnTo>
                  <a:lnTo>
                    <a:pt x="35093" y="136627"/>
                  </a:lnTo>
                  <a:lnTo>
                    <a:pt x="41533" y="136863"/>
                  </a:lnTo>
                  <a:lnTo>
                    <a:pt x="48418" y="135291"/>
                  </a:lnTo>
                  <a:lnTo>
                    <a:pt x="53871" y="131654"/>
                  </a:lnTo>
                  <a:lnTo>
                    <a:pt x="94123" y="79280"/>
                  </a:lnTo>
                  <a:lnTo>
                    <a:pt x="141292" y="19333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9990DAF-1425-4F3D-A500-4A8AF1717725}"/>
              </a:ext>
            </a:extLst>
          </p:cNvPr>
          <p:cNvGrpSpPr/>
          <p:nvPr/>
        </p:nvGrpSpPr>
        <p:grpSpPr>
          <a:xfrm>
            <a:off x="7140953" y="16938205"/>
            <a:ext cx="1971817" cy="361580"/>
            <a:chOff x="7140953" y="16938205"/>
            <a:chExt cx="1971817" cy="361580"/>
          </a:xfrm>
        </p:grpSpPr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F0C5C715-6E8D-46E5-A032-FC7D69CA2286}"/>
                </a:ext>
              </a:extLst>
            </p:cNvPr>
            <p:cNvSpPr/>
            <p:nvPr/>
          </p:nvSpPr>
          <p:spPr>
            <a:xfrm>
              <a:off x="7140953" y="17116289"/>
              <a:ext cx="166164" cy="183496"/>
            </a:xfrm>
            <a:custGeom>
              <a:avLst/>
              <a:gdLst/>
              <a:ahLst/>
              <a:cxnLst/>
              <a:rect l="0" t="0" r="0" b="0"/>
              <a:pathLst>
                <a:path w="166164" h="183496">
                  <a:moveTo>
                    <a:pt x="150616" y="70668"/>
                  </a:moveTo>
                  <a:lnTo>
                    <a:pt x="139856" y="32994"/>
                  </a:lnTo>
                  <a:lnTo>
                    <a:pt x="135669" y="24823"/>
                  </a:lnTo>
                  <a:lnTo>
                    <a:pt x="109143" y="942"/>
                  </a:lnTo>
                  <a:lnTo>
                    <a:pt x="95329" y="0"/>
                  </a:lnTo>
                  <a:lnTo>
                    <a:pt x="61552" y="10469"/>
                  </a:lnTo>
                  <a:lnTo>
                    <a:pt x="30416" y="45642"/>
                  </a:lnTo>
                  <a:lnTo>
                    <a:pt x="7366" y="93231"/>
                  </a:lnTo>
                  <a:lnTo>
                    <a:pt x="0" y="140293"/>
                  </a:lnTo>
                  <a:lnTo>
                    <a:pt x="5292" y="157681"/>
                  </a:lnTo>
                  <a:lnTo>
                    <a:pt x="15730" y="171000"/>
                  </a:lnTo>
                  <a:lnTo>
                    <a:pt x="29597" y="181607"/>
                  </a:lnTo>
                  <a:lnTo>
                    <a:pt x="47480" y="183495"/>
                  </a:lnTo>
                  <a:lnTo>
                    <a:pt x="90382" y="171775"/>
                  </a:lnTo>
                  <a:lnTo>
                    <a:pt x="124421" y="140078"/>
                  </a:lnTo>
                  <a:lnTo>
                    <a:pt x="146747" y="99789"/>
                  </a:lnTo>
                  <a:lnTo>
                    <a:pt x="154460" y="52617"/>
                  </a:lnTo>
                  <a:lnTo>
                    <a:pt x="154042" y="49998"/>
                  </a:lnTo>
                  <a:lnTo>
                    <a:pt x="152900" y="51706"/>
                  </a:lnTo>
                  <a:lnTo>
                    <a:pt x="166163" y="1095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84A45A50-5A45-4720-8836-DEED6B42201D}"/>
                </a:ext>
              </a:extLst>
            </p:cNvPr>
            <p:cNvSpPr/>
            <p:nvPr/>
          </p:nvSpPr>
          <p:spPr>
            <a:xfrm>
              <a:off x="7400397" y="17140317"/>
              <a:ext cx="380905" cy="155472"/>
            </a:xfrm>
            <a:custGeom>
              <a:avLst/>
              <a:gdLst/>
              <a:ahLst/>
              <a:cxnLst/>
              <a:rect l="0" t="0" r="0" b="0"/>
              <a:pathLst>
                <a:path w="380905" h="155472">
                  <a:moveTo>
                    <a:pt x="1" y="0"/>
                  </a:moveTo>
                  <a:lnTo>
                    <a:pt x="0" y="54556"/>
                  </a:lnTo>
                  <a:lnTo>
                    <a:pt x="864" y="93346"/>
                  </a:lnTo>
                  <a:lnTo>
                    <a:pt x="2305" y="97643"/>
                  </a:lnTo>
                  <a:lnTo>
                    <a:pt x="13064" y="85362"/>
                  </a:lnTo>
                  <a:lnTo>
                    <a:pt x="19073" y="77638"/>
                  </a:lnTo>
                  <a:lnTo>
                    <a:pt x="37268" y="66751"/>
                  </a:lnTo>
                  <a:lnTo>
                    <a:pt x="48167" y="62638"/>
                  </a:lnTo>
                  <a:lnTo>
                    <a:pt x="58024" y="65943"/>
                  </a:lnTo>
                  <a:lnTo>
                    <a:pt x="75885" y="85737"/>
                  </a:lnTo>
                  <a:lnTo>
                    <a:pt x="92255" y="118495"/>
                  </a:lnTo>
                  <a:lnTo>
                    <a:pt x="96916" y="123045"/>
                  </a:lnTo>
                  <a:lnTo>
                    <a:pt x="101751" y="123490"/>
                  </a:lnTo>
                  <a:lnTo>
                    <a:pt x="106701" y="121194"/>
                  </a:lnTo>
                  <a:lnTo>
                    <a:pt x="145274" y="68774"/>
                  </a:lnTo>
                  <a:lnTo>
                    <a:pt x="156447" y="56215"/>
                  </a:lnTo>
                  <a:lnTo>
                    <a:pt x="167350" y="50432"/>
                  </a:lnTo>
                  <a:lnTo>
                    <a:pt x="178074" y="49169"/>
                  </a:lnTo>
                  <a:lnTo>
                    <a:pt x="188678" y="50917"/>
                  </a:lnTo>
                  <a:lnTo>
                    <a:pt x="198338" y="58993"/>
                  </a:lnTo>
                  <a:lnTo>
                    <a:pt x="230159" y="112388"/>
                  </a:lnTo>
                  <a:lnTo>
                    <a:pt x="243945" y="133732"/>
                  </a:lnTo>
                  <a:lnTo>
                    <a:pt x="261587" y="148977"/>
                  </a:lnTo>
                  <a:lnTo>
                    <a:pt x="270265" y="150277"/>
                  </a:lnTo>
                  <a:lnTo>
                    <a:pt x="278641" y="147690"/>
                  </a:lnTo>
                  <a:lnTo>
                    <a:pt x="286818" y="142510"/>
                  </a:lnTo>
                  <a:lnTo>
                    <a:pt x="310704" y="110459"/>
                  </a:lnTo>
                  <a:lnTo>
                    <a:pt x="330440" y="60973"/>
                  </a:lnTo>
                  <a:lnTo>
                    <a:pt x="335170" y="58788"/>
                  </a:lnTo>
                  <a:lnTo>
                    <a:pt x="340049" y="59921"/>
                  </a:lnTo>
                  <a:lnTo>
                    <a:pt x="344167" y="65859"/>
                  </a:lnTo>
                  <a:lnTo>
                    <a:pt x="363899" y="126907"/>
                  </a:lnTo>
                  <a:lnTo>
                    <a:pt x="371331" y="142777"/>
                  </a:lnTo>
                  <a:lnTo>
                    <a:pt x="380904" y="1554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D6F87BC0-EA3A-49A7-B823-6854156B0EF7}"/>
                </a:ext>
              </a:extLst>
            </p:cNvPr>
            <p:cNvSpPr/>
            <p:nvPr/>
          </p:nvSpPr>
          <p:spPr>
            <a:xfrm>
              <a:off x="7765754" y="17070355"/>
              <a:ext cx="15548" cy="15547"/>
            </a:xfrm>
            <a:custGeom>
              <a:avLst/>
              <a:gdLst/>
              <a:ahLst/>
              <a:cxnLst/>
              <a:rect l="0" t="0" r="0" b="0"/>
              <a:pathLst>
                <a:path w="15548" h="15547">
                  <a:moveTo>
                    <a:pt x="15547" y="0"/>
                  </a:moveTo>
                  <a:lnTo>
                    <a:pt x="0" y="155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AE0A4D91-5895-42E3-880D-A587ADD22941}"/>
                </a:ext>
              </a:extLst>
            </p:cNvPr>
            <p:cNvSpPr/>
            <p:nvPr/>
          </p:nvSpPr>
          <p:spPr>
            <a:xfrm>
              <a:off x="7835716" y="17124769"/>
              <a:ext cx="155471" cy="122511"/>
            </a:xfrm>
            <a:custGeom>
              <a:avLst/>
              <a:gdLst/>
              <a:ahLst/>
              <a:cxnLst/>
              <a:rect l="0" t="0" r="0" b="0"/>
              <a:pathLst>
                <a:path w="155471" h="122511">
                  <a:moveTo>
                    <a:pt x="0" y="0"/>
                  </a:moveTo>
                  <a:lnTo>
                    <a:pt x="14608" y="63041"/>
                  </a:lnTo>
                  <a:lnTo>
                    <a:pt x="21599" y="116293"/>
                  </a:lnTo>
                  <a:lnTo>
                    <a:pt x="21308" y="121578"/>
                  </a:lnTo>
                  <a:lnTo>
                    <a:pt x="20252" y="122510"/>
                  </a:lnTo>
                  <a:lnTo>
                    <a:pt x="18683" y="120541"/>
                  </a:lnTo>
                  <a:lnTo>
                    <a:pt x="20603" y="101263"/>
                  </a:lnTo>
                  <a:lnTo>
                    <a:pt x="39021" y="65417"/>
                  </a:lnTo>
                  <a:lnTo>
                    <a:pt x="59089" y="48366"/>
                  </a:lnTo>
                  <a:lnTo>
                    <a:pt x="70487" y="42608"/>
                  </a:lnTo>
                  <a:lnTo>
                    <a:pt x="82404" y="42225"/>
                  </a:lnTo>
                  <a:lnTo>
                    <a:pt x="107161" y="51012"/>
                  </a:lnTo>
                  <a:lnTo>
                    <a:pt x="155470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90FBF088-A2BF-411F-926C-457D7BE7E89D}"/>
                </a:ext>
              </a:extLst>
            </p:cNvPr>
            <p:cNvSpPr/>
            <p:nvPr/>
          </p:nvSpPr>
          <p:spPr>
            <a:xfrm>
              <a:off x="8061147" y="17109222"/>
              <a:ext cx="67581" cy="104784"/>
            </a:xfrm>
            <a:custGeom>
              <a:avLst/>
              <a:gdLst/>
              <a:ahLst/>
              <a:cxnLst/>
              <a:rect l="0" t="0" r="0" b="0"/>
              <a:pathLst>
                <a:path w="67581" h="104784">
                  <a:moveTo>
                    <a:pt x="7774" y="31095"/>
                  </a:moveTo>
                  <a:lnTo>
                    <a:pt x="3647" y="43475"/>
                  </a:lnTo>
                  <a:lnTo>
                    <a:pt x="5208" y="71807"/>
                  </a:lnTo>
                  <a:lnTo>
                    <a:pt x="13544" y="88345"/>
                  </a:lnTo>
                  <a:lnTo>
                    <a:pt x="19395" y="95173"/>
                  </a:lnTo>
                  <a:lnTo>
                    <a:pt x="35108" y="102760"/>
                  </a:lnTo>
                  <a:lnTo>
                    <a:pt x="44135" y="104783"/>
                  </a:lnTo>
                  <a:lnTo>
                    <a:pt x="51880" y="101814"/>
                  </a:lnTo>
                  <a:lnTo>
                    <a:pt x="65093" y="86997"/>
                  </a:lnTo>
                  <a:lnTo>
                    <a:pt x="67580" y="76137"/>
                  </a:lnTo>
                  <a:lnTo>
                    <a:pt x="65737" y="50250"/>
                  </a:lnTo>
                  <a:lnTo>
                    <a:pt x="54553" y="28380"/>
                  </a:lnTo>
                  <a:lnTo>
                    <a:pt x="46733" y="18920"/>
                  </a:lnTo>
                  <a:lnTo>
                    <a:pt x="28832" y="8409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0ED4CFB-CE3F-45AD-BDEA-7236A57660BA}"/>
                </a:ext>
              </a:extLst>
            </p:cNvPr>
            <p:cNvSpPr/>
            <p:nvPr/>
          </p:nvSpPr>
          <p:spPr>
            <a:xfrm>
              <a:off x="8364000" y="17118653"/>
              <a:ext cx="116919" cy="123244"/>
            </a:xfrm>
            <a:custGeom>
              <a:avLst/>
              <a:gdLst/>
              <a:ahLst/>
              <a:cxnLst/>
              <a:rect l="0" t="0" r="0" b="0"/>
              <a:pathLst>
                <a:path w="116919" h="123244">
                  <a:moveTo>
                    <a:pt x="101372" y="13890"/>
                  </a:moveTo>
                  <a:lnTo>
                    <a:pt x="101372" y="13892"/>
                  </a:lnTo>
                  <a:lnTo>
                    <a:pt x="51852" y="5637"/>
                  </a:lnTo>
                  <a:lnTo>
                    <a:pt x="34673" y="12706"/>
                  </a:lnTo>
                  <a:lnTo>
                    <a:pt x="8675" y="45899"/>
                  </a:lnTo>
                  <a:lnTo>
                    <a:pt x="0" y="83106"/>
                  </a:lnTo>
                  <a:lnTo>
                    <a:pt x="106" y="101493"/>
                  </a:lnTo>
                  <a:lnTo>
                    <a:pt x="5357" y="112886"/>
                  </a:lnTo>
                  <a:lnTo>
                    <a:pt x="14041" y="119619"/>
                  </a:lnTo>
                  <a:lnTo>
                    <a:pt x="25014" y="123243"/>
                  </a:lnTo>
                  <a:lnTo>
                    <a:pt x="36646" y="120478"/>
                  </a:lnTo>
                  <a:lnTo>
                    <a:pt x="61089" y="103586"/>
                  </a:lnTo>
                  <a:lnTo>
                    <a:pt x="77134" y="71893"/>
                  </a:lnTo>
                  <a:lnTo>
                    <a:pt x="86416" y="19561"/>
                  </a:lnTo>
                  <a:lnTo>
                    <a:pt x="86952" y="0"/>
                  </a:lnTo>
                  <a:lnTo>
                    <a:pt x="88303" y="2038"/>
                  </a:lnTo>
                  <a:lnTo>
                    <a:pt x="104931" y="59052"/>
                  </a:lnTo>
                  <a:lnTo>
                    <a:pt x="116918" y="1071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DA0181FE-6168-4537-9993-4BF8A8364008}"/>
                </a:ext>
              </a:extLst>
            </p:cNvPr>
            <p:cNvSpPr/>
            <p:nvPr/>
          </p:nvSpPr>
          <p:spPr>
            <a:xfrm>
              <a:off x="8582050" y="17120642"/>
              <a:ext cx="163169" cy="134562"/>
            </a:xfrm>
            <a:custGeom>
              <a:avLst/>
              <a:gdLst/>
              <a:ahLst/>
              <a:cxnLst/>
              <a:rect l="0" t="0" r="0" b="0"/>
              <a:pathLst>
                <a:path w="163169" h="134562">
                  <a:moveTo>
                    <a:pt x="46565" y="4127"/>
                  </a:moveTo>
                  <a:lnTo>
                    <a:pt x="34185" y="0"/>
                  </a:lnTo>
                  <a:lnTo>
                    <a:pt x="27947" y="3103"/>
                  </a:lnTo>
                  <a:lnTo>
                    <a:pt x="14107" y="18068"/>
                  </a:lnTo>
                  <a:lnTo>
                    <a:pt x="0" y="63153"/>
                  </a:lnTo>
                  <a:lnTo>
                    <a:pt x="4852" y="96005"/>
                  </a:lnTo>
                  <a:lnTo>
                    <a:pt x="10983" y="112019"/>
                  </a:lnTo>
                  <a:lnTo>
                    <a:pt x="20252" y="122698"/>
                  </a:lnTo>
                  <a:lnTo>
                    <a:pt x="44372" y="134561"/>
                  </a:lnTo>
                  <a:lnTo>
                    <a:pt x="58923" y="133406"/>
                  </a:lnTo>
                  <a:lnTo>
                    <a:pt x="91213" y="120606"/>
                  </a:lnTo>
                  <a:lnTo>
                    <a:pt x="116505" y="91309"/>
                  </a:lnTo>
                  <a:lnTo>
                    <a:pt x="132927" y="57559"/>
                  </a:lnTo>
                  <a:lnTo>
                    <a:pt x="138181" y="30900"/>
                  </a:lnTo>
                  <a:lnTo>
                    <a:pt x="147881" y="84441"/>
                  </a:lnTo>
                  <a:lnTo>
                    <a:pt x="154359" y="104603"/>
                  </a:lnTo>
                  <a:lnTo>
                    <a:pt x="163168" y="1207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48291616-72E0-4623-9F2F-398990BED1F6}"/>
                </a:ext>
              </a:extLst>
            </p:cNvPr>
            <p:cNvSpPr/>
            <p:nvPr/>
          </p:nvSpPr>
          <p:spPr>
            <a:xfrm>
              <a:off x="8709998" y="17003561"/>
              <a:ext cx="19674" cy="27928"/>
            </a:xfrm>
            <a:custGeom>
              <a:avLst/>
              <a:gdLst/>
              <a:ahLst/>
              <a:cxnLst/>
              <a:rect l="0" t="0" r="0" b="0"/>
              <a:pathLst>
                <a:path w="19674" h="27928">
                  <a:moveTo>
                    <a:pt x="4126" y="12379"/>
                  </a:moveTo>
                  <a:lnTo>
                    <a:pt x="0" y="0"/>
                  </a:lnTo>
                  <a:lnTo>
                    <a:pt x="1375" y="671"/>
                  </a:lnTo>
                  <a:lnTo>
                    <a:pt x="19673" y="279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AE8741C3-31DB-4DF4-BC71-CD926509DE05}"/>
                </a:ext>
              </a:extLst>
            </p:cNvPr>
            <p:cNvSpPr/>
            <p:nvPr/>
          </p:nvSpPr>
          <p:spPr>
            <a:xfrm>
              <a:off x="8870751" y="17120642"/>
              <a:ext cx="61033" cy="98737"/>
            </a:xfrm>
            <a:custGeom>
              <a:avLst/>
              <a:gdLst/>
              <a:ahLst/>
              <a:cxnLst/>
              <a:rect l="0" t="0" r="0" b="0"/>
              <a:pathLst>
                <a:path w="61033" h="98737">
                  <a:moveTo>
                    <a:pt x="53259" y="4127"/>
                  </a:moveTo>
                  <a:lnTo>
                    <a:pt x="40878" y="0"/>
                  </a:lnTo>
                  <a:lnTo>
                    <a:pt x="33777" y="3103"/>
                  </a:lnTo>
                  <a:lnTo>
                    <a:pt x="16673" y="18068"/>
                  </a:lnTo>
                  <a:lnTo>
                    <a:pt x="4465" y="46025"/>
                  </a:lnTo>
                  <a:lnTo>
                    <a:pt x="0" y="63153"/>
                  </a:lnTo>
                  <a:lnTo>
                    <a:pt x="1342" y="76299"/>
                  </a:lnTo>
                  <a:lnTo>
                    <a:pt x="6555" y="86790"/>
                  </a:lnTo>
                  <a:lnTo>
                    <a:pt x="14349" y="95512"/>
                  </a:lnTo>
                  <a:lnTo>
                    <a:pt x="23001" y="98736"/>
                  </a:lnTo>
                  <a:lnTo>
                    <a:pt x="32223" y="98295"/>
                  </a:lnTo>
                  <a:lnTo>
                    <a:pt x="61032" y="896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AA6B7883-A216-4856-826A-38A71E7D8D1B}"/>
                </a:ext>
              </a:extLst>
            </p:cNvPr>
            <p:cNvSpPr/>
            <p:nvPr/>
          </p:nvSpPr>
          <p:spPr>
            <a:xfrm>
              <a:off x="8939557" y="16938205"/>
              <a:ext cx="54415" cy="272074"/>
            </a:xfrm>
            <a:custGeom>
              <a:avLst/>
              <a:gdLst/>
              <a:ahLst/>
              <a:cxnLst/>
              <a:rect l="0" t="0" r="0" b="0"/>
              <a:pathLst>
                <a:path w="54415" h="272074">
                  <a:moveTo>
                    <a:pt x="0" y="0"/>
                  </a:moveTo>
                  <a:lnTo>
                    <a:pt x="12380" y="49521"/>
                  </a:lnTo>
                  <a:lnTo>
                    <a:pt x="24205" y="96823"/>
                  </a:lnTo>
                  <a:lnTo>
                    <a:pt x="33180" y="157480"/>
                  </a:lnTo>
                  <a:lnTo>
                    <a:pt x="40945" y="200699"/>
                  </a:lnTo>
                  <a:lnTo>
                    <a:pt x="50423" y="247760"/>
                  </a:lnTo>
                  <a:lnTo>
                    <a:pt x="54414" y="2720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36C7E0DE-AC12-4390-A112-465E89F9336A}"/>
                </a:ext>
              </a:extLst>
            </p:cNvPr>
            <p:cNvSpPr/>
            <p:nvPr/>
          </p:nvSpPr>
          <p:spPr>
            <a:xfrm>
              <a:off x="9063933" y="17093676"/>
              <a:ext cx="48837" cy="139924"/>
            </a:xfrm>
            <a:custGeom>
              <a:avLst/>
              <a:gdLst/>
              <a:ahLst/>
              <a:cxnLst/>
              <a:rect l="0" t="0" r="0" b="0"/>
              <a:pathLst>
                <a:path w="48837" h="139924">
                  <a:moveTo>
                    <a:pt x="46641" y="0"/>
                  </a:moveTo>
                  <a:lnTo>
                    <a:pt x="38388" y="8254"/>
                  </a:lnTo>
                  <a:lnTo>
                    <a:pt x="25002" y="34018"/>
                  </a:lnTo>
                  <a:lnTo>
                    <a:pt x="24442" y="44272"/>
                  </a:lnTo>
                  <a:lnTo>
                    <a:pt x="30729" y="64877"/>
                  </a:lnTo>
                  <a:lnTo>
                    <a:pt x="48836" y="91776"/>
                  </a:lnTo>
                  <a:lnTo>
                    <a:pt x="46377" y="100915"/>
                  </a:lnTo>
                  <a:lnTo>
                    <a:pt x="0" y="1399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51289B23-36BA-4EB9-AC7A-00986AD6A010}"/>
              </a:ext>
            </a:extLst>
          </p:cNvPr>
          <p:cNvGrpSpPr/>
          <p:nvPr/>
        </p:nvGrpSpPr>
        <p:grpSpPr>
          <a:xfrm>
            <a:off x="8123336" y="16020929"/>
            <a:ext cx="1461424" cy="325070"/>
            <a:chOff x="8123336" y="16020929"/>
            <a:chExt cx="1461424" cy="325070"/>
          </a:xfrm>
        </p:grpSpPr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7CBDC567-AA46-43E4-ABC4-A8F7C0EFAE9E}"/>
                </a:ext>
              </a:extLst>
            </p:cNvPr>
            <p:cNvSpPr/>
            <p:nvPr/>
          </p:nvSpPr>
          <p:spPr>
            <a:xfrm>
              <a:off x="8138883" y="16168625"/>
              <a:ext cx="38868" cy="171019"/>
            </a:xfrm>
            <a:custGeom>
              <a:avLst/>
              <a:gdLst/>
              <a:ahLst/>
              <a:cxnLst/>
              <a:rect l="0" t="0" r="0" b="0"/>
              <a:pathLst>
                <a:path w="38868" h="171019">
                  <a:moveTo>
                    <a:pt x="38867" y="0"/>
                  </a:moveTo>
                  <a:lnTo>
                    <a:pt x="26488" y="12380"/>
                  </a:lnTo>
                  <a:lnTo>
                    <a:pt x="10535" y="48966"/>
                  </a:lnTo>
                  <a:lnTo>
                    <a:pt x="3122" y="106352"/>
                  </a:lnTo>
                  <a:lnTo>
                    <a:pt x="1388" y="136232"/>
                  </a:lnTo>
                  <a:lnTo>
                    <a:pt x="0" y="17101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C4B425F3-B395-4FC2-BA0C-707D2CEE3B3E}"/>
                </a:ext>
              </a:extLst>
            </p:cNvPr>
            <p:cNvSpPr/>
            <p:nvPr/>
          </p:nvSpPr>
          <p:spPr>
            <a:xfrm>
              <a:off x="8123336" y="16153276"/>
              <a:ext cx="152776" cy="192723"/>
            </a:xfrm>
            <a:custGeom>
              <a:avLst/>
              <a:gdLst/>
              <a:ahLst/>
              <a:cxnLst/>
              <a:rect l="0" t="0" r="0" b="0"/>
              <a:pathLst>
                <a:path w="152776" h="192723">
                  <a:moveTo>
                    <a:pt x="0" y="30896"/>
                  </a:moveTo>
                  <a:lnTo>
                    <a:pt x="4128" y="14390"/>
                  </a:lnTo>
                  <a:lnTo>
                    <a:pt x="13980" y="8663"/>
                  </a:lnTo>
                  <a:lnTo>
                    <a:pt x="47960" y="0"/>
                  </a:lnTo>
                  <a:lnTo>
                    <a:pt x="89550" y="11695"/>
                  </a:lnTo>
                  <a:lnTo>
                    <a:pt x="111523" y="23278"/>
                  </a:lnTo>
                  <a:lnTo>
                    <a:pt x="140545" y="61485"/>
                  </a:lnTo>
                  <a:lnTo>
                    <a:pt x="150702" y="84975"/>
                  </a:lnTo>
                  <a:lnTo>
                    <a:pt x="152775" y="127197"/>
                  </a:lnTo>
                  <a:lnTo>
                    <a:pt x="148491" y="146920"/>
                  </a:lnTo>
                  <a:lnTo>
                    <a:pt x="139589" y="162660"/>
                  </a:lnTo>
                  <a:lnTo>
                    <a:pt x="113575" y="187060"/>
                  </a:lnTo>
                  <a:lnTo>
                    <a:pt x="100765" y="192012"/>
                  </a:lnTo>
                  <a:lnTo>
                    <a:pt x="88770" y="192722"/>
                  </a:lnTo>
                  <a:lnTo>
                    <a:pt x="54414" y="18636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4CC2F6C1-5B21-472B-941A-60832A99EDEC}"/>
                </a:ext>
              </a:extLst>
            </p:cNvPr>
            <p:cNvSpPr/>
            <p:nvPr/>
          </p:nvSpPr>
          <p:spPr>
            <a:xfrm>
              <a:off x="8372089" y="16207493"/>
              <a:ext cx="15548" cy="93284"/>
            </a:xfrm>
            <a:custGeom>
              <a:avLst/>
              <a:gdLst/>
              <a:ahLst/>
              <a:cxnLst/>
              <a:rect l="0" t="0" r="0" b="0"/>
              <a:pathLst>
                <a:path w="15548" h="93284">
                  <a:moveTo>
                    <a:pt x="15547" y="0"/>
                  </a:moveTo>
                  <a:lnTo>
                    <a:pt x="3151" y="57516"/>
                  </a:lnTo>
                  <a:lnTo>
                    <a:pt x="0" y="9328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8D99B933-7803-40C1-B5CF-6C2A482E0285}"/>
                </a:ext>
              </a:extLst>
            </p:cNvPr>
            <p:cNvSpPr/>
            <p:nvPr/>
          </p:nvSpPr>
          <p:spPr>
            <a:xfrm>
              <a:off x="8379862" y="16114210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7F2A88B8-D804-441B-BE5A-34DB5763CD13}"/>
                </a:ext>
              </a:extLst>
            </p:cNvPr>
            <p:cNvSpPr/>
            <p:nvPr/>
          </p:nvSpPr>
          <p:spPr>
            <a:xfrm>
              <a:off x="8442051" y="16175248"/>
              <a:ext cx="88532" cy="164706"/>
            </a:xfrm>
            <a:custGeom>
              <a:avLst/>
              <a:gdLst/>
              <a:ahLst/>
              <a:cxnLst/>
              <a:rect l="0" t="0" r="0" b="0"/>
              <a:pathLst>
                <a:path w="88532" h="164706">
                  <a:moveTo>
                    <a:pt x="0" y="47793"/>
                  </a:moveTo>
                  <a:lnTo>
                    <a:pt x="4478" y="80550"/>
                  </a:lnTo>
                  <a:lnTo>
                    <a:pt x="1140" y="141147"/>
                  </a:lnTo>
                  <a:lnTo>
                    <a:pt x="1370" y="163564"/>
                  </a:lnTo>
                  <a:lnTo>
                    <a:pt x="2641" y="164705"/>
                  </a:lnTo>
                  <a:lnTo>
                    <a:pt x="4351" y="162011"/>
                  </a:lnTo>
                  <a:lnTo>
                    <a:pt x="15778" y="104292"/>
                  </a:lnTo>
                  <a:lnTo>
                    <a:pt x="25692" y="53881"/>
                  </a:lnTo>
                  <a:lnTo>
                    <a:pt x="36467" y="22858"/>
                  </a:lnTo>
                  <a:lnTo>
                    <a:pt x="52772" y="3313"/>
                  </a:lnTo>
                  <a:lnTo>
                    <a:pt x="61093" y="0"/>
                  </a:lnTo>
                  <a:lnTo>
                    <a:pt x="69232" y="383"/>
                  </a:lnTo>
                  <a:lnTo>
                    <a:pt x="77248" y="3230"/>
                  </a:lnTo>
                  <a:lnTo>
                    <a:pt x="82593" y="10310"/>
                  </a:lnTo>
                  <a:lnTo>
                    <a:pt x="88531" y="31997"/>
                  </a:lnTo>
                  <a:lnTo>
                    <a:pt x="86564" y="54304"/>
                  </a:lnTo>
                  <a:lnTo>
                    <a:pt x="83622" y="65088"/>
                  </a:lnTo>
                  <a:lnTo>
                    <a:pt x="79068" y="72280"/>
                  </a:lnTo>
                  <a:lnTo>
                    <a:pt x="73441" y="77073"/>
                  </a:lnTo>
                  <a:lnTo>
                    <a:pt x="54414" y="8666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B3EED575-2647-4D9F-B0AE-218DE4D78305}"/>
                </a:ext>
              </a:extLst>
            </p:cNvPr>
            <p:cNvSpPr/>
            <p:nvPr/>
          </p:nvSpPr>
          <p:spPr>
            <a:xfrm>
              <a:off x="8582666" y="16183865"/>
              <a:ext cx="47485" cy="132458"/>
            </a:xfrm>
            <a:custGeom>
              <a:avLst/>
              <a:gdLst/>
              <a:ahLst/>
              <a:cxnLst/>
              <a:rect l="0" t="0" r="0" b="0"/>
              <a:pathLst>
                <a:path w="47485" h="132458">
                  <a:moveTo>
                    <a:pt x="7082" y="54722"/>
                  </a:moveTo>
                  <a:lnTo>
                    <a:pt x="24836" y="47653"/>
                  </a:lnTo>
                  <a:lnTo>
                    <a:pt x="35414" y="39777"/>
                  </a:lnTo>
                  <a:lnTo>
                    <a:pt x="46955" y="21504"/>
                  </a:lnTo>
                  <a:lnTo>
                    <a:pt x="47484" y="15301"/>
                  </a:lnTo>
                  <a:lnTo>
                    <a:pt x="43465" y="3804"/>
                  </a:lnTo>
                  <a:lnTo>
                    <a:pt x="39110" y="910"/>
                  </a:lnTo>
                  <a:lnTo>
                    <a:pt x="27363" y="0"/>
                  </a:lnTo>
                  <a:lnTo>
                    <a:pt x="13505" y="18596"/>
                  </a:lnTo>
                  <a:lnTo>
                    <a:pt x="2163" y="48166"/>
                  </a:lnTo>
                  <a:lnTo>
                    <a:pt x="0" y="78584"/>
                  </a:lnTo>
                  <a:lnTo>
                    <a:pt x="8828" y="102466"/>
                  </a:lnTo>
                  <a:lnTo>
                    <a:pt x="30402" y="13245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27653497-50CD-48DB-A612-D0C829A814EC}"/>
                </a:ext>
              </a:extLst>
            </p:cNvPr>
            <p:cNvSpPr/>
            <p:nvPr/>
          </p:nvSpPr>
          <p:spPr>
            <a:xfrm>
              <a:off x="8679413" y="16202952"/>
              <a:ext cx="73228" cy="127891"/>
            </a:xfrm>
            <a:custGeom>
              <a:avLst/>
              <a:gdLst/>
              <a:ahLst/>
              <a:cxnLst/>
              <a:rect l="0" t="0" r="0" b="0"/>
              <a:pathLst>
                <a:path w="73228" h="127891">
                  <a:moveTo>
                    <a:pt x="26938" y="20089"/>
                  </a:moveTo>
                  <a:lnTo>
                    <a:pt x="18684" y="32468"/>
                  </a:lnTo>
                  <a:lnTo>
                    <a:pt x="7489" y="84689"/>
                  </a:lnTo>
                  <a:lnTo>
                    <a:pt x="3900" y="126082"/>
                  </a:lnTo>
                  <a:lnTo>
                    <a:pt x="2078" y="127890"/>
                  </a:lnTo>
                  <a:lnTo>
                    <a:pt x="0" y="125644"/>
                  </a:lnTo>
                  <a:lnTo>
                    <a:pt x="9077" y="69633"/>
                  </a:lnTo>
                  <a:lnTo>
                    <a:pt x="17848" y="40669"/>
                  </a:lnTo>
                  <a:lnTo>
                    <a:pt x="44877" y="4209"/>
                  </a:lnTo>
                  <a:lnTo>
                    <a:pt x="53580" y="0"/>
                  </a:lnTo>
                  <a:lnTo>
                    <a:pt x="61111" y="651"/>
                  </a:lnTo>
                  <a:lnTo>
                    <a:pt x="67858" y="4539"/>
                  </a:lnTo>
                  <a:lnTo>
                    <a:pt x="71492" y="12314"/>
                  </a:lnTo>
                  <a:lnTo>
                    <a:pt x="73227" y="34772"/>
                  </a:lnTo>
                  <a:lnTo>
                    <a:pt x="66512" y="57421"/>
                  </a:lnTo>
                  <a:lnTo>
                    <a:pt x="55755" y="75551"/>
                  </a:lnTo>
                  <a:lnTo>
                    <a:pt x="34711" y="9005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CF2C64DD-3A00-4B23-8753-573F810095D3}"/>
                </a:ext>
              </a:extLst>
            </p:cNvPr>
            <p:cNvSpPr/>
            <p:nvPr/>
          </p:nvSpPr>
          <p:spPr>
            <a:xfrm>
              <a:off x="8815180" y="16020929"/>
              <a:ext cx="11902" cy="202113"/>
            </a:xfrm>
            <a:custGeom>
              <a:avLst/>
              <a:gdLst/>
              <a:ahLst/>
              <a:cxnLst/>
              <a:rect l="0" t="0" r="0" b="0"/>
              <a:pathLst>
                <a:path w="11902" h="202113">
                  <a:moveTo>
                    <a:pt x="7774" y="0"/>
                  </a:moveTo>
                  <a:lnTo>
                    <a:pt x="11901" y="12381"/>
                  </a:lnTo>
                  <a:lnTo>
                    <a:pt x="10339" y="73724"/>
                  </a:lnTo>
                  <a:lnTo>
                    <a:pt x="6610" y="122594"/>
                  </a:lnTo>
                  <a:lnTo>
                    <a:pt x="1959" y="175383"/>
                  </a:lnTo>
                  <a:lnTo>
                    <a:pt x="0" y="2021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90379EE9-8EFB-4C5D-AAAE-C2F1A84AFFDC}"/>
                </a:ext>
              </a:extLst>
            </p:cNvPr>
            <p:cNvSpPr/>
            <p:nvPr/>
          </p:nvSpPr>
          <p:spPr>
            <a:xfrm>
              <a:off x="8776312" y="16113096"/>
              <a:ext cx="163246" cy="102173"/>
            </a:xfrm>
            <a:custGeom>
              <a:avLst/>
              <a:gdLst/>
              <a:ahLst/>
              <a:cxnLst/>
              <a:rect l="0" t="0" r="0" b="0"/>
              <a:pathLst>
                <a:path w="163246" h="102173">
                  <a:moveTo>
                    <a:pt x="0" y="24435"/>
                  </a:moveTo>
                  <a:lnTo>
                    <a:pt x="48966" y="13616"/>
                  </a:lnTo>
                  <a:lnTo>
                    <a:pt x="107561" y="0"/>
                  </a:lnTo>
                  <a:lnTo>
                    <a:pt x="131874" y="43"/>
                  </a:lnTo>
                  <a:lnTo>
                    <a:pt x="139740" y="3855"/>
                  </a:lnTo>
                  <a:lnTo>
                    <a:pt x="144984" y="9852"/>
                  </a:lnTo>
                  <a:lnTo>
                    <a:pt x="150810" y="27455"/>
                  </a:lnTo>
                  <a:lnTo>
                    <a:pt x="160404" y="89684"/>
                  </a:lnTo>
                  <a:lnTo>
                    <a:pt x="163245" y="10217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8671D49B-BEB8-49C0-97F0-EFA64DACBEE0}"/>
                </a:ext>
              </a:extLst>
            </p:cNvPr>
            <p:cNvSpPr/>
            <p:nvPr/>
          </p:nvSpPr>
          <p:spPr>
            <a:xfrm>
              <a:off x="8947330" y="16036475"/>
              <a:ext cx="7775" cy="15549"/>
            </a:xfrm>
            <a:custGeom>
              <a:avLst/>
              <a:gdLst/>
              <a:ahLst/>
              <a:cxnLst/>
              <a:rect l="0" t="0" r="0" b="0"/>
              <a:pathLst>
                <a:path w="7775" h="15549">
                  <a:moveTo>
                    <a:pt x="7774" y="1554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F8C2CC3E-8294-450D-8DC8-11420F0F560D}"/>
                </a:ext>
              </a:extLst>
            </p:cNvPr>
            <p:cNvSpPr/>
            <p:nvPr/>
          </p:nvSpPr>
          <p:spPr>
            <a:xfrm>
              <a:off x="9041809" y="16056302"/>
              <a:ext cx="60992" cy="156089"/>
            </a:xfrm>
            <a:custGeom>
              <a:avLst/>
              <a:gdLst/>
              <a:ahLst/>
              <a:cxnLst/>
              <a:rect l="0" t="0" r="0" b="0"/>
              <a:pathLst>
                <a:path w="60992" h="156089">
                  <a:moveTo>
                    <a:pt x="53218" y="81229"/>
                  </a:moveTo>
                  <a:lnTo>
                    <a:pt x="32585" y="81229"/>
                  </a:lnTo>
                  <a:lnTo>
                    <a:pt x="23915" y="85547"/>
                  </a:lnTo>
                  <a:lnTo>
                    <a:pt x="7373" y="101862"/>
                  </a:lnTo>
                  <a:lnTo>
                    <a:pt x="596" y="123509"/>
                  </a:lnTo>
                  <a:lnTo>
                    <a:pt x="0" y="135327"/>
                  </a:lnTo>
                  <a:lnTo>
                    <a:pt x="3055" y="144070"/>
                  </a:lnTo>
                  <a:lnTo>
                    <a:pt x="8548" y="150763"/>
                  </a:lnTo>
                  <a:lnTo>
                    <a:pt x="15665" y="156088"/>
                  </a:lnTo>
                  <a:lnTo>
                    <a:pt x="23000" y="155319"/>
                  </a:lnTo>
                  <a:lnTo>
                    <a:pt x="38061" y="142948"/>
                  </a:lnTo>
                  <a:lnTo>
                    <a:pt x="52854" y="91072"/>
                  </a:lnTo>
                  <a:lnTo>
                    <a:pt x="55071" y="38387"/>
                  </a:lnTo>
                  <a:lnTo>
                    <a:pt x="54042" y="0"/>
                  </a:lnTo>
                  <a:lnTo>
                    <a:pt x="53380" y="59938"/>
                  </a:lnTo>
                  <a:lnTo>
                    <a:pt x="55568" y="112350"/>
                  </a:lnTo>
                  <a:lnTo>
                    <a:pt x="60991" y="14341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D7A79FE2-89EE-462D-999F-2C6A572FE8F4}"/>
                </a:ext>
              </a:extLst>
            </p:cNvPr>
            <p:cNvSpPr/>
            <p:nvPr/>
          </p:nvSpPr>
          <p:spPr>
            <a:xfrm>
              <a:off x="9182023" y="16102171"/>
              <a:ext cx="402737" cy="156686"/>
            </a:xfrm>
            <a:custGeom>
              <a:avLst/>
              <a:gdLst/>
              <a:ahLst/>
              <a:cxnLst/>
              <a:rect l="0" t="0" r="0" b="0"/>
              <a:pathLst>
                <a:path w="402737" h="156686">
                  <a:moveTo>
                    <a:pt x="29607" y="120870"/>
                  </a:moveTo>
                  <a:lnTo>
                    <a:pt x="41988" y="116743"/>
                  </a:lnTo>
                  <a:lnTo>
                    <a:pt x="52672" y="107809"/>
                  </a:lnTo>
                  <a:lnTo>
                    <a:pt x="57940" y="101798"/>
                  </a:lnTo>
                  <a:lnTo>
                    <a:pt x="69480" y="68578"/>
                  </a:lnTo>
                  <a:lnTo>
                    <a:pt x="67417" y="55778"/>
                  </a:lnTo>
                  <a:lnTo>
                    <a:pt x="53609" y="30040"/>
                  </a:lnTo>
                  <a:lnTo>
                    <a:pt x="43881" y="24904"/>
                  </a:lnTo>
                  <a:lnTo>
                    <a:pt x="33077" y="24935"/>
                  </a:lnTo>
                  <a:lnTo>
                    <a:pt x="21555" y="28409"/>
                  </a:lnTo>
                  <a:lnTo>
                    <a:pt x="13011" y="36773"/>
                  </a:lnTo>
                  <a:lnTo>
                    <a:pt x="1213" y="62188"/>
                  </a:lnTo>
                  <a:lnTo>
                    <a:pt x="0" y="86728"/>
                  </a:lnTo>
                  <a:lnTo>
                    <a:pt x="2096" y="98108"/>
                  </a:lnTo>
                  <a:lnTo>
                    <a:pt x="7811" y="103967"/>
                  </a:lnTo>
                  <a:lnTo>
                    <a:pt x="15940" y="106148"/>
                  </a:lnTo>
                  <a:lnTo>
                    <a:pt x="25679" y="105874"/>
                  </a:lnTo>
                  <a:lnTo>
                    <a:pt x="34761" y="100507"/>
                  </a:lnTo>
                  <a:lnTo>
                    <a:pt x="51764" y="80725"/>
                  </a:lnTo>
                  <a:lnTo>
                    <a:pt x="67650" y="40453"/>
                  </a:lnTo>
                  <a:lnTo>
                    <a:pt x="68788" y="32709"/>
                  </a:lnTo>
                  <a:lnTo>
                    <a:pt x="67820" y="29275"/>
                  </a:lnTo>
                  <a:lnTo>
                    <a:pt x="65447" y="28713"/>
                  </a:lnTo>
                  <a:lnTo>
                    <a:pt x="64728" y="32655"/>
                  </a:lnTo>
                  <a:lnTo>
                    <a:pt x="68708" y="58839"/>
                  </a:lnTo>
                  <a:lnTo>
                    <a:pt x="76065" y="81785"/>
                  </a:lnTo>
                  <a:lnTo>
                    <a:pt x="87395" y="97164"/>
                  </a:lnTo>
                  <a:lnTo>
                    <a:pt x="94044" y="102474"/>
                  </a:lnTo>
                  <a:lnTo>
                    <a:pt x="101069" y="103424"/>
                  </a:lnTo>
                  <a:lnTo>
                    <a:pt x="115782" y="97569"/>
                  </a:lnTo>
                  <a:lnTo>
                    <a:pt x="138634" y="59072"/>
                  </a:lnTo>
                  <a:lnTo>
                    <a:pt x="155811" y="1727"/>
                  </a:lnTo>
                  <a:lnTo>
                    <a:pt x="155202" y="2573"/>
                  </a:lnTo>
                  <a:lnTo>
                    <a:pt x="190676" y="51524"/>
                  </a:lnTo>
                  <a:lnTo>
                    <a:pt x="219654" y="104643"/>
                  </a:lnTo>
                  <a:lnTo>
                    <a:pt x="223675" y="121279"/>
                  </a:lnTo>
                  <a:lnTo>
                    <a:pt x="221234" y="148978"/>
                  </a:lnTo>
                  <a:lnTo>
                    <a:pt x="216955" y="155156"/>
                  </a:lnTo>
                  <a:lnTo>
                    <a:pt x="211511" y="156685"/>
                  </a:lnTo>
                  <a:lnTo>
                    <a:pt x="205292" y="155111"/>
                  </a:lnTo>
                  <a:lnTo>
                    <a:pt x="201145" y="149744"/>
                  </a:lnTo>
                  <a:lnTo>
                    <a:pt x="196537" y="132263"/>
                  </a:lnTo>
                  <a:lnTo>
                    <a:pt x="199628" y="123284"/>
                  </a:lnTo>
                  <a:lnTo>
                    <a:pt x="214577" y="106395"/>
                  </a:lnTo>
                  <a:lnTo>
                    <a:pt x="255526" y="86446"/>
                  </a:lnTo>
                  <a:lnTo>
                    <a:pt x="315597" y="68709"/>
                  </a:lnTo>
                  <a:lnTo>
                    <a:pt x="340111" y="56227"/>
                  </a:lnTo>
                  <a:lnTo>
                    <a:pt x="347166" y="46681"/>
                  </a:lnTo>
                  <a:lnTo>
                    <a:pt x="352702" y="22254"/>
                  </a:lnTo>
                  <a:lnTo>
                    <a:pt x="350379" y="12802"/>
                  </a:lnTo>
                  <a:lnTo>
                    <a:pt x="345375" y="5640"/>
                  </a:lnTo>
                  <a:lnTo>
                    <a:pt x="338583" y="0"/>
                  </a:lnTo>
                  <a:lnTo>
                    <a:pt x="330601" y="3148"/>
                  </a:lnTo>
                  <a:lnTo>
                    <a:pt x="312518" y="25076"/>
                  </a:lnTo>
                  <a:lnTo>
                    <a:pt x="309770" y="40596"/>
                  </a:lnTo>
                  <a:lnTo>
                    <a:pt x="315928" y="76269"/>
                  </a:lnTo>
                  <a:lnTo>
                    <a:pt x="327589" y="89408"/>
                  </a:lnTo>
                  <a:lnTo>
                    <a:pt x="385333" y="114397"/>
                  </a:lnTo>
                  <a:lnTo>
                    <a:pt x="402736" y="12087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788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602A31-7620-47DE-9E31-48209EB4B6C5}"/>
              </a:ext>
            </a:extLst>
          </p:cNvPr>
          <p:cNvGrpSpPr/>
          <p:nvPr/>
        </p:nvGrpSpPr>
        <p:grpSpPr>
          <a:xfrm>
            <a:off x="4045881" y="148186"/>
            <a:ext cx="1194091" cy="341547"/>
            <a:chOff x="4045881" y="148186"/>
            <a:chExt cx="1194091" cy="341547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35565702-D09C-4A40-9569-CAD01A81A257}"/>
                </a:ext>
              </a:extLst>
            </p:cNvPr>
            <p:cNvSpPr/>
            <p:nvPr/>
          </p:nvSpPr>
          <p:spPr>
            <a:xfrm>
              <a:off x="4189931" y="194338"/>
              <a:ext cx="35574" cy="295395"/>
            </a:xfrm>
            <a:custGeom>
              <a:avLst/>
              <a:gdLst/>
              <a:ahLst/>
              <a:cxnLst/>
              <a:rect l="0" t="0" r="0" b="0"/>
              <a:pathLst>
                <a:path w="35574" h="295395">
                  <a:moveTo>
                    <a:pt x="31094" y="0"/>
                  </a:moveTo>
                  <a:lnTo>
                    <a:pt x="35573" y="26552"/>
                  </a:lnTo>
                  <a:lnTo>
                    <a:pt x="27727" y="82352"/>
                  </a:lnTo>
                  <a:lnTo>
                    <a:pt x="17749" y="134720"/>
                  </a:lnTo>
                  <a:lnTo>
                    <a:pt x="10495" y="193653"/>
                  </a:lnTo>
                  <a:lnTo>
                    <a:pt x="6008" y="253832"/>
                  </a:lnTo>
                  <a:lnTo>
                    <a:pt x="0" y="29539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A03F72D-D86B-48A9-95D6-215BE4432C6C}"/>
                </a:ext>
              </a:extLst>
            </p:cNvPr>
            <p:cNvSpPr/>
            <p:nvPr/>
          </p:nvSpPr>
          <p:spPr>
            <a:xfrm>
              <a:off x="4045881" y="148186"/>
              <a:ext cx="286394" cy="201624"/>
            </a:xfrm>
            <a:custGeom>
              <a:avLst/>
              <a:gdLst/>
              <a:ahLst/>
              <a:cxnLst/>
              <a:rect l="0" t="0" r="0" b="0"/>
              <a:pathLst>
                <a:path w="286394" h="201624">
                  <a:moveTo>
                    <a:pt x="4127" y="100567"/>
                  </a:moveTo>
                  <a:lnTo>
                    <a:pt x="0" y="88187"/>
                  </a:lnTo>
                  <a:lnTo>
                    <a:pt x="512" y="82813"/>
                  </a:lnTo>
                  <a:lnTo>
                    <a:pt x="5687" y="72235"/>
                  </a:lnTo>
                  <a:lnTo>
                    <a:pt x="22440" y="52441"/>
                  </a:lnTo>
                  <a:lnTo>
                    <a:pt x="66558" y="24667"/>
                  </a:lnTo>
                  <a:lnTo>
                    <a:pt x="123797" y="5082"/>
                  </a:lnTo>
                  <a:lnTo>
                    <a:pt x="185551" y="0"/>
                  </a:lnTo>
                  <a:lnTo>
                    <a:pt x="212489" y="3783"/>
                  </a:lnTo>
                  <a:lnTo>
                    <a:pt x="236881" y="14500"/>
                  </a:lnTo>
                  <a:lnTo>
                    <a:pt x="256393" y="28616"/>
                  </a:lnTo>
                  <a:lnTo>
                    <a:pt x="273114" y="47866"/>
                  </a:lnTo>
                  <a:lnTo>
                    <a:pt x="284883" y="78234"/>
                  </a:lnTo>
                  <a:lnTo>
                    <a:pt x="286393" y="97551"/>
                  </a:lnTo>
                  <a:lnTo>
                    <a:pt x="280325" y="131065"/>
                  </a:lnTo>
                  <a:lnTo>
                    <a:pt x="257529" y="166601"/>
                  </a:lnTo>
                  <a:lnTo>
                    <a:pt x="242854" y="182603"/>
                  </a:lnTo>
                  <a:lnTo>
                    <a:pt x="216896" y="195603"/>
                  </a:lnTo>
                  <a:lnTo>
                    <a:pt x="190691" y="20162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F56C59-3FF3-4FD3-8A6C-7BC5F6F2BFF7}"/>
                </a:ext>
              </a:extLst>
            </p:cNvPr>
            <p:cNvSpPr/>
            <p:nvPr/>
          </p:nvSpPr>
          <p:spPr>
            <a:xfrm>
              <a:off x="4392043" y="353456"/>
              <a:ext cx="155472" cy="135961"/>
            </a:xfrm>
            <a:custGeom>
              <a:avLst/>
              <a:gdLst/>
              <a:ahLst/>
              <a:cxnLst/>
              <a:rect l="0" t="0" r="0" b="0"/>
              <a:pathLst>
                <a:path w="155472" h="135961">
                  <a:moveTo>
                    <a:pt x="0" y="4126"/>
                  </a:moveTo>
                  <a:lnTo>
                    <a:pt x="16507" y="0"/>
                  </a:lnTo>
                  <a:lnTo>
                    <a:pt x="33824" y="2580"/>
                  </a:lnTo>
                  <a:lnTo>
                    <a:pt x="51309" y="10349"/>
                  </a:lnTo>
                  <a:lnTo>
                    <a:pt x="64839" y="22439"/>
                  </a:lnTo>
                  <a:lnTo>
                    <a:pt x="82168" y="47940"/>
                  </a:lnTo>
                  <a:lnTo>
                    <a:pt x="89990" y="77377"/>
                  </a:lnTo>
                  <a:lnTo>
                    <a:pt x="92307" y="107980"/>
                  </a:lnTo>
                  <a:lnTo>
                    <a:pt x="88242" y="123988"/>
                  </a:lnTo>
                  <a:lnTo>
                    <a:pt x="84740" y="130675"/>
                  </a:lnTo>
                  <a:lnTo>
                    <a:pt x="78950" y="134270"/>
                  </a:lnTo>
                  <a:lnTo>
                    <a:pt x="63304" y="135960"/>
                  </a:lnTo>
                  <a:lnTo>
                    <a:pt x="86293" y="96980"/>
                  </a:lnTo>
                  <a:lnTo>
                    <a:pt x="124725" y="45395"/>
                  </a:lnTo>
                  <a:lnTo>
                    <a:pt x="155471" y="412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DEF018-9C58-4CF7-A697-32A0F84BC8A2}"/>
                </a:ext>
              </a:extLst>
            </p:cNvPr>
            <p:cNvSpPr/>
            <p:nvPr/>
          </p:nvSpPr>
          <p:spPr>
            <a:xfrm>
              <a:off x="4591213" y="349809"/>
              <a:ext cx="90848" cy="103931"/>
            </a:xfrm>
            <a:custGeom>
              <a:avLst/>
              <a:gdLst/>
              <a:ahLst/>
              <a:cxnLst/>
              <a:rect l="0" t="0" r="0" b="0"/>
              <a:pathLst>
                <a:path w="90848" h="103931">
                  <a:moveTo>
                    <a:pt x="34036" y="0"/>
                  </a:moveTo>
                  <a:lnTo>
                    <a:pt x="21655" y="4126"/>
                  </a:lnTo>
                  <a:lnTo>
                    <a:pt x="13274" y="13062"/>
                  </a:lnTo>
                  <a:lnTo>
                    <a:pt x="856" y="39912"/>
                  </a:lnTo>
                  <a:lnTo>
                    <a:pt x="0" y="57182"/>
                  </a:lnTo>
                  <a:lnTo>
                    <a:pt x="980" y="66624"/>
                  </a:lnTo>
                  <a:lnTo>
                    <a:pt x="8980" y="84025"/>
                  </a:lnTo>
                  <a:lnTo>
                    <a:pt x="14741" y="92293"/>
                  </a:lnTo>
                  <a:lnTo>
                    <a:pt x="22036" y="97805"/>
                  </a:lnTo>
                  <a:lnTo>
                    <a:pt x="39356" y="103930"/>
                  </a:lnTo>
                  <a:lnTo>
                    <a:pt x="47083" y="103835"/>
                  </a:lnTo>
                  <a:lnTo>
                    <a:pt x="60276" y="99124"/>
                  </a:lnTo>
                  <a:lnTo>
                    <a:pt x="77416" y="86760"/>
                  </a:lnTo>
                  <a:lnTo>
                    <a:pt x="89308" y="68029"/>
                  </a:lnTo>
                  <a:lnTo>
                    <a:pt x="90847" y="51252"/>
                  </a:lnTo>
                  <a:lnTo>
                    <a:pt x="87788" y="34007"/>
                  </a:lnTo>
                  <a:lnTo>
                    <a:pt x="80671" y="20584"/>
                  </a:lnTo>
                  <a:lnTo>
                    <a:pt x="69446" y="11164"/>
                  </a:lnTo>
                  <a:lnTo>
                    <a:pt x="56683" y="4962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1EAF3D2-2239-484B-BF70-D27C67EE139F}"/>
                </a:ext>
              </a:extLst>
            </p:cNvPr>
            <p:cNvSpPr/>
            <p:nvPr/>
          </p:nvSpPr>
          <p:spPr>
            <a:xfrm>
              <a:off x="4749625" y="212860"/>
              <a:ext cx="23322" cy="269100"/>
            </a:xfrm>
            <a:custGeom>
              <a:avLst/>
              <a:gdLst/>
              <a:ahLst/>
              <a:cxnLst/>
              <a:rect l="0" t="0" r="0" b="0"/>
              <a:pathLst>
                <a:path w="23322" h="269100">
                  <a:moveTo>
                    <a:pt x="0" y="12572"/>
                  </a:moveTo>
                  <a:lnTo>
                    <a:pt x="4127" y="192"/>
                  </a:lnTo>
                  <a:lnTo>
                    <a:pt x="5343" y="0"/>
                  </a:lnTo>
                  <a:lnTo>
                    <a:pt x="7454" y="33491"/>
                  </a:lnTo>
                  <a:lnTo>
                    <a:pt x="7711" y="90473"/>
                  </a:lnTo>
                  <a:lnTo>
                    <a:pt x="10064" y="145619"/>
                  </a:lnTo>
                  <a:lnTo>
                    <a:pt x="15689" y="207348"/>
                  </a:lnTo>
                  <a:lnTo>
                    <a:pt x="23321" y="26909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3708E93-38B9-4A79-A448-8CE5A1A692AB}"/>
                </a:ext>
              </a:extLst>
            </p:cNvPr>
            <p:cNvSpPr/>
            <p:nvPr/>
          </p:nvSpPr>
          <p:spPr>
            <a:xfrm>
              <a:off x="4671890" y="287621"/>
              <a:ext cx="132151" cy="31095"/>
            </a:xfrm>
            <a:custGeom>
              <a:avLst/>
              <a:gdLst/>
              <a:ahLst/>
              <a:cxnLst/>
              <a:rect l="0" t="0" r="0" b="0"/>
              <a:pathLst>
                <a:path w="132151" h="31095">
                  <a:moveTo>
                    <a:pt x="0" y="31094"/>
                  </a:moveTo>
                  <a:lnTo>
                    <a:pt x="60792" y="20274"/>
                  </a:lnTo>
                  <a:lnTo>
                    <a:pt x="111471" y="7713"/>
                  </a:lnTo>
                  <a:lnTo>
                    <a:pt x="13215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11F54B1-D2DE-4952-B542-061B5A935F83}"/>
                </a:ext>
              </a:extLst>
            </p:cNvPr>
            <p:cNvSpPr/>
            <p:nvPr/>
          </p:nvSpPr>
          <p:spPr>
            <a:xfrm>
              <a:off x="4847799" y="302971"/>
              <a:ext cx="150580" cy="129136"/>
            </a:xfrm>
            <a:custGeom>
              <a:avLst/>
              <a:gdLst/>
              <a:ahLst/>
              <a:cxnLst/>
              <a:rect l="0" t="0" r="0" b="0"/>
              <a:pathLst>
                <a:path w="150580" h="129136">
                  <a:moveTo>
                    <a:pt x="2882" y="39064"/>
                  </a:moveTo>
                  <a:lnTo>
                    <a:pt x="7009" y="51444"/>
                  </a:lnTo>
                  <a:lnTo>
                    <a:pt x="11679" y="55091"/>
                  </a:lnTo>
                  <a:lnTo>
                    <a:pt x="26082" y="59143"/>
                  </a:lnTo>
                  <a:lnTo>
                    <a:pt x="41696" y="56337"/>
                  </a:lnTo>
                  <a:lnTo>
                    <a:pt x="62751" y="45046"/>
                  </a:lnTo>
                  <a:lnTo>
                    <a:pt x="68706" y="40461"/>
                  </a:lnTo>
                  <a:lnTo>
                    <a:pt x="75323" y="26153"/>
                  </a:lnTo>
                  <a:lnTo>
                    <a:pt x="77088" y="17501"/>
                  </a:lnTo>
                  <a:lnTo>
                    <a:pt x="75673" y="10869"/>
                  </a:lnTo>
                  <a:lnTo>
                    <a:pt x="72139" y="5584"/>
                  </a:lnTo>
                  <a:lnTo>
                    <a:pt x="67191" y="1197"/>
                  </a:lnTo>
                  <a:lnTo>
                    <a:pt x="60438" y="0"/>
                  </a:lnTo>
                  <a:lnTo>
                    <a:pt x="43722" y="3276"/>
                  </a:lnTo>
                  <a:lnTo>
                    <a:pt x="23140" y="14833"/>
                  </a:lnTo>
                  <a:lnTo>
                    <a:pt x="13901" y="26567"/>
                  </a:lnTo>
                  <a:lnTo>
                    <a:pt x="932" y="55214"/>
                  </a:lnTo>
                  <a:lnTo>
                    <a:pt x="0" y="70426"/>
                  </a:lnTo>
                  <a:lnTo>
                    <a:pt x="3329" y="85824"/>
                  </a:lnTo>
                  <a:lnTo>
                    <a:pt x="14915" y="108197"/>
                  </a:lnTo>
                  <a:lnTo>
                    <a:pt x="24353" y="120462"/>
                  </a:lnTo>
                  <a:lnTo>
                    <a:pt x="41216" y="127065"/>
                  </a:lnTo>
                  <a:lnTo>
                    <a:pt x="61378" y="129135"/>
                  </a:lnTo>
                  <a:lnTo>
                    <a:pt x="78976" y="127176"/>
                  </a:lnTo>
                  <a:lnTo>
                    <a:pt x="95435" y="118820"/>
                  </a:lnTo>
                  <a:lnTo>
                    <a:pt x="116966" y="99548"/>
                  </a:lnTo>
                  <a:lnTo>
                    <a:pt x="131983" y="77427"/>
                  </a:lnTo>
                  <a:lnTo>
                    <a:pt x="137995" y="61297"/>
                  </a:lnTo>
                  <a:lnTo>
                    <a:pt x="142172" y="12668"/>
                  </a:lnTo>
                  <a:lnTo>
                    <a:pt x="141520" y="8511"/>
                  </a:lnTo>
                  <a:lnTo>
                    <a:pt x="140221" y="8331"/>
                  </a:lnTo>
                  <a:lnTo>
                    <a:pt x="138491" y="10802"/>
                  </a:lnTo>
                  <a:lnTo>
                    <a:pt x="136057" y="30786"/>
                  </a:lnTo>
                  <a:lnTo>
                    <a:pt x="148518" y="88853"/>
                  </a:lnTo>
                  <a:lnTo>
                    <a:pt x="150579" y="10125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449D30-7F58-494A-BDC3-CD2B79D9FEEC}"/>
                </a:ext>
              </a:extLst>
            </p:cNvPr>
            <p:cNvSpPr/>
            <p:nvPr/>
          </p:nvSpPr>
          <p:spPr>
            <a:xfrm>
              <a:off x="4959510" y="17879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6B1E71-1FA8-4FAE-BB18-D4C33D4C8B93}"/>
                </a:ext>
              </a:extLst>
            </p:cNvPr>
            <p:cNvSpPr/>
            <p:nvPr/>
          </p:nvSpPr>
          <p:spPr>
            <a:xfrm>
              <a:off x="5037246" y="295394"/>
              <a:ext cx="93283" cy="101057"/>
            </a:xfrm>
            <a:custGeom>
              <a:avLst/>
              <a:gdLst/>
              <a:ahLst/>
              <a:cxnLst/>
              <a:rect l="0" t="0" r="0" b="0"/>
              <a:pathLst>
                <a:path w="93283" h="101057">
                  <a:moveTo>
                    <a:pt x="0" y="0"/>
                  </a:moveTo>
                  <a:lnTo>
                    <a:pt x="2303" y="31521"/>
                  </a:lnTo>
                  <a:lnTo>
                    <a:pt x="11580" y="92227"/>
                  </a:lnTo>
                  <a:lnTo>
                    <a:pt x="12038" y="95170"/>
                  </a:lnTo>
                  <a:lnTo>
                    <a:pt x="11480" y="94541"/>
                  </a:lnTo>
                  <a:lnTo>
                    <a:pt x="10244" y="91530"/>
                  </a:lnTo>
                  <a:lnTo>
                    <a:pt x="9125" y="57396"/>
                  </a:lnTo>
                  <a:lnTo>
                    <a:pt x="14988" y="31977"/>
                  </a:lnTo>
                  <a:lnTo>
                    <a:pt x="22784" y="15940"/>
                  </a:lnTo>
                  <a:lnTo>
                    <a:pt x="29009" y="11490"/>
                  </a:lnTo>
                  <a:lnTo>
                    <a:pt x="45138" y="8850"/>
                  </a:lnTo>
                  <a:lnTo>
                    <a:pt x="59217" y="12858"/>
                  </a:lnTo>
                  <a:lnTo>
                    <a:pt x="65390" y="16346"/>
                  </a:lnTo>
                  <a:lnTo>
                    <a:pt x="74551" y="27130"/>
                  </a:lnTo>
                  <a:lnTo>
                    <a:pt x="80639" y="41425"/>
                  </a:lnTo>
                  <a:lnTo>
                    <a:pt x="93282" y="1010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EBDC08-10E6-4EA1-B10B-D724732497D7}"/>
                </a:ext>
              </a:extLst>
            </p:cNvPr>
            <p:cNvSpPr/>
            <p:nvPr/>
          </p:nvSpPr>
          <p:spPr>
            <a:xfrm>
              <a:off x="5166506" y="295394"/>
              <a:ext cx="73466" cy="147698"/>
            </a:xfrm>
            <a:custGeom>
              <a:avLst/>
              <a:gdLst/>
              <a:ahLst/>
              <a:cxnLst/>
              <a:rect l="0" t="0" r="0" b="0"/>
              <a:pathLst>
                <a:path w="73466" h="147698">
                  <a:moveTo>
                    <a:pt x="18437" y="0"/>
                  </a:moveTo>
                  <a:lnTo>
                    <a:pt x="6889" y="13276"/>
                  </a:lnTo>
                  <a:lnTo>
                    <a:pt x="924" y="25766"/>
                  </a:lnTo>
                  <a:lnTo>
                    <a:pt x="0" y="39955"/>
                  </a:lnTo>
                  <a:lnTo>
                    <a:pt x="963" y="47366"/>
                  </a:lnTo>
                  <a:lnTo>
                    <a:pt x="4197" y="53170"/>
                  </a:lnTo>
                  <a:lnTo>
                    <a:pt x="14699" y="61923"/>
                  </a:lnTo>
                  <a:lnTo>
                    <a:pt x="63586" y="84478"/>
                  </a:lnTo>
                  <a:lnTo>
                    <a:pt x="72477" y="96279"/>
                  </a:lnTo>
                  <a:lnTo>
                    <a:pt x="73465" y="103054"/>
                  </a:lnTo>
                  <a:lnTo>
                    <a:pt x="69957" y="117491"/>
                  </a:lnTo>
                  <a:lnTo>
                    <a:pt x="60337" y="130241"/>
                  </a:lnTo>
                  <a:lnTo>
                    <a:pt x="41757" y="14769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347D99-3FD0-4099-918A-534A60FC47F6}"/>
              </a:ext>
            </a:extLst>
          </p:cNvPr>
          <p:cNvSpPr/>
          <p:nvPr/>
        </p:nvSpPr>
        <p:spPr>
          <a:xfrm>
            <a:off x="3941178" y="62188"/>
            <a:ext cx="1407010" cy="505281"/>
          </a:xfrm>
          <a:custGeom>
            <a:avLst/>
            <a:gdLst/>
            <a:ahLst/>
            <a:cxnLst/>
            <a:rect l="0" t="0" r="0" b="0"/>
            <a:pathLst>
              <a:path w="1407010" h="505281">
                <a:moveTo>
                  <a:pt x="0" y="0"/>
                </a:moveTo>
                <a:lnTo>
                  <a:pt x="1407009" y="0"/>
                </a:lnTo>
                <a:lnTo>
                  <a:pt x="1407009" y="505280"/>
                </a:lnTo>
                <a:lnTo>
                  <a:pt x="0" y="505280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5D0EEA-B634-4A1B-ADA0-38C1C5F26DC6}"/>
              </a:ext>
            </a:extLst>
          </p:cNvPr>
          <p:cNvGrpSpPr/>
          <p:nvPr/>
        </p:nvGrpSpPr>
        <p:grpSpPr>
          <a:xfrm>
            <a:off x="3459268" y="598562"/>
            <a:ext cx="1771101" cy="2111670"/>
            <a:chOff x="3459268" y="598562"/>
            <a:chExt cx="1771101" cy="211167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52082-5469-45E2-AC50-35BAF86E99DF}"/>
                </a:ext>
              </a:extLst>
            </p:cNvPr>
            <p:cNvSpPr/>
            <p:nvPr/>
          </p:nvSpPr>
          <p:spPr>
            <a:xfrm>
              <a:off x="3459268" y="598562"/>
              <a:ext cx="1150435" cy="2067759"/>
            </a:xfrm>
            <a:custGeom>
              <a:avLst/>
              <a:gdLst/>
              <a:ahLst/>
              <a:cxnLst/>
              <a:rect l="0" t="0" r="0" b="0"/>
              <a:pathLst>
                <a:path w="1150435" h="2067759">
                  <a:moveTo>
                    <a:pt x="1150434" y="0"/>
                  </a:moveTo>
                  <a:lnTo>
                    <a:pt x="1138885" y="13275"/>
                  </a:lnTo>
                  <a:lnTo>
                    <a:pt x="1117119" y="68663"/>
                  </a:lnTo>
                  <a:lnTo>
                    <a:pt x="1077794" y="131235"/>
                  </a:lnTo>
                  <a:lnTo>
                    <a:pt x="1023033" y="182756"/>
                  </a:lnTo>
                  <a:lnTo>
                    <a:pt x="965764" y="221653"/>
                  </a:lnTo>
                  <a:lnTo>
                    <a:pt x="903359" y="259911"/>
                  </a:lnTo>
                  <a:lnTo>
                    <a:pt x="842004" y="297258"/>
                  </a:lnTo>
                  <a:lnTo>
                    <a:pt x="779025" y="334357"/>
                  </a:lnTo>
                  <a:lnTo>
                    <a:pt x="721378" y="366562"/>
                  </a:lnTo>
                  <a:lnTo>
                    <a:pt x="662464" y="398229"/>
                  </a:lnTo>
                  <a:lnTo>
                    <a:pt x="608246" y="434688"/>
                  </a:lnTo>
                  <a:lnTo>
                    <a:pt x="550392" y="467523"/>
                  </a:lnTo>
                  <a:lnTo>
                    <a:pt x="487190" y="513150"/>
                  </a:lnTo>
                  <a:lnTo>
                    <a:pt x="429040" y="559702"/>
                  </a:lnTo>
                  <a:lnTo>
                    <a:pt x="370171" y="617155"/>
                  </a:lnTo>
                  <a:lnTo>
                    <a:pt x="319093" y="672235"/>
                  </a:lnTo>
                  <a:lnTo>
                    <a:pt x="265370" y="733401"/>
                  </a:lnTo>
                  <a:lnTo>
                    <a:pt x="223228" y="791292"/>
                  </a:lnTo>
                  <a:lnTo>
                    <a:pt x="179483" y="844511"/>
                  </a:lnTo>
                  <a:lnTo>
                    <a:pt x="139972" y="900645"/>
                  </a:lnTo>
                  <a:lnTo>
                    <a:pt x="103324" y="957963"/>
                  </a:lnTo>
                  <a:lnTo>
                    <a:pt x="70058" y="1015820"/>
                  </a:lnTo>
                  <a:lnTo>
                    <a:pt x="45898" y="1074154"/>
                  </a:lnTo>
                  <a:lnTo>
                    <a:pt x="25143" y="1133158"/>
                  </a:lnTo>
                  <a:lnTo>
                    <a:pt x="11426" y="1192730"/>
                  </a:lnTo>
                  <a:lnTo>
                    <a:pt x="6153" y="1243920"/>
                  </a:lnTo>
                  <a:lnTo>
                    <a:pt x="1177" y="1295618"/>
                  </a:lnTo>
                  <a:lnTo>
                    <a:pt x="194" y="1347417"/>
                  </a:lnTo>
                  <a:lnTo>
                    <a:pt x="0" y="1399236"/>
                  </a:lnTo>
                  <a:lnTo>
                    <a:pt x="6164" y="1458672"/>
                  </a:lnTo>
                  <a:lnTo>
                    <a:pt x="14099" y="1521340"/>
                  </a:lnTo>
                  <a:lnTo>
                    <a:pt x="26074" y="1579689"/>
                  </a:lnTo>
                  <a:lnTo>
                    <a:pt x="43347" y="1636818"/>
                  </a:lnTo>
                  <a:lnTo>
                    <a:pt x="64834" y="1699740"/>
                  </a:lnTo>
                  <a:lnTo>
                    <a:pt x="83515" y="1761993"/>
                  </a:lnTo>
                  <a:lnTo>
                    <a:pt x="106314" y="1818844"/>
                  </a:lnTo>
                  <a:lnTo>
                    <a:pt x="133882" y="1880653"/>
                  </a:lnTo>
                  <a:lnTo>
                    <a:pt x="172609" y="1943830"/>
                  </a:lnTo>
                  <a:lnTo>
                    <a:pt x="222701" y="2002653"/>
                  </a:lnTo>
                  <a:lnTo>
                    <a:pt x="263301" y="2026544"/>
                  </a:lnTo>
                  <a:lnTo>
                    <a:pt x="284987" y="2038272"/>
                  </a:lnTo>
                  <a:lnTo>
                    <a:pt x="295061" y="2047743"/>
                  </a:lnTo>
                  <a:lnTo>
                    <a:pt x="303119" y="206775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F21645-D10E-4C25-9476-BE197CC7A337}"/>
                </a:ext>
              </a:extLst>
            </p:cNvPr>
            <p:cNvSpPr/>
            <p:nvPr/>
          </p:nvSpPr>
          <p:spPr>
            <a:xfrm>
              <a:off x="3575822" y="2681867"/>
              <a:ext cx="209887" cy="28365"/>
            </a:xfrm>
            <a:custGeom>
              <a:avLst/>
              <a:gdLst/>
              <a:ahLst/>
              <a:cxnLst/>
              <a:rect l="0" t="0" r="0" b="0"/>
              <a:pathLst>
                <a:path w="209887" h="28365">
                  <a:moveTo>
                    <a:pt x="0" y="0"/>
                  </a:moveTo>
                  <a:lnTo>
                    <a:pt x="20346" y="5342"/>
                  </a:lnTo>
                  <a:lnTo>
                    <a:pt x="82770" y="13766"/>
                  </a:lnTo>
                  <a:lnTo>
                    <a:pt x="145957" y="27710"/>
                  </a:lnTo>
                  <a:lnTo>
                    <a:pt x="179812" y="28364"/>
                  </a:lnTo>
                  <a:lnTo>
                    <a:pt x="209886" y="155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DEEA58-6326-4E1D-A3BA-B66ED4CF8ABD}"/>
                </a:ext>
              </a:extLst>
            </p:cNvPr>
            <p:cNvSpPr/>
            <p:nvPr/>
          </p:nvSpPr>
          <p:spPr>
            <a:xfrm>
              <a:off x="3801255" y="2464208"/>
              <a:ext cx="15548" cy="217660"/>
            </a:xfrm>
            <a:custGeom>
              <a:avLst/>
              <a:gdLst/>
              <a:ahLst/>
              <a:cxnLst/>
              <a:rect l="0" t="0" r="0" b="0"/>
              <a:pathLst>
                <a:path w="15548" h="217660">
                  <a:moveTo>
                    <a:pt x="0" y="217659"/>
                  </a:moveTo>
                  <a:lnTo>
                    <a:pt x="0" y="158416"/>
                  </a:lnTo>
                  <a:lnTo>
                    <a:pt x="4127" y="95579"/>
                  </a:lnTo>
                  <a:lnTo>
                    <a:pt x="9596" y="33359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566D56-3B02-45B3-9F2D-A42DCA2E8295}"/>
                </a:ext>
              </a:extLst>
            </p:cNvPr>
            <p:cNvSpPr/>
            <p:nvPr/>
          </p:nvSpPr>
          <p:spPr>
            <a:xfrm>
              <a:off x="4609702" y="606335"/>
              <a:ext cx="620667" cy="1943383"/>
            </a:xfrm>
            <a:custGeom>
              <a:avLst/>
              <a:gdLst/>
              <a:ahLst/>
              <a:cxnLst/>
              <a:rect l="0" t="0" r="0" b="0"/>
              <a:pathLst>
                <a:path w="620667" h="1943383">
                  <a:moveTo>
                    <a:pt x="15547" y="0"/>
                  </a:moveTo>
                  <a:lnTo>
                    <a:pt x="33599" y="60694"/>
                  </a:lnTo>
                  <a:lnTo>
                    <a:pt x="62408" y="118700"/>
                  </a:lnTo>
                  <a:lnTo>
                    <a:pt x="105170" y="177834"/>
                  </a:lnTo>
                  <a:lnTo>
                    <a:pt x="134312" y="209077"/>
                  </a:lnTo>
                  <a:lnTo>
                    <a:pt x="153808" y="227496"/>
                  </a:lnTo>
                  <a:lnTo>
                    <a:pt x="188722" y="263799"/>
                  </a:lnTo>
                  <a:lnTo>
                    <a:pt x="250429" y="313231"/>
                  </a:lnTo>
                  <a:lnTo>
                    <a:pt x="310302" y="365213"/>
                  </a:lnTo>
                  <a:lnTo>
                    <a:pt x="359869" y="426196"/>
                  </a:lnTo>
                  <a:lnTo>
                    <a:pt x="402121" y="487311"/>
                  </a:lnTo>
                  <a:lnTo>
                    <a:pt x="441285" y="548466"/>
                  </a:lnTo>
                  <a:lnTo>
                    <a:pt x="485955" y="606133"/>
                  </a:lnTo>
                  <a:lnTo>
                    <a:pt x="523348" y="668655"/>
                  </a:lnTo>
                  <a:lnTo>
                    <a:pt x="554505" y="728360"/>
                  </a:lnTo>
                  <a:lnTo>
                    <a:pt x="579399" y="790330"/>
                  </a:lnTo>
                  <a:lnTo>
                    <a:pt x="593244" y="846262"/>
                  </a:lnTo>
                  <a:lnTo>
                    <a:pt x="606316" y="903553"/>
                  </a:lnTo>
                  <a:lnTo>
                    <a:pt x="613946" y="961406"/>
                  </a:lnTo>
                  <a:lnTo>
                    <a:pt x="620666" y="1019740"/>
                  </a:lnTo>
                  <a:lnTo>
                    <a:pt x="619419" y="1078744"/>
                  </a:lnTo>
                  <a:lnTo>
                    <a:pt x="613943" y="1137452"/>
                  </a:lnTo>
                  <a:lnTo>
                    <a:pt x="603381" y="1191590"/>
                  </a:lnTo>
                  <a:lnTo>
                    <a:pt x="588437" y="1249871"/>
                  </a:lnTo>
                  <a:lnTo>
                    <a:pt x="564566" y="1304006"/>
                  </a:lnTo>
                  <a:lnTo>
                    <a:pt x="538923" y="1361849"/>
                  </a:lnTo>
                  <a:lnTo>
                    <a:pt x="503740" y="1425050"/>
                  </a:lnTo>
                  <a:lnTo>
                    <a:pt x="466209" y="1483110"/>
                  </a:lnTo>
                  <a:lnTo>
                    <a:pt x="426653" y="1536352"/>
                  </a:lnTo>
                  <a:lnTo>
                    <a:pt x="381979" y="1592489"/>
                  </a:lnTo>
                  <a:lnTo>
                    <a:pt x="333721" y="1647504"/>
                  </a:lnTo>
                  <a:lnTo>
                    <a:pt x="272026" y="1710134"/>
                  </a:lnTo>
                  <a:lnTo>
                    <a:pt x="214901" y="1761130"/>
                  </a:lnTo>
                  <a:lnTo>
                    <a:pt x="160972" y="1807129"/>
                  </a:lnTo>
                  <a:lnTo>
                    <a:pt x="102619" y="1857513"/>
                  </a:lnTo>
                  <a:lnTo>
                    <a:pt x="41232" y="1904298"/>
                  </a:lnTo>
                  <a:lnTo>
                    <a:pt x="6434" y="1933286"/>
                  </a:lnTo>
                  <a:lnTo>
                    <a:pt x="0" y="194338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0C93CB-C056-4285-A8BF-FFB96B89B314}"/>
                </a:ext>
              </a:extLst>
            </p:cNvPr>
            <p:cNvSpPr/>
            <p:nvPr/>
          </p:nvSpPr>
          <p:spPr>
            <a:xfrm>
              <a:off x="4586381" y="2386473"/>
              <a:ext cx="38869" cy="186566"/>
            </a:xfrm>
            <a:custGeom>
              <a:avLst/>
              <a:gdLst/>
              <a:ahLst/>
              <a:cxnLst/>
              <a:rect l="0" t="0" r="0" b="0"/>
              <a:pathLst>
                <a:path w="38869" h="186566">
                  <a:moveTo>
                    <a:pt x="38868" y="0"/>
                  </a:moveTo>
                  <a:lnTo>
                    <a:pt x="23119" y="56844"/>
                  </a:lnTo>
                  <a:lnTo>
                    <a:pt x="15680" y="111900"/>
                  </a:lnTo>
                  <a:lnTo>
                    <a:pt x="2159" y="173379"/>
                  </a:lnTo>
                  <a:lnTo>
                    <a:pt x="0" y="18656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2C3DC8-3145-4A1C-9A9C-D725E7244D0B}"/>
                </a:ext>
              </a:extLst>
            </p:cNvPr>
            <p:cNvSpPr/>
            <p:nvPr/>
          </p:nvSpPr>
          <p:spPr>
            <a:xfrm>
              <a:off x="4609702" y="2580811"/>
              <a:ext cx="186566" cy="7775"/>
            </a:xfrm>
            <a:custGeom>
              <a:avLst/>
              <a:gdLst/>
              <a:ahLst/>
              <a:cxnLst/>
              <a:rect l="0" t="0" r="0" b="0"/>
              <a:pathLst>
                <a:path w="186566" h="7775">
                  <a:moveTo>
                    <a:pt x="0" y="0"/>
                  </a:moveTo>
                  <a:lnTo>
                    <a:pt x="20345" y="5343"/>
                  </a:lnTo>
                  <a:lnTo>
                    <a:pt x="76458" y="3327"/>
                  </a:lnTo>
                  <a:lnTo>
                    <a:pt x="132570" y="1521"/>
                  </a:lnTo>
                  <a:lnTo>
                    <a:pt x="186565" y="77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E37D2B-0CBC-4827-8289-77D7BA7988B6}"/>
              </a:ext>
            </a:extLst>
          </p:cNvPr>
          <p:cNvGrpSpPr/>
          <p:nvPr/>
        </p:nvGrpSpPr>
        <p:grpSpPr>
          <a:xfrm>
            <a:off x="3667139" y="2703796"/>
            <a:ext cx="1323640" cy="840934"/>
            <a:chOff x="3667139" y="2703796"/>
            <a:chExt cx="1323640" cy="84093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34EC9A-59EA-4ED0-A2EE-BFACB70B78EF}"/>
                </a:ext>
              </a:extLst>
            </p:cNvPr>
            <p:cNvSpPr/>
            <p:nvPr/>
          </p:nvSpPr>
          <p:spPr>
            <a:xfrm>
              <a:off x="3855670" y="2806243"/>
              <a:ext cx="15548" cy="155472"/>
            </a:xfrm>
            <a:custGeom>
              <a:avLst/>
              <a:gdLst/>
              <a:ahLst/>
              <a:cxnLst/>
              <a:rect l="0" t="0" r="0" b="0"/>
              <a:pathLst>
                <a:path w="15548" h="155472">
                  <a:moveTo>
                    <a:pt x="15547" y="0"/>
                  </a:moveTo>
                  <a:lnTo>
                    <a:pt x="10204" y="53901"/>
                  </a:lnTo>
                  <a:lnTo>
                    <a:pt x="8093" y="114627"/>
                  </a:lnTo>
                  <a:lnTo>
                    <a:pt x="0" y="1554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104441-6BCF-488C-9DEE-1D54F0367DED}"/>
                </a:ext>
              </a:extLst>
            </p:cNvPr>
            <p:cNvSpPr/>
            <p:nvPr/>
          </p:nvSpPr>
          <p:spPr>
            <a:xfrm>
              <a:off x="3797128" y="2703796"/>
              <a:ext cx="170006" cy="156863"/>
            </a:xfrm>
            <a:custGeom>
              <a:avLst/>
              <a:gdLst/>
              <a:ahLst/>
              <a:cxnLst/>
              <a:rect l="0" t="0" r="0" b="0"/>
              <a:pathLst>
                <a:path w="170006" h="156863">
                  <a:moveTo>
                    <a:pt x="4127" y="156862"/>
                  </a:moveTo>
                  <a:lnTo>
                    <a:pt x="0" y="144482"/>
                  </a:lnTo>
                  <a:lnTo>
                    <a:pt x="277" y="131494"/>
                  </a:lnTo>
                  <a:lnTo>
                    <a:pt x="14548" y="78265"/>
                  </a:lnTo>
                  <a:lnTo>
                    <a:pt x="37279" y="37498"/>
                  </a:lnTo>
                  <a:lnTo>
                    <a:pt x="63278" y="14777"/>
                  </a:lnTo>
                  <a:lnTo>
                    <a:pt x="96989" y="1231"/>
                  </a:lnTo>
                  <a:lnTo>
                    <a:pt x="130202" y="0"/>
                  </a:lnTo>
                  <a:lnTo>
                    <a:pt x="149124" y="7683"/>
                  </a:lnTo>
                  <a:lnTo>
                    <a:pt x="157798" y="13359"/>
                  </a:lnTo>
                  <a:lnTo>
                    <a:pt x="163580" y="20598"/>
                  </a:lnTo>
                  <a:lnTo>
                    <a:pt x="170005" y="37855"/>
                  </a:lnTo>
                  <a:lnTo>
                    <a:pt x="169495" y="66994"/>
                  </a:lnTo>
                  <a:lnTo>
                    <a:pt x="159747" y="97509"/>
                  </a:lnTo>
                  <a:lnTo>
                    <a:pt x="145918" y="120178"/>
                  </a:lnTo>
                  <a:lnTo>
                    <a:pt x="133652" y="129905"/>
                  </a:lnTo>
                  <a:lnTo>
                    <a:pt x="89636" y="1490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DA5A91-0DE1-42EC-AFE7-B73B5268A54D}"/>
                </a:ext>
              </a:extLst>
            </p:cNvPr>
            <p:cNvSpPr/>
            <p:nvPr/>
          </p:nvSpPr>
          <p:spPr>
            <a:xfrm>
              <a:off x="3944370" y="2852979"/>
              <a:ext cx="66771" cy="93189"/>
            </a:xfrm>
            <a:custGeom>
              <a:avLst/>
              <a:gdLst/>
              <a:ahLst/>
              <a:cxnLst/>
              <a:rect l="0" t="0" r="0" b="0"/>
              <a:pathLst>
                <a:path w="66771" h="93189">
                  <a:moveTo>
                    <a:pt x="12356" y="46547"/>
                  </a:moveTo>
                  <a:lnTo>
                    <a:pt x="24735" y="50673"/>
                  </a:lnTo>
                  <a:lnTo>
                    <a:pt x="37723" y="50396"/>
                  </a:lnTo>
                  <a:lnTo>
                    <a:pt x="44814" y="49113"/>
                  </a:lnTo>
                  <a:lnTo>
                    <a:pt x="50406" y="45667"/>
                  </a:lnTo>
                  <a:lnTo>
                    <a:pt x="58921" y="34927"/>
                  </a:lnTo>
                  <a:lnTo>
                    <a:pt x="60978" y="21517"/>
                  </a:lnTo>
                  <a:lnTo>
                    <a:pt x="60317" y="14313"/>
                  </a:lnTo>
                  <a:lnTo>
                    <a:pt x="56422" y="8647"/>
                  </a:lnTo>
                  <a:lnTo>
                    <a:pt x="42881" y="48"/>
                  </a:lnTo>
                  <a:lnTo>
                    <a:pt x="36161" y="0"/>
                  </a:lnTo>
                  <a:lnTo>
                    <a:pt x="29953" y="2560"/>
                  </a:lnTo>
                  <a:lnTo>
                    <a:pt x="12963" y="18542"/>
                  </a:lnTo>
                  <a:lnTo>
                    <a:pt x="7578" y="25286"/>
                  </a:lnTo>
                  <a:lnTo>
                    <a:pt x="1595" y="41992"/>
                  </a:lnTo>
                  <a:lnTo>
                    <a:pt x="0" y="51284"/>
                  </a:lnTo>
                  <a:lnTo>
                    <a:pt x="2833" y="68517"/>
                  </a:lnTo>
                  <a:lnTo>
                    <a:pt x="6007" y="76741"/>
                  </a:lnTo>
                  <a:lnTo>
                    <a:pt x="11578" y="82223"/>
                  </a:lnTo>
                  <a:lnTo>
                    <a:pt x="26981" y="88315"/>
                  </a:lnTo>
                  <a:lnTo>
                    <a:pt x="66770" y="9318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FB0A64-E336-423D-85CC-034243D00A61}"/>
                </a:ext>
              </a:extLst>
            </p:cNvPr>
            <p:cNvSpPr/>
            <p:nvPr/>
          </p:nvSpPr>
          <p:spPr>
            <a:xfrm>
              <a:off x="4045813" y="2868106"/>
              <a:ext cx="103170" cy="194268"/>
            </a:xfrm>
            <a:custGeom>
              <a:avLst/>
              <a:gdLst/>
              <a:ahLst/>
              <a:cxnLst/>
              <a:rect l="0" t="0" r="0" b="0"/>
              <a:pathLst>
                <a:path w="103170" h="194268">
                  <a:moveTo>
                    <a:pt x="11968" y="39193"/>
                  </a:moveTo>
                  <a:lnTo>
                    <a:pt x="20222" y="47447"/>
                  </a:lnTo>
                  <a:lnTo>
                    <a:pt x="21789" y="52469"/>
                  </a:lnTo>
                  <a:lnTo>
                    <a:pt x="13830" y="106503"/>
                  </a:lnTo>
                  <a:lnTo>
                    <a:pt x="5634" y="164959"/>
                  </a:lnTo>
                  <a:lnTo>
                    <a:pt x="0" y="194267"/>
                  </a:lnTo>
                  <a:lnTo>
                    <a:pt x="4577" y="139280"/>
                  </a:lnTo>
                  <a:lnTo>
                    <a:pt x="19916" y="78459"/>
                  </a:lnTo>
                  <a:lnTo>
                    <a:pt x="43760" y="25302"/>
                  </a:lnTo>
                  <a:lnTo>
                    <a:pt x="54601" y="10562"/>
                  </a:lnTo>
                  <a:lnTo>
                    <a:pt x="68056" y="1132"/>
                  </a:lnTo>
                  <a:lnTo>
                    <a:pt x="74408" y="0"/>
                  </a:lnTo>
                  <a:lnTo>
                    <a:pt x="80370" y="972"/>
                  </a:lnTo>
                  <a:lnTo>
                    <a:pt x="86073" y="3348"/>
                  </a:lnTo>
                  <a:lnTo>
                    <a:pt x="94712" y="12897"/>
                  </a:lnTo>
                  <a:lnTo>
                    <a:pt x="98225" y="19071"/>
                  </a:lnTo>
                  <a:lnTo>
                    <a:pt x="103169" y="48394"/>
                  </a:lnTo>
                  <a:lnTo>
                    <a:pt x="87555" y="107517"/>
                  </a:lnTo>
                  <a:lnTo>
                    <a:pt x="77520" y="119368"/>
                  </a:lnTo>
                  <a:lnTo>
                    <a:pt x="71217" y="123737"/>
                  </a:lnTo>
                  <a:lnTo>
                    <a:pt x="66150" y="124923"/>
                  </a:lnTo>
                  <a:lnTo>
                    <a:pt x="61910" y="123985"/>
                  </a:lnTo>
                  <a:lnTo>
                    <a:pt x="50836" y="11692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3931590-157B-43B4-ABC1-54537DD83A79}"/>
                </a:ext>
              </a:extLst>
            </p:cNvPr>
            <p:cNvSpPr/>
            <p:nvPr/>
          </p:nvSpPr>
          <p:spPr>
            <a:xfrm>
              <a:off x="4197705" y="2732155"/>
              <a:ext cx="35924" cy="229560"/>
            </a:xfrm>
            <a:custGeom>
              <a:avLst/>
              <a:gdLst/>
              <a:ahLst/>
              <a:cxnLst/>
              <a:rect l="0" t="0" r="0" b="0"/>
              <a:pathLst>
                <a:path w="35924" h="229560">
                  <a:moveTo>
                    <a:pt x="0" y="4127"/>
                  </a:moveTo>
                  <a:lnTo>
                    <a:pt x="12380" y="0"/>
                  </a:lnTo>
                  <a:lnTo>
                    <a:pt x="17754" y="1375"/>
                  </a:lnTo>
                  <a:lnTo>
                    <a:pt x="28332" y="9814"/>
                  </a:lnTo>
                  <a:lnTo>
                    <a:pt x="34185" y="24504"/>
                  </a:lnTo>
                  <a:lnTo>
                    <a:pt x="35923" y="41687"/>
                  </a:lnTo>
                  <a:lnTo>
                    <a:pt x="31900" y="98196"/>
                  </a:lnTo>
                  <a:lnTo>
                    <a:pt x="25911" y="158025"/>
                  </a:lnTo>
                  <a:lnTo>
                    <a:pt x="18205" y="217577"/>
                  </a:lnTo>
                  <a:lnTo>
                    <a:pt x="15547" y="22955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9D03E7-34FD-4DD4-84BA-F464B84699CB}"/>
                </a:ext>
              </a:extLst>
            </p:cNvPr>
            <p:cNvSpPr/>
            <p:nvPr/>
          </p:nvSpPr>
          <p:spPr>
            <a:xfrm>
              <a:off x="4201351" y="2852885"/>
              <a:ext cx="141936" cy="104263"/>
            </a:xfrm>
            <a:custGeom>
              <a:avLst/>
              <a:gdLst/>
              <a:ahLst/>
              <a:cxnLst/>
              <a:rect l="0" t="0" r="0" b="0"/>
              <a:pathLst>
                <a:path w="141936" h="104263">
                  <a:moveTo>
                    <a:pt x="4127" y="93282"/>
                  </a:moveTo>
                  <a:lnTo>
                    <a:pt x="0" y="72648"/>
                  </a:lnTo>
                  <a:lnTo>
                    <a:pt x="2581" y="55609"/>
                  </a:lnTo>
                  <a:lnTo>
                    <a:pt x="10350" y="40261"/>
                  </a:lnTo>
                  <a:lnTo>
                    <a:pt x="22440" y="27683"/>
                  </a:lnTo>
                  <a:lnTo>
                    <a:pt x="65058" y="8689"/>
                  </a:lnTo>
                  <a:lnTo>
                    <a:pt x="91567" y="2574"/>
                  </a:lnTo>
                  <a:lnTo>
                    <a:pt x="101288" y="1716"/>
                  </a:lnTo>
                  <a:lnTo>
                    <a:pt x="106905" y="3735"/>
                  </a:lnTo>
                  <a:lnTo>
                    <a:pt x="109786" y="7672"/>
                  </a:lnTo>
                  <a:lnTo>
                    <a:pt x="110843" y="12888"/>
                  </a:lnTo>
                  <a:lnTo>
                    <a:pt x="109820" y="18093"/>
                  </a:lnTo>
                  <a:lnTo>
                    <a:pt x="87175" y="70414"/>
                  </a:lnTo>
                  <a:lnTo>
                    <a:pt x="86528" y="85710"/>
                  </a:lnTo>
                  <a:lnTo>
                    <a:pt x="87564" y="93416"/>
                  </a:lnTo>
                  <a:lnTo>
                    <a:pt x="91709" y="98554"/>
                  </a:lnTo>
                  <a:lnTo>
                    <a:pt x="105529" y="104262"/>
                  </a:lnTo>
                  <a:lnTo>
                    <a:pt x="112323" y="104057"/>
                  </a:lnTo>
                  <a:lnTo>
                    <a:pt x="124479" y="99222"/>
                  </a:lnTo>
                  <a:lnTo>
                    <a:pt x="133337" y="89012"/>
                  </a:lnTo>
                  <a:lnTo>
                    <a:pt x="139289" y="74973"/>
                  </a:lnTo>
                  <a:lnTo>
                    <a:pt x="141935" y="57217"/>
                  </a:lnTo>
                  <a:lnTo>
                    <a:pt x="136200" y="37810"/>
                  </a:lnTo>
                  <a:lnTo>
                    <a:pt x="131043" y="27798"/>
                  </a:lnTo>
                  <a:lnTo>
                    <a:pt x="116101" y="14370"/>
                  </a:lnTo>
                  <a:lnTo>
                    <a:pt x="8963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E2D713-04CC-4B40-9C9A-A7AC39B4FF8B}"/>
                </a:ext>
              </a:extLst>
            </p:cNvPr>
            <p:cNvSpPr/>
            <p:nvPr/>
          </p:nvSpPr>
          <p:spPr>
            <a:xfrm>
              <a:off x="4440180" y="2824518"/>
              <a:ext cx="357152" cy="127820"/>
            </a:xfrm>
            <a:custGeom>
              <a:avLst/>
              <a:gdLst/>
              <a:ahLst/>
              <a:cxnLst/>
              <a:rect l="0" t="0" r="0" b="0"/>
              <a:pathLst>
                <a:path w="357152" h="127820">
                  <a:moveTo>
                    <a:pt x="21825" y="28367"/>
                  </a:moveTo>
                  <a:lnTo>
                    <a:pt x="3551" y="89879"/>
                  </a:lnTo>
                  <a:lnTo>
                    <a:pt x="0" y="121928"/>
                  </a:lnTo>
                  <a:lnTo>
                    <a:pt x="1228" y="127017"/>
                  </a:lnTo>
                  <a:lnTo>
                    <a:pt x="3775" y="127819"/>
                  </a:lnTo>
                  <a:lnTo>
                    <a:pt x="7201" y="125762"/>
                  </a:lnTo>
                  <a:lnTo>
                    <a:pt x="13310" y="114264"/>
                  </a:lnTo>
                  <a:lnTo>
                    <a:pt x="28396" y="82858"/>
                  </a:lnTo>
                  <a:lnTo>
                    <a:pt x="64916" y="40273"/>
                  </a:lnTo>
                  <a:lnTo>
                    <a:pt x="70418" y="38032"/>
                  </a:lnTo>
                  <a:lnTo>
                    <a:pt x="75813" y="38265"/>
                  </a:lnTo>
                  <a:lnTo>
                    <a:pt x="81137" y="40148"/>
                  </a:lnTo>
                  <a:lnTo>
                    <a:pt x="85551" y="44858"/>
                  </a:lnTo>
                  <a:lnTo>
                    <a:pt x="92758" y="59305"/>
                  </a:lnTo>
                  <a:lnTo>
                    <a:pt x="103090" y="116908"/>
                  </a:lnTo>
                  <a:lnTo>
                    <a:pt x="107959" y="122807"/>
                  </a:lnTo>
                  <a:lnTo>
                    <a:pt x="114660" y="125876"/>
                  </a:lnTo>
                  <a:lnTo>
                    <a:pt x="122583" y="127058"/>
                  </a:lnTo>
                  <a:lnTo>
                    <a:pt x="135992" y="123765"/>
                  </a:lnTo>
                  <a:lnTo>
                    <a:pt x="147710" y="115679"/>
                  </a:lnTo>
                  <a:lnTo>
                    <a:pt x="163155" y="96560"/>
                  </a:lnTo>
                  <a:lnTo>
                    <a:pt x="179389" y="59228"/>
                  </a:lnTo>
                  <a:lnTo>
                    <a:pt x="183386" y="31944"/>
                  </a:lnTo>
                  <a:lnTo>
                    <a:pt x="179714" y="16713"/>
                  </a:lnTo>
                  <a:lnTo>
                    <a:pt x="176317" y="10233"/>
                  </a:lnTo>
                  <a:lnTo>
                    <a:pt x="172325" y="8504"/>
                  </a:lnTo>
                  <a:lnTo>
                    <a:pt x="167935" y="9942"/>
                  </a:lnTo>
                  <a:lnTo>
                    <a:pt x="163282" y="13492"/>
                  </a:lnTo>
                  <a:lnTo>
                    <a:pt x="155808" y="26650"/>
                  </a:lnTo>
                  <a:lnTo>
                    <a:pt x="150471" y="44878"/>
                  </a:lnTo>
                  <a:lnTo>
                    <a:pt x="148099" y="67375"/>
                  </a:lnTo>
                  <a:lnTo>
                    <a:pt x="153954" y="87162"/>
                  </a:lnTo>
                  <a:lnTo>
                    <a:pt x="159144" y="96067"/>
                  </a:lnTo>
                  <a:lnTo>
                    <a:pt x="166921" y="102003"/>
                  </a:lnTo>
                  <a:lnTo>
                    <a:pt x="187080" y="108599"/>
                  </a:lnTo>
                  <a:lnTo>
                    <a:pt x="195910" y="107766"/>
                  </a:lnTo>
                  <a:lnTo>
                    <a:pt x="210329" y="99932"/>
                  </a:lnTo>
                  <a:lnTo>
                    <a:pt x="232284" y="76826"/>
                  </a:lnTo>
                  <a:lnTo>
                    <a:pt x="250506" y="32724"/>
                  </a:lnTo>
                  <a:lnTo>
                    <a:pt x="256762" y="11014"/>
                  </a:lnTo>
                  <a:lnTo>
                    <a:pt x="261368" y="4706"/>
                  </a:lnTo>
                  <a:lnTo>
                    <a:pt x="267029" y="1364"/>
                  </a:lnTo>
                  <a:lnTo>
                    <a:pt x="273394" y="0"/>
                  </a:lnTo>
                  <a:lnTo>
                    <a:pt x="280229" y="1682"/>
                  </a:lnTo>
                  <a:lnTo>
                    <a:pt x="343179" y="41343"/>
                  </a:lnTo>
                  <a:lnTo>
                    <a:pt x="356388" y="61002"/>
                  </a:lnTo>
                  <a:lnTo>
                    <a:pt x="357151" y="67398"/>
                  </a:lnTo>
                  <a:lnTo>
                    <a:pt x="353393" y="79111"/>
                  </a:lnTo>
                  <a:lnTo>
                    <a:pt x="341358" y="87772"/>
                  </a:lnTo>
                  <a:lnTo>
                    <a:pt x="278351" y="10610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AADFB1-1434-4E79-9D11-244DB8F6E09C}"/>
                </a:ext>
              </a:extLst>
            </p:cNvPr>
            <p:cNvSpPr/>
            <p:nvPr/>
          </p:nvSpPr>
          <p:spPr>
            <a:xfrm>
              <a:off x="4173904" y="3132731"/>
              <a:ext cx="163725" cy="28935"/>
            </a:xfrm>
            <a:custGeom>
              <a:avLst/>
              <a:gdLst/>
              <a:ahLst/>
              <a:cxnLst/>
              <a:rect l="0" t="0" r="0" b="0"/>
              <a:pathLst>
                <a:path w="163725" h="28935">
                  <a:moveTo>
                    <a:pt x="8254" y="15548"/>
                  </a:moveTo>
                  <a:lnTo>
                    <a:pt x="0" y="23801"/>
                  </a:lnTo>
                  <a:lnTo>
                    <a:pt x="1888" y="26232"/>
                  </a:lnTo>
                  <a:lnTo>
                    <a:pt x="15501" y="28934"/>
                  </a:lnTo>
                  <a:lnTo>
                    <a:pt x="77569" y="20085"/>
                  </a:lnTo>
                  <a:lnTo>
                    <a:pt x="136018" y="5126"/>
                  </a:lnTo>
                  <a:lnTo>
                    <a:pt x="16372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BFD009-DC4D-4403-98E7-5927F280A3F1}"/>
                </a:ext>
              </a:extLst>
            </p:cNvPr>
            <p:cNvSpPr/>
            <p:nvPr/>
          </p:nvSpPr>
          <p:spPr>
            <a:xfrm>
              <a:off x="4228799" y="3078317"/>
              <a:ext cx="23322" cy="163245"/>
            </a:xfrm>
            <a:custGeom>
              <a:avLst/>
              <a:gdLst/>
              <a:ahLst/>
              <a:cxnLst/>
              <a:rect l="0" t="0" r="0" b="0"/>
              <a:pathLst>
                <a:path w="23322" h="163245">
                  <a:moveTo>
                    <a:pt x="23321" y="0"/>
                  </a:moveTo>
                  <a:lnTo>
                    <a:pt x="12636" y="24824"/>
                  </a:lnTo>
                  <a:lnTo>
                    <a:pt x="4287" y="77218"/>
                  </a:lnTo>
                  <a:lnTo>
                    <a:pt x="565" y="131741"/>
                  </a:lnTo>
                  <a:lnTo>
                    <a:pt x="0" y="16324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0F27D6-6525-49FC-9A01-413D5A531D4D}"/>
                </a:ext>
              </a:extLst>
            </p:cNvPr>
            <p:cNvSpPr/>
            <p:nvPr/>
          </p:nvSpPr>
          <p:spPr>
            <a:xfrm>
              <a:off x="3723520" y="3389258"/>
              <a:ext cx="17777" cy="155472"/>
            </a:xfrm>
            <a:custGeom>
              <a:avLst/>
              <a:gdLst/>
              <a:ahLst/>
              <a:cxnLst/>
              <a:rect l="0" t="0" r="0" b="0"/>
              <a:pathLst>
                <a:path w="17777" h="155472">
                  <a:moveTo>
                    <a:pt x="7773" y="0"/>
                  </a:moveTo>
                  <a:lnTo>
                    <a:pt x="16027" y="8253"/>
                  </a:lnTo>
                  <a:lnTo>
                    <a:pt x="17776" y="23822"/>
                  </a:lnTo>
                  <a:lnTo>
                    <a:pt x="9634" y="81416"/>
                  </a:lnTo>
                  <a:lnTo>
                    <a:pt x="2159" y="127758"/>
                  </a:lnTo>
                  <a:lnTo>
                    <a:pt x="0" y="1554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65AB8F-9CCF-4FAD-9922-C737841D9361}"/>
                </a:ext>
              </a:extLst>
            </p:cNvPr>
            <p:cNvSpPr/>
            <p:nvPr/>
          </p:nvSpPr>
          <p:spPr>
            <a:xfrm>
              <a:off x="3667139" y="3247774"/>
              <a:ext cx="188582" cy="181267"/>
            </a:xfrm>
            <a:custGeom>
              <a:avLst/>
              <a:gdLst/>
              <a:ahLst/>
              <a:cxnLst/>
              <a:rect l="0" t="0" r="0" b="0"/>
              <a:pathLst>
                <a:path w="188582" h="181267">
                  <a:moveTo>
                    <a:pt x="17513" y="125937"/>
                  </a:moveTo>
                  <a:lnTo>
                    <a:pt x="0" y="86785"/>
                  </a:lnTo>
                  <a:lnTo>
                    <a:pt x="40" y="55411"/>
                  </a:lnTo>
                  <a:lnTo>
                    <a:pt x="4137" y="46098"/>
                  </a:lnTo>
                  <a:lnTo>
                    <a:pt x="17902" y="31144"/>
                  </a:lnTo>
                  <a:lnTo>
                    <a:pt x="62585" y="4347"/>
                  </a:lnTo>
                  <a:lnTo>
                    <a:pt x="70881" y="827"/>
                  </a:lnTo>
                  <a:lnTo>
                    <a:pt x="107319" y="0"/>
                  </a:lnTo>
                  <a:lnTo>
                    <a:pt x="138556" y="5224"/>
                  </a:lnTo>
                  <a:lnTo>
                    <a:pt x="164222" y="20496"/>
                  </a:lnTo>
                  <a:lnTo>
                    <a:pt x="184111" y="49685"/>
                  </a:lnTo>
                  <a:lnTo>
                    <a:pt x="188581" y="68727"/>
                  </a:lnTo>
                  <a:lnTo>
                    <a:pt x="186826" y="87554"/>
                  </a:lnTo>
                  <a:lnTo>
                    <a:pt x="175261" y="121570"/>
                  </a:lnTo>
                  <a:lnTo>
                    <a:pt x="162768" y="143286"/>
                  </a:lnTo>
                  <a:lnTo>
                    <a:pt x="137039" y="166682"/>
                  </a:lnTo>
                  <a:lnTo>
                    <a:pt x="111661" y="180428"/>
                  </a:lnTo>
                  <a:lnTo>
                    <a:pt x="104463" y="181266"/>
                  </a:lnTo>
                  <a:lnTo>
                    <a:pt x="79701" y="17257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A36701-23D0-4245-91B8-A39218D9BC36}"/>
                </a:ext>
              </a:extLst>
            </p:cNvPr>
            <p:cNvSpPr/>
            <p:nvPr/>
          </p:nvSpPr>
          <p:spPr>
            <a:xfrm>
              <a:off x="3855670" y="3433645"/>
              <a:ext cx="101057" cy="91515"/>
            </a:xfrm>
            <a:custGeom>
              <a:avLst/>
              <a:gdLst/>
              <a:ahLst/>
              <a:cxnLst/>
              <a:rect l="0" t="0" r="0" b="0"/>
              <a:pathLst>
                <a:path w="101057" h="91515">
                  <a:moveTo>
                    <a:pt x="0" y="33348"/>
                  </a:moveTo>
                  <a:lnTo>
                    <a:pt x="12380" y="37475"/>
                  </a:lnTo>
                  <a:lnTo>
                    <a:pt x="16026" y="42146"/>
                  </a:lnTo>
                  <a:lnTo>
                    <a:pt x="20078" y="56548"/>
                  </a:lnTo>
                  <a:lnTo>
                    <a:pt x="22360" y="88207"/>
                  </a:lnTo>
                  <a:lnTo>
                    <a:pt x="21817" y="91514"/>
                  </a:lnTo>
                  <a:lnTo>
                    <a:pt x="20590" y="89400"/>
                  </a:lnTo>
                  <a:lnTo>
                    <a:pt x="18909" y="83672"/>
                  </a:lnTo>
                  <a:lnTo>
                    <a:pt x="20670" y="59103"/>
                  </a:lnTo>
                  <a:lnTo>
                    <a:pt x="30788" y="34070"/>
                  </a:lnTo>
                  <a:lnTo>
                    <a:pt x="48853" y="14368"/>
                  </a:lnTo>
                  <a:lnTo>
                    <a:pt x="70617" y="1717"/>
                  </a:lnTo>
                  <a:lnTo>
                    <a:pt x="83497" y="0"/>
                  </a:lnTo>
                  <a:lnTo>
                    <a:pt x="101056" y="225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95C585-FA7B-4109-891D-E093987B763E}"/>
                </a:ext>
              </a:extLst>
            </p:cNvPr>
            <p:cNvSpPr/>
            <p:nvPr/>
          </p:nvSpPr>
          <p:spPr>
            <a:xfrm>
              <a:off x="4001138" y="3443673"/>
              <a:ext cx="50497" cy="92883"/>
            </a:xfrm>
            <a:custGeom>
              <a:avLst/>
              <a:gdLst/>
              <a:ahLst/>
              <a:cxnLst/>
              <a:rect l="0" t="0" r="0" b="0"/>
              <a:pathLst>
                <a:path w="50497" h="92883">
                  <a:moveTo>
                    <a:pt x="10002" y="23320"/>
                  </a:moveTo>
                  <a:lnTo>
                    <a:pt x="1749" y="35701"/>
                  </a:lnTo>
                  <a:lnTo>
                    <a:pt x="0" y="53295"/>
                  </a:lnTo>
                  <a:lnTo>
                    <a:pt x="2965" y="72919"/>
                  </a:lnTo>
                  <a:lnTo>
                    <a:pt x="10042" y="87399"/>
                  </a:lnTo>
                  <a:lnTo>
                    <a:pt x="16075" y="91088"/>
                  </a:lnTo>
                  <a:lnTo>
                    <a:pt x="31991" y="92882"/>
                  </a:lnTo>
                  <a:lnTo>
                    <a:pt x="38481" y="89561"/>
                  </a:lnTo>
                  <a:lnTo>
                    <a:pt x="47995" y="76657"/>
                  </a:lnTo>
                  <a:lnTo>
                    <a:pt x="50496" y="61708"/>
                  </a:lnTo>
                  <a:lnTo>
                    <a:pt x="45064" y="30999"/>
                  </a:lnTo>
                  <a:lnTo>
                    <a:pt x="3332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C11A02-F57E-4DF9-947E-2BB05B5F1EA2}"/>
                </a:ext>
              </a:extLst>
            </p:cNvPr>
            <p:cNvSpPr/>
            <p:nvPr/>
          </p:nvSpPr>
          <p:spPr>
            <a:xfrm>
              <a:off x="4104422" y="3334364"/>
              <a:ext cx="38559" cy="194818"/>
            </a:xfrm>
            <a:custGeom>
              <a:avLst/>
              <a:gdLst/>
              <a:ahLst/>
              <a:cxnLst/>
              <a:rect l="0" t="0" r="0" b="0"/>
              <a:pathLst>
                <a:path w="38559" h="194818">
                  <a:moveTo>
                    <a:pt x="0" y="8253"/>
                  </a:moveTo>
                  <a:lnTo>
                    <a:pt x="16507" y="0"/>
                  </a:lnTo>
                  <a:lnTo>
                    <a:pt x="22233" y="1023"/>
                  </a:lnTo>
                  <a:lnTo>
                    <a:pt x="26915" y="5161"/>
                  </a:lnTo>
                  <a:lnTo>
                    <a:pt x="30899" y="11374"/>
                  </a:lnTo>
                  <a:lnTo>
                    <a:pt x="36507" y="36625"/>
                  </a:lnTo>
                  <a:lnTo>
                    <a:pt x="38558" y="97071"/>
                  </a:lnTo>
                  <a:lnTo>
                    <a:pt x="37964" y="158657"/>
                  </a:lnTo>
                  <a:lnTo>
                    <a:pt x="31095" y="19481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91EBD7-8473-4B4A-8305-BCF7164230DE}"/>
                </a:ext>
              </a:extLst>
            </p:cNvPr>
            <p:cNvSpPr/>
            <p:nvPr/>
          </p:nvSpPr>
          <p:spPr>
            <a:xfrm>
              <a:off x="4081102" y="3420352"/>
              <a:ext cx="155471" cy="23322"/>
            </a:xfrm>
            <a:custGeom>
              <a:avLst/>
              <a:gdLst/>
              <a:ahLst/>
              <a:cxnLst/>
              <a:rect l="0" t="0" r="0" b="0"/>
              <a:pathLst>
                <a:path w="155471" h="23322">
                  <a:moveTo>
                    <a:pt x="0" y="23321"/>
                  </a:moveTo>
                  <a:lnTo>
                    <a:pt x="8253" y="10940"/>
                  </a:lnTo>
                  <a:lnTo>
                    <a:pt x="14139" y="7294"/>
                  </a:lnTo>
                  <a:lnTo>
                    <a:pt x="38930" y="2161"/>
                  </a:lnTo>
                  <a:lnTo>
                    <a:pt x="92576" y="285"/>
                  </a:lnTo>
                  <a:lnTo>
                    <a:pt x="136503" y="3887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4E5D38E-3546-488E-AF3E-6811C9119099}"/>
                </a:ext>
              </a:extLst>
            </p:cNvPr>
            <p:cNvSpPr/>
            <p:nvPr/>
          </p:nvSpPr>
          <p:spPr>
            <a:xfrm>
              <a:off x="4234593" y="3396699"/>
              <a:ext cx="73412" cy="109163"/>
            </a:xfrm>
            <a:custGeom>
              <a:avLst/>
              <a:gdLst/>
              <a:ahLst/>
              <a:cxnLst/>
              <a:rect l="0" t="0" r="0" b="0"/>
              <a:pathLst>
                <a:path w="73412" h="109163">
                  <a:moveTo>
                    <a:pt x="25300" y="31427"/>
                  </a:moveTo>
                  <a:lnTo>
                    <a:pt x="29427" y="43807"/>
                  </a:lnTo>
                  <a:lnTo>
                    <a:pt x="33234" y="46590"/>
                  </a:lnTo>
                  <a:lnTo>
                    <a:pt x="38362" y="47581"/>
                  </a:lnTo>
                  <a:lnTo>
                    <a:pt x="44373" y="47379"/>
                  </a:lnTo>
                  <a:lnTo>
                    <a:pt x="55658" y="42547"/>
                  </a:lnTo>
                  <a:lnTo>
                    <a:pt x="61085" y="38840"/>
                  </a:lnTo>
                  <a:lnTo>
                    <a:pt x="69419" y="27812"/>
                  </a:lnTo>
                  <a:lnTo>
                    <a:pt x="72851" y="21243"/>
                  </a:lnTo>
                  <a:lnTo>
                    <a:pt x="73411" y="15137"/>
                  </a:lnTo>
                  <a:lnTo>
                    <a:pt x="69428" y="3745"/>
                  </a:lnTo>
                  <a:lnTo>
                    <a:pt x="65083" y="880"/>
                  </a:lnTo>
                  <a:lnTo>
                    <a:pt x="53346" y="0"/>
                  </a:lnTo>
                  <a:lnTo>
                    <a:pt x="41796" y="4791"/>
                  </a:lnTo>
                  <a:lnTo>
                    <a:pt x="16178" y="26069"/>
                  </a:lnTo>
                  <a:lnTo>
                    <a:pt x="2060" y="47690"/>
                  </a:lnTo>
                  <a:lnTo>
                    <a:pt x="0" y="62839"/>
                  </a:lnTo>
                  <a:lnTo>
                    <a:pt x="5715" y="93677"/>
                  </a:lnTo>
                  <a:lnTo>
                    <a:pt x="10516" y="98839"/>
                  </a:lnTo>
                  <a:lnTo>
                    <a:pt x="25063" y="104574"/>
                  </a:lnTo>
                  <a:lnTo>
                    <a:pt x="71941" y="1091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4D7DAB7-F339-4AAB-B873-57449FB55EAA}"/>
                </a:ext>
              </a:extLst>
            </p:cNvPr>
            <p:cNvSpPr/>
            <p:nvPr/>
          </p:nvSpPr>
          <p:spPr>
            <a:xfrm>
              <a:off x="4378596" y="3389258"/>
              <a:ext cx="87536" cy="97274"/>
            </a:xfrm>
            <a:custGeom>
              <a:avLst/>
              <a:gdLst/>
              <a:ahLst/>
              <a:cxnLst/>
              <a:rect l="0" t="0" r="0" b="0"/>
              <a:pathLst>
                <a:path w="87536" h="97274">
                  <a:moveTo>
                    <a:pt x="52315" y="15547"/>
                  </a:moveTo>
                  <a:lnTo>
                    <a:pt x="35807" y="15547"/>
                  </a:lnTo>
                  <a:lnTo>
                    <a:pt x="23097" y="20154"/>
                  </a:lnTo>
                  <a:lnTo>
                    <a:pt x="17289" y="23800"/>
                  </a:lnTo>
                  <a:lnTo>
                    <a:pt x="8533" y="34762"/>
                  </a:lnTo>
                  <a:lnTo>
                    <a:pt x="2626" y="49135"/>
                  </a:lnTo>
                  <a:lnTo>
                    <a:pt x="0" y="67039"/>
                  </a:lnTo>
                  <a:lnTo>
                    <a:pt x="3440" y="81907"/>
                  </a:lnTo>
                  <a:lnTo>
                    <a:pt x="6775" y="88290"/>
                  </a:lnTo>
                  <a:lnTo>
                    <a:pt x="13318" y="92545"/>
                  </a:lnTo>
                  <a:lnTo>
                    <a:pt x="32104" y="97273"/>
                  </a:lnTo>
                  <a:lnTo>
                    <a:pt x="50242" y="94768"/>
                  </a:lnTo>
                  <a:lnTo>
                    <a:pt x="72718" y="83646"/>
                  </a:lnTo>
                  <a:lnTo>
                    <a:pt x="78873" y="79084"/>
                  </a:lnTo>
                  <a:lnTo>
                    <a:pt x="82976" y="72588"/>
                  </a:lnTo>
                  <a:lnTo>
                    <a:pt x="87535" y="56158"/>
                  </a:lnTo>
                  <a:lnTo>
                    <a:pt x="84955" y="39642"/>
                  </a:lnTo>
                  <a:lnTo>
                    <a:pt x="73790" y="18080"/>
                  </a:lnTo>
                  <a:lnTo>
                    <a:pt x="69223" y="12053"/>
                  </a:lnTo>
                  <a:lnTo>
                    <a:pt x="52632" y="5357"/>
                  </a:lnTo>
                  <a:lnTo>
                    <a:pt x="2122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4AAEE34-91F0-4D72-89D1-78D8EB7A590F}"/>
                </a:ext>
              </a:extLst>
            </p:cNvPr>
            <p:cNvSpPr/>
            <p:nvPr/>
          </p:nvSpPr>
          <p:spPr>
            <a:xfrm>
              <a:off x="4554426" y="3353796"/>
              <a:ext cx="436353" cy="158190"/>
            </a:xfrm>
            <a:custGeom>
              <a:avLst/>
              <a:gdLst/>
              <a:ahLst/>
              <a:cxnLst/>
              <a:rect l="0" t="0" r="0" b="0"/>
              <a:pathLst>
                <a:path w="436353" h="158190">
                  <a:moveTo>
                    <a:pt x="63049" y="58783"/>
                  </a:moveTo>
                  <a:lnTo>
                    <a:pt x="73869" y="26324"/>
                  </a:lnTo>
                  <a:lnTo>
                    <a:pt x="73717" y="19869"/>
                  </a:lnTo>
                  <a:lnTo>
                    <a:pt x="68942" y="8090"/>
                  </a:lnTo>
                  <a:lnTo>
                    <a:pt x="63523" y="4258"/>
                  </a:lnTo>
                  <a:lnTo>
                    <a:pt x="48289" y="0"/>
                  </a:lnTo>
                  <a:lnTo>
                    <a:pt x="30001" y="2715"/>
                  </a:lnTo>
                  <a:lnTo>
                    <a:pt x="20288" y="5857"/>
                  </a:lnTo>
                  <a:lnTo>
                    <a:pt x="7192" y="16258"/>
                  </a:lnTo>
                  <a:lnTo>
                    <a:pt x="2490" y="22659"/>
                  </a:lnTo>
                  <a:lnTo>
                    <a:pt x="220" y="29518"/>
                  </a:lnTo>
                  <a:lnTo>
                    <a:pt x="0" y="44049"/>
                  </a:lnTo>
                  <a:lnTo>
                    <a:pt x="5085" y="56841"/>
                  </a:lnTo>
                  <a:lnTo>
                    <a:pt x="13966" y="68284"/>
                  </a:lnTo>
                  <a:lnTo>
                    <a:pt x="71665" y="123683"/>
                  </a:lnTo>
                  <a:lnTo>
                    <a:pt x="79259" y="137723"/>
                  </a:lnTo>
                  <a:lnTo>
                    <a:pt x="79902" y="144231"/>
                  </a:lnTo>
                  <a:lnTo>
                    <a:pt x="76009" y="156069"/>
                  </a:lnTo>
                  <a:lnTo>
                    <a:pt x="72554" y="158189"/>
                  </a:lnTo>
                  <a:lnTo>
                    <a:pt x="68522" y="157875"/>
                  </a:lnTo>
                  <a:lnTo>
                    <a:pt x="64107" y="155938"/>
                  </a:lnTo>
                  <a:lnTo>
                    <a:pt x="63754" y="152056"/>
                  </a:lnTo>
                  <a:lnTo>
                    <a:pt x="70272" y="140832"/>
                  </a:lnTo>
                  <a:lnTo>
                    <a:pt x="88510" y="124072"/>
                  </a:lnTo>
                  <a:lnTo>
                    <a:pt x="139893" y="103332"/>
                  </a:lnTo>
                  <a:lnTo>
                    <a:pt x="194143" y="87639"/>
                  </a:lnTo>
                  <a:lnTo>
                    <a:pt x="223677" y="71364"/>
                  </a:lnTo>
                  <a:lnTo>
                    <a:pt x="232323" y="64579"/>
                  </a:lnTo>
                  <a:lnTo>
                    <a:pt x="237223" y="57464"/>
                  </a:lnTo>
                  <a:lnTo>
                    <a:pt x="240364" y="42649"/>
                  </a:lnTo>
                  <a:lnTo>
                    <a:pt x="238265" y="35935"/>
                  </a:lnTo>
                  <a:lnTo>
                    <a:pt x="229023" y="23868"/>
                  </a:lnTo>
                  <a:lnTo>
                    <a:pt x="213975" y="17353"/>
                  </a:lnTo>
                  <a:lnTo>
                    <a:pt x="205125" y="15616"/>
                  </a:lnTo>
                  <a:lnTo>
                    <a:pt x="197498" y="17913"/>
                  </a:lnTo>
                  <a:lnTo>
                    <a:pt x="184417" y="29678"/>
                  </a:lnTo>
                  <a:lnTo>
                    <a:pt x="181101" y="36788"/>
                  </a:lnTo>
                  <a:lnTo>
                    <a:pt x="179720" y="51598"/>
                  </a:lnTo>
                  <a:lnTo>
                    <a:pt x="183799" y="74504"/>
                  </a:lnTo>
                  <a:lnTo>
                    <a:pt x="201936" y="92257"/>
                  </a:lnTo>
                  <a:lnTo>
                    <a:pt x="227560" y="107345"/>
                  </a:lnTo>
                  <a:lnTo>
                    <a:pt x="250465" y="111172"/>
                  </a:lnTo>
                  <a:lnTo>
                    <a:pt x="278657" y="108471"/>
                  </a:lnTo>
                  <a:lnTo>
                    <a:pt x="293041" y="102171"/>
                  </a:lnTo>
                  <a:lnTo>
                    <a:pt x="316350" y="84052"/>
                  </a:lnTo>
                  <a:lnTo>
                    <a:pt x="348023" y="36031"/>
                  </a:lnTo>
                  <a:lnTo>
                    <a:pt x="357249" y="4320"/>
                  </a:lnTo>
                  <a:lnTo>
                    <a:pt x="359374" y="4336"/>
                  </a:lnTo>
                  <a:lnTo>
                    <a:pt x="391582" y="33324"/>
                  </a:lnTo>
                  <a:lnTo>
                    <a:pt x="432231" y="64005"/>
                  </a:lnTo>
                  <a:lnTo>
                    <a:pt x="435274" y="70901"/>
                  </a:lnTo>
                  <a:lnTo>
                    <a:pt x="436352" y="87777"/>
                  </a:lnTo>
                  <a:lnTo>
                    <a:pt x="431976" y="95387"/>
                  </a:lnTo>
                  <a:lnTo>
                    <a:pt x="397311" y="1209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02076C-6910-4820-94C9-8954FCB64362}"/>
              </a:ext>
            </a:extLst>
          </p:cNvPr>
          <p:cNvGrpSpPr/>
          <p:nvPr/>
        </p:nvGrpSpPr>
        <p:grpSpPr>
          <a:xfrm>
            <a:off x="4174384" y="3605002"/>
            <a:ext cx="233207" cy="1080522"/>
            <a:chOff x="4174384" y="3605002"/>
            <a:chExt cx="233207" cy="108052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06DFB1-6F1B-4BA6-930B-35D70BE64EC5}"/>
                </a:ext>
              </a:extLst>
            </p:cNvPr>
            <p:cNvSpPr/>
            <p:nvPr/>
          </p:nvSpPr>
          <p:spPr>
            <a:xfrm>
              <a:off x="4245423" y="3605002"/>
              <a:ext cx="65590" cy="1013746"/>
            </a:xfrm>
            <a:custGeom>
              <a:avLst/>
              <a:gdLst/>
              <a:ahLst/>
              <a:cxnLst/>
              <a:rect l="0" t="0" r="0" b="0"/>
              <a:pathLst>
                <a:path w="65590" h="1013746">
                  <a:moveTo>
                    <a:pt x="6697" y="0"/>
                  </a:moveTo>
                  <a:lnTo>
                    <a:pt x="4" y="55659"/>
                  </a:lnTo>
                  <a:lnTo>
                    <a:pt x="0" y="111507"/>
                  </a:lnTo>
                  <a:lnTo>
                    <a:pt x="5192" y="157992"/>
                  </a:lnTo>
                  <a:lnTo>
                    <a:pt x="12201" y="213896"/>
                  </a:lnTo>
                  <a:lnTo>
                    <a:pt x="19748" y="270863"/>
                  </a:lnTo>
                  <a:lnTo>
                    <a:pt x="24877" y="313858"/>
                  </a:lnTo>
                  <a:lnTo>
                    <a:pt x="30036" y="358879"/>
                  </a:lnTo>
                  <a:lnTo>
                    <a:pt x="35208" y="403937"/>
                  </a:lnTo>
                  <a:lnTo>
                    <a:pt x="40386" y="446994"/>
                  </a:lnTo>
                  <a:lnTo>
                    <a:pt x="45566" y="491467"/>
                  </a:lnTo>
                  <a:lnTo>
                    <a:pt x="49883" y="537145"/>
                  </a:lnTo>
                  <a:lnTo>
                    <a:pt x="51803" y="583358"/>
                  </a:lnTo>
                  <a:lnTo>
                    <a:pt x="54958" y="627505"/>
                  </a:lnTo>
                  <a:lnTo>
                    <a:pt x="59288" y="688904"/>
                  </a:lnTo>
                  <a:lnTo>
                    <a:pt x="60571" y="743085"/>
                  </a:lnTo>
                  <a:lnTo>
                    <a:pt x="60951" y="791960"/>
                  </a:lnTo>
                  <a:lnTo>
                    <a:pt x="61080" y="854903"/>
                  </a:lnTo>
                  <a:lnTo>
                    <a:pt x="61102" y="905802"/>
                  </a:lnTo>
                  <a:lnTo>
                    <a:pt x="61109" y="958548"/>
                  </a:lnTo>
                  <a:lnTo>
                    <a:pt x="65589" y="1012746"/>
                  </a:lnTo>
                  <a:lnTo>
                    <a:pt x="64960" y="1013745"/>
                  </a:lnTo>
                  <a:lnTo>
                    <a:pt x="61111" y="101055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7ADF2C5-350F-41CB-8AAF-7DE3962ACAB1}"/>
                </a:ext>
              </a:extLst>
            </p:cNvPr>
            <p:cNvSpPr/>
            <p:nvPr/>
          </p:nvSpPr>
          <p:spPr>
            <a:xfrm>
              <a:off x="4174384" y="4514505"/>
              <a:ext cx="101057" cy="163245"/>
            </a:xfrm>
            <a:custGeom>
              <a:avLst/>
              <a:gdLst/>
              <a:ahLst/>
              <a:cxnLst/>
              <a:rect l="0" t="0" r="0" b="0"/>
              <a:pathLst>
                <a:path w="101057" h="163245">
                  <a:moveTo>
                    <a:pt x="0" y="0"/>
                  </a:moveTo>
                  <a:lnTo>
                    <a:pt x="48411" y="63358"/>
                  </a:lnTo>
                  <a:lnTo>
                    <a:pt x="90846" y="124599"/>
                  </a:lnTo>
                  <a:lnTo>
                    <a:pt x="98031" y="145460"/>
                  </a:lnTo>
                  <a:lnTo>
                    <a:pt x="101056" y="16324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04E2EA-B36C-4D34-A91A-97C1DE1D42D7}"/>
                </a:ext>
              </a:extLst>
            </p:cNvPr>
            <p:cNvSpPr/>
            <p:nvPr/>
          </p:nvSpPr>
          <p:spPr>
            <a:xfrm>
              <a:off x="4283214" y="4436770"/>
              <a:ext cx="124377" cy="248754"/>
            </a:xfrm>
            <a:custGeom>
              <a:avLst/>
              <a:gdLst/>
              <a:ahLst/>
              <a:cxnLst/>
              <a:rect l="0" t="0" r="0" b="0"/>
              <a:pathLst>
                <a:path w="124377" h="248754">
                  <a:moveTo>
                    <a:pt x="0" y="248753"/>
                  </a:moveTo>
                  <a:lnTo>
                    <a:pt x="11548" y="235477"/>
                  </a:lnTo>
                  <a:lnTo>
                    <a:pt x="37164" y="180090"/>
                  </a:lnTo>
                  <a:lnTo>
                    <a:pt x="63599" y="124452"/>
                  </a:lnTo>
                  <a:lnTo>
                    <a:pt x="95244" y="62913"/>
                  </a:lnTo>
                  <a:lnTo>
                    <a:pt x="12437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20F251-98BA-4ACF-A8B5-6EEF2DE1A07C}"/>
              </a:ext>
            </a:extLst>
          </p:cNvPr>
          <p:cNvGrpSpPr/>
          <p:nvPr/>
        </p:nvGrpSpPr>
        <p:grpSpPr>
          <a:xfrm>
            <a:off x="3000582" y="4797999"/>
            <a:ext cx="4042964" cy="805855"/>
            <a:chOff x="3000582" y="4797999"/>
            <a:chExt cx="4042964" cy="805855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8D2A400-B8DC-4DBA-92ED-BC4CD29B58E3}"/>
                </a:ext>
              </a:extLst>
            </p:cNvPr>
            <p:cNvSpPr/>
            <p:nvPr/>
          </p:nvSpPr>
          <p:spPr>
            <a:xfrm>
              <a:off x="3000582" y="4862213"/>
              <a:ext cx="205820" cy="313043"/>
            </a:xfrm>
            <a:custGeom>
              <a:avLst/>
              <a:gdLst/>
              <a:ahLst/>
              <a:cxnLst/>
              <a:rect l="0" t="0" r="0" b="0"/>
              <a:pathLst>
                <a:path w="205820" h="313043">
                  <a:moveTo>
                    <a:pt x="46641" y="313042"/>
                  </a:moveTo>
                  <a:lnTo>
                    <a:pt x="82937" y="250077"/>
                  </a:lnTo>
                  <a:lnTo>
                    <a:pt x="116755" y="194091"/>
                  </a:lnTo>
                  <a:lnTo>
                    <a:pt x="141557" y="134045"/>
                  </a:lnTo>
                  <a:lnTo>
                    <a:pt x="168857" y="74348"/>
                  </a:lnTo>
                  <a:lnTo>
                    <a:pt x="188678" y="14863"/>
                  </a:lnTo>
                  <a:lnTo>
                    <a:pt x="193156" y="2835"/>
                  </a:lnTo>
                  <a:lnTo>
                    <a:pt x="196141" y="0"/>
                  </a:lnTo>
                  <a:lnTo>
                    <a:pt x="198131" y="3291"/>
                  </a:lnTo>
                  <a:lnTo>
                    <a:pt x="199479" y="19041"/>
                  </a:lnTo>
                  <a:lnTo>
                    <a:pt x="194903" y="77594"/>
                  </a:lnTo>
                  <a:lnTo>
                    <a:pt x="194387" y="139464"/>
                  </a:lnTo>
                  <a:lnTo>
                    <a:pt x="198471" y="191261"/>
                  </a:lnTo>
                  <a:lnTo>
                    <a:pt x="202256" y="243401"/>
                  </a:lnTo>
                  <a:lnTo>
                    <a:pt x="205819" y="286458"/>
                  </a:lnTo>
                  <a:lnTo>
                    <a:pt x="204583" y="295319"/>
                  </a:lnTo>
                  <a:lnTo>
                    <a:pt x="202032" y="299499"/>
                  </a:lnTo>
                  <a:lnTo>
                    <a:pt x="198603" y="300559"/>
                  </a:lnTo>
                  <a:lnTo>
                    <a:pt x="194590" y="299538"/>
                  </a:lnTo>
                  <a:lnTo>
                    <a:pt x="133477" y="254934"/>
                  </a:lnTo>
                  <a:lnTo>
                    <a:pt x="75339" y="223230"/>
                  </a:lnTo>
                  <a:lnTo>
                    <a:pt x="14178" y="213087"/>
                  </a:lnTo>
                  <a:lnTo>
                    <a:pt x="0" y="21198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08BD396-3873-4F5A-B63C-0212F8F09910}"/>
                </a:ext>
              </a:extLst>
            </p:cNvPr>
            <p:cNvSpPr/>
            <p:nvPr/>
          </p:nvSpPr>
          <p:spPr>
            <a:xfrm>
              <a:off x="3241561" y="5037677"/>
              <a:ext cx="274522" cy="113459"/>
            </a:xfrm>
            <a:custGeom>
              <a:avLst/>
              <a:gdLst/>
              <a:ahLst/>
              <a:cxnLst/>
              <a:rect l="0" t="0" r="0" b="0"/>
              <a:pathLst>
                <a:path w="274522" h="113459">
                  <a:moveTo>
                    <a:pt x="0" y="36522"/>
                  </a:moveTo>
                  <a:lnTo>
                    <a:pt x="8253" y="28269"/>
                  </a:lnTo>
                  <a:lnTo>
                    <a:pt x="11548" y="28429"/>
                  </a:lnTo>
                  <a:lnTo>
                    <a:pt x="14608" y="31126"/>
                  </a:lnTo>
                  <a:lnTo>
                    <a:pt x="17512" y="35516"/>
                  </a:lnTo>
                  <a:lnTo>
                    <a:pt x="21599" y="58201"/>
                  </a:lnTo>
                  <a:lnTo>
                    <a:pt x="20603" y="110467"/>
                  </a:lnTo>
                  <a:lnTo>
                    <a:pt x="21508" y="113458"/>
                  </a:lnTo>
                  <a:lnTo>
                    <a:pt x="22112" y="111997"/>
                  </a:lnTo>
                  <a:lnTo>
                    <a:pt x="22515" y="107567"/>
                  </a:lnTo>
                  <a:lnTo>
                    <a:pt x="48635" y="49505"/>
                  </a:lnTo>
                  <a:lnTo>
                    <a:pt x="71891" y="10104"/>
                  </a:lnTo>
                  <a:lnTo>
                    <a:pt x="79022" y="4226"/>
                  </a:lnTo>
                  <a:lnTo>
                    <a:pt x="86366" y="1172"/>
                  </a:lnTo>
                  <a:lnTo>
                    <a:pt x="93854" y="0"/>
                  </a:lnTo>
                  <a:lnTo>
                    <a:pt x="98846" y="2673"/>
                  </a:lnTo>
                  <a:lnTo>
                    <a:pt x="102174" y="7910"/>
                  </a:lnTo>
                  <a:lnTo>
                    <a:pt x="112432" y="49965"/>
                  </a:lnTo>
                  <a:lnTo>
                    <a:pt x="111006" y="66681"/>
                  </a:lnTo>
                  <a:lnTo>
                    <a:pt x="112008" y="68720"/>
                  </a:lnTo>
                  <a:lnTo>
                    <a:pt x="114403" y="66625"/>
                  </a:lnTo>
                  <a:lnTo>
                    <a:pt x="145432" y="24588"/>
                  </a:lnTo>
                  <a:lnTo>
                    <a:pt x="164876" y="12449"/>
                  </a:lnTo>
                  <a:lnTo>
                    <a:pt x="170378" y="12700"/>
                  </a:lnTo>
                  <a:lnTo>
                    <a:pt x="174910" y="15458"/>
                  </a:lnTo>
                  <a:lnTo>
                    <a:pt x="182249" y="25433"/>
                  </a:lnTo>
                  <a:lnTo>
                    <a:pt x="208762" y="79210"/>
                  </a:lnTo>
                  <a:lnTo>
                    <a:pt x="214319" y="82255"/>
                  </a:lnTo>
                  <a:lnTo>
                    <a:pt x="227402" y="83335"/>
                  </a:lnTo>
                  <a:lnTo>
                    <a:pt x="239552" y="78633"/>
                  </a:lnTo>
                  <a:lnTo>
                    <a:pt x="245210" y="74961"/>
                  </a:lnTo>
                  <a:lnTo>
                    <a:pt x="261427" y="53286"/>
                  </a:lnTo>
                  <a:lnTo>
                    <a:pt x="274449" y="26398"/>
                  </a:lnTo>
                  <a:lnTo>
                    <a:pt x="274521" y="27181"/>
                  </a:lnTo>
                  <a:lnTo>
                    <a:pt x="272799" y="42968"/>
                  </a:lnTo>
                  <a:lnTo>
                    <a:pt x="272073" y="7539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5EA6D-1D1C-4464-9E30-A2B243AD44EF}"/>
                </a:ext>
              </a:extLst>
            </p:cNvPr>
            <p:cNvSpPr/>
            <p:nvPr/>
          </p:nvSpPr>
          <p:spPr>
            <a:xfrm>
              <a:off x="3513634" y="4934276"/>
              <a:ext cx="7775" cy="77736"/>
            </a:xfrm>
            <a:custGeom>
              <a:avLst/>
              <a:gdLst/>
              <a:ahLst/>
              <a:cxnLst/>
              <a:rect l="0" t="0" r="0" b="0"/>
              <a:pathLst>
                <a:path w="7775" h="77736">
                  <a:moveTo>
                    <a:pt x="0" y="77735"/>
                  </a:moveTo>
                  <a:lnTo>
                    <a:pt x="864" y="20236"/>
                  </a:ln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2F7C5CD-DCC1-4606-AB8B-6E76FC61EB7F}"/>
                </a:ext>
              </a:extLst>
            </p:cNvPr>
            <p:cNvSpPr/>
            <p:nvPr/>
          </p:nvSpPr>
          <p:spPr>
            <a:xfrm>
              <a:off x="3560276" y="4988690"/>
              <a:ext cx="101057" cy="149286"/>
            </a:xfrm>
            <a:custGeom>
              <a:avLst/>
              <a:gdLst/>
              <a:ahLst/>
              <a:cxnLst/>
              <a:rect l="0" t="0" r="0" b="0"/>
              <a:pathLst>
                <a:path w="101057" h="149286">
                  <a:moveTo>
                    <a:pt x="0" y="0"/>
                  </a:moveTo>
                  <a:lnTo>
                    <a:pt x="8253" y="8254"/>
                  </a:lnTo>
                  <a:lnTo>
                    <a:pt x="17512" y="29893"/>
                  </a:lnTo>
                  <a:lnTo>
                    <a:pt x="21599" y="58186"/>
                  </a:lnTo>
                  <a:lnTo>
                    <a:pt x="16476" y="119298"/>
                  </a:lnTo>
                  <a:lnTo>
                    <a:pt x="11251" y="149285"/>
                  </a:lnTo>
                  <a:lnTo>
                    <a:pt x="11820" y="148756"/>
                  </a:lnTo>
                  <a:lnTo>
                    <a:pt x="34002" y="94285"/>
                  </a:lnTo>
                  <a:lnTo>
                    <a:pt x="48495" y="58707"/>
                  </a:lnTo>
                  <a:lnTo>
                    <a:pt x="58693" y="46822"/>
                  </a:lnTo>
                  <a:lnTo>
                    <a:pt x="71863" y="38660"/>
                  </a:lnTo>
                  <a:lnTo>
                    <a:pt x="77275" y="38729"/>
                  </a:lnTo>
                  <a:lnTo>
                    <a:pt x="81747" y="41367"/>
                  </a:lnTo>
                  <a:lnTo>
                    <a:pt x="89019" y="51207"/>
                  </a:lnTo>
                  <a:lnTo>
                    <a:pt x="97105" y="72179"/>
                  </a:lnTo>
                  <a:lnTo>
                    <a:pt x="101056" y="12437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D1BF6D-10BE-403B-A7FB-F05A103AAAA4}"/>
                </a:ext>
              </a:extLst>
            </p:cNvPr>
            <p:cNvSpPr/>
            <p:nvPr/>
          </p:nvSpPr>
          <p:spPr>
            <a:xfrm>
              <a:off x="3689874" y="5012011"/>
              <a:ext cx="53525" cy="107667"/>
            </a:xfrm>
            <a:custGeom>
              <a:avLst/>
              <a:gdLst/>
              <a:ahLst/>
              <a:cxnLst/>
              <a:rect l="0" t="0" r="0" b="0"/>
              <a:pathLst>
                <a:path w="53525" h="107667">
                  <a:moveTo>
                    <a:pt x="18099" y="54415"/>
                  </a:moveTo>
                  <a:lnTo>
                    <a:pt x="22225" y="42035"/>
                  </a:lnTo>
                  <a:lnTo>
                    <a:pt x="20850" y="39252"/>
                  </a:lnTo>
                  <a:lnTo>
                    <a:pt x="17342" y="38260"/>
                  </a:lnTo>
                  <a:lnTo>
                    <a:pt x="12412" y="38463"/>
                  </a:lnTo>
                  <a:lnTo>
                    <a:pt x="8261" y="41189"/>
                  </a:lnTo>
                  <a:lnTo>
                    <a:pt x="1346" y="51127"/>
                  </a:lnTo>
                  <a:lnTo>
                    <a:pt x="0" y="66486"/>
                  </a:lnTo>
                  <a:lnTo>
                    <a:pt x="3145" y="83964"/>
                  </a:lnTo>
                  <a:lnTo>
                    <a:pt x="10301" y="100369"/>
                  </a:lnTo>
                  <a:lnTo>
                    <a:pt x="16355" y="104917"/>
                  </a:lnTo>
                  <a:lnTo>
                    <a:pt x="32295" y="107666"/>
                  </a:lnTo>
                  <a:lnTo>
                    <a:pt x="38792" y="105463"/>
                  </a:lnTo>
                  <a:lnTo>
                    <a:pt x="48313" y="96105"/>
                  </a:lnTo>
                  <a:lnTo>
                    <a:pt x="53120" y="78702"/>
                  </a:lnTo>
                  <a:lnTo>
                    <a:pt x="53524" y="46927"/>
                  </a:lnTo>
                  <a:lnTo>
                    <a:pt x="49390" y="27766"/>
                  </a:lnTo>
                  <a:lnTo>
                    <a:pt x="41795" y="13492"/>
                  </a:lnTo>
                  <a:lnTo>
                    <a:pt x="32661" y="5997"/>
                  </a:lnTo>
                  <a:lnTo>
                    <a:pt x="1809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F400B8-90F3-4E36-AA7C-C1FF2A95BD68}"/>
                </a:ext>
              </a:extLst>
            </p:cNvPr>
            <p:cNvSpPr/>
            <p:nvPr/>
          </p:nvSpPr>
          <p:spPr>
            <a:xfrm>
              <a:off x="4088502" y="5015226"/>
              <a:ext cx="101430" cy="90068"/>
            </a:xfrm>
            <a:custGeom>
              <a:avLst/>
              <a:gdLst/>
              <a:ahLst/>
              <a:cxnLst/>
              <a:rect l="0" t="0" r="0" b="0"/>
              <a:pathLst>
                <a:path w="101430" h="90068">
                  <a:moveTo>
                    <a:pt x="85882" y="35653"/>
                  </a:moveTo>
                  <a:lnTo>
                    <a:pt x="81756" y="19146"/>
                  </a:lnTo>
                  <a:lnTo>
                    <a:pt x="77949" y="13419"/>
                  </a:lnTo>
                  <a:lnTo>
                    <a:pt x="66809" y="4754"/>
                  </a:lnTo>
                  <a:lnTo>
                    <a:pt x="50918" y="2630"/>
                  </a:lnTo>
                  <a:lnTo>
                    <a:pt x="34066" y="5429"/>
                  </a:lnTo>
                  <a:lnTo>
                    <a:pt x="20818" y="12431"/>
                  </a:lnTo>
                  <a:lnTo>
                    <a:pt x="3648" y="30212"/>
                  </a:lnTo>
                  <a:lnTo>
                    <a:pt x="829" y="38071"/>
                  </a:lnTo>
                  <a:lnTo>
                    <a:pt x="0" y="56018"/>
                  </a:lnTo>
                  <a:lnTo>
                    <a:pt x="8516" y="81418"/>
                  </a:lnTo>
                  <a:lnTo>
                    <a:pt x="14439" y="86028"/>
                  </a:lnTo>
                  <a:lnTo>
                    <a:pt x="30233" y="88848"/>
                  </a:lnTo>
                  <a:lnTo>
                    <a:pt x="44162" y="84919"/>
                  </a:lnTo>
                  <a:lnTo>
                    <a:pt x="50296" y="81453"/>
                  </a:lnTo>
                  <a:lnTo>
                    <a:pt x="67181" y="60068"/>
                  </a:lnTo>
                  <a:lnTo>
                    <a:pt x="87969" y="1608"/>
                  </a:lnTo>
                  <a:lnTo>
                    <a:pt x="89865" y="0"/>
                  </a:lnTo>
                  <a:lnTo>
                    <a:pt x="99586" y="59616"/>
                  </a:lnTo>
                  <a:lnTo>
                    <a:pt x="101429" y="9006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E903AC4-DE68-451B-A58A-8B94610B33A8}"/>
                </a:ext>
              </a:extLst>
            </p:cNvPr>
            <p:cNvSpPr/>
            <p:nvPr/>
          </p:nvSpPr>
          <p:spPr>
            <a:xfrm>
              <a:off x="4241842" y="5011403"/>
              <a:ext cx="134655" cy="93631"/>
            </a:xfrm>
            <a:custGeom>
              <a:avLst/>
              <a:gdLst/>
              <a:ahLst/>
              <a:cxnLst/>
              <a:rect l="0" t="0" r="0" b="0"/>
              <a:pathLst>
                <a:path w="134655" h="93631">
                  <a:moveTo>
                    <a:pt x="33598" y="16155"/>
                  </a:moveTo>
                  <a:lnTo>
                    <a:pt x="37725" y="3775"/>
                  </a:lnTo>
                  <a:lnTo>
                    <a:pt x="36350" y="991"/>
                  </a:lnTo>
                  <a:lnTo>
                    <a:pt x="32841" y="0"/>
                  </a:lnTo>
                  <a:lnTo>
                    <a:pt x="27911" y="202"/>
                  </a:lnTo>
                  <a:lnTo>
                    <a:pt x="17827" y="7337"/>
                  </a:lnTo>
                  <a:lnTo>
                    <a:pt x="8450" y="20010"/>
                  </a:lnTo>
                  <a:lnTo>
                    <a:pt x="1404" y="37158"/>
                  </a:lnTo>
                  <a:lnTo>
                    <a:pt x="0" y="56295"/>
                  </a:lnTo>
                  <a:lnTo>
                    <a:pt x="834" y="66236"/>
                  </a:lnTo>
                  <a:lnTo>
                    <a:pt x="4846" y="74590"/>
                  </a:lnTo>
                  <a:lnTo>
                    <a:pt x="18516" y="88480"/>
                  </a:lnTo>
                  <a:lnTo>
                    <a:pt x="26999" y="92010"/>
                  </a:lnTo>
                  <a:lnTo>
                    <a:pt x="45636" y="93630"/>
                  </a:lnTo>
                  <a:lnTo>
                    <a:pt x="71426" y="89686"/>
                  </a:lnTo>
                  <a:lnTo>
                    <a:pt x="85247" y="78490"/>
                  </a:lnTo>
                  <a:lnTo>
                    <a:pt x="108196" y="43152"/>
                  </a:lnTo>
                  <a:lnTo>
                    <a:pt x="122294" y="9811"/>
                  </a:lnTo>
                  <a:lnTo>
                    <a:pt x="123823" y="11062"/>
                  </a:lnTo>
                  <a:lnTo>
                    <a:pt x="132953" y="71225"/>
                  </a:lnTo>
                  <a:lnTo>
                    <a:pt x="134654" y="7834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303613A-CE04-48D2-A88C-FB1D95FC61A1}"/>
                </a:ext>
              </a:extLst>
            </p:cNvPr>
            <p:cNvSpPr/>
            <p:nvPr/>
          </p:nvSpPr>
          <p:spPr>
            <a:xfrm>
              <a:off x="4360486" y="4856540"/>
              <a:ext cx="16011" cy="38869"/>
            </a:xfrm>
            <a:custGeom>
              <a:avLst/>
              <a:gdLst/>
              <a:ahLst/>
              <a:cxnLst/>
              <a:rect l="0" t="0" r="0" b="0"/>
              <a:pathLst>
                <a:path w="16011" h="38869">
                  <a:moveTo>
                    <a:pt x="16010" y="38868"/>
                  </a:moveTo>
                  <a:lnTo>
                    <a:pt x="8940" y="21113"/>
                  </a:lnTo>
                  <a:lnTo>
                    <a:pt x="1064" y="10536"/>
                  </a:lnTo>
                  <a:lnTo>
                    <a:pt x="0" y="7024"/>
                  </a:lnTo>
                  <a:lnTo>
                    <a:pt x="1018" y="4683"/>
                  </a:lnTo>
                  <a:lnTo>
                    <a:pt x="823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9A5EB-121D-4432-B0F0-CC314D8BF54D}"/>
                </a:ext>
              </a:extLst>
            </p:cNvPr>
            <p:cNvSpPr/>
            <p:nvPr/>
          </p:nvSpPr>
          <p:spPr>
            <a:xfrm>
              <a:off x="4442583" y="4819625"/>
              <a:ext cx="104932" cy="245994"/>
            </a:xfrm>
            <a:custGeom>
              <a:avLst/>
              <a:gdLst/>
              <a:ahLst/>
              <a:cxnLst/>
              <a:rect l="0" t="0" r="0" b="0"/>
              <a:pathLst>
                <a:path w="104932" h="245994">
                  <a:moveTo>
                    <a:pt x="73836" y="169065"/>
                  </a:moveTo>
                  <a:lnTo>
                    <a:pt x="77963" y="156686"/>
                  </a:lnTo>
                  <a:lnTo>
                    <a:pt x="76587" y="152175"/>
                  </a:lnTo>
                  <a:lnTo>
                    <a:pt x="73079" y="148304"/>
                  </a:lnTo>
                  <a:lnTo>
                    <a:pt x="68149" y="144860"/>
                  </a:lnTo>
                  <a:lnTo>
                    <a:pt x="53458" y="143336"/>
                  </a:lnTo>
                  <a:lnTo>
                    <a:pt x="44704" y="144139"/>
                  </a:lnTo>
                  <a:lnTo>
                    <a:pt x="30370" y="151941"/>
                  </a:lnTo>
                  <a:lnTo>
                    <a:pt x="7093" y="178063"/>
                  </a:lnTo>
                  <a:lnTo>
                    <a:pt x="986" y="199839"/>
                  </a:lnTo>
                  <a:lnTo>
                    <a:pt x="0" y="223338"/>
                  </a:lnTo>
                  <a:lnTo>
                    <a:pt x="5319" y="239539"/>
                  </a:lnTo>
                  <a:lnTo>
                    <a:pt x="10884" y="243688"/>
                  </a:lnTo>
                  <a:lnTo>
                    <a:pt x="26280" y="245993"/>
                  </a:lnTo>
                  <a:lnTo>
                    <a:pt x="40032" y="241835"/>
                  </a:lnTo>
                  <a:lnTo>
                    <a:pt x="46118" y="238308"/>
                  </a:lnTo>
                  <a:lnTo>
                    <a:pt x="55183" y="227479"/>
                  </a:lnTo>
                  <a:lnTo>
                    <a:pt x="65143" y="202208"/>
                  </a:lnTo>
                  <a:lnTo>
                    <a:pt x="79226" y="144304"/>
                  </a:lnTo>
                  <a:lnTo>
                    <a:pt x="81139" y="91621"/>
                  </a:lnTo>
                  <a:lnTo>
                    <a:pt x="81517" y="30927"/>
                  </a:lnTo>
                  <a:lnTo>
                    <a:pt x="82446" y="976"/>
                  </a:lnTo>
                  <a:lnTo>
                    <a:pt x="83895" y="0"/>
                  </a:lnTo>
                  <a:lnTo>
                    <a:pt x="85724" y="1940"/>
                  </a:lnTo>
                  <a:lnTo>
                    <a:pt x="93189" y="62145"/>
                  </a:lnTo>
                  <a:lnTo>
                    <a:pt x="96373" y="121042"/>
                  </a:lnTo>
                  <a:lnTo>
                    <a:pt x="97002" y="176054"/>
                  </a:lnTo>
                  <a:lnTo>
                    <a:pt x="99415" y="206261"/>
                  </a:lnTo>
                  <a:lnTo>
                    <a:pt x="104931" y="22348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040DD6F-753E-411F-BB24-C24B9E44979D}"/>
                </a:ext>
              </a:extLst>
            </p:cNvPr>
            <p:cNvSpPr/>
            <p:nvPr/>
          </p:nvSpPr>
          <p:spPr>
            <a:xfrm>
              <a:off x="4570834" y="4942049"/>
              <a:ext cx="83951" cy="139925"/>
            </a:xfrm>
            <a:custGeom>
              <a:avLst/>
              <a:gdLst/>
              <a:ahLst/>
              <a:cxnLst/>
              <a:rect l="0" t="0" r="0" b="0"/>
              <a:pathLst>
                <a:path w="83951" h="139925">
                  <a:moveTo>
                    <a:pt x="77735" y="0"/>
                  </a:moveTo>
                  <a:lnTo>
                    <a:pt x="54638" y="7070"/>
                  </a:lnTo>
                  <a:lnTo>
                    <a:pt x="42710" y="14946"/>
                  </a:lnTo>
                  <a:lnTo>
                    <a:pt x="38838" y="21193"/>
                  </a:lnTo>
                  <a:lnTo>
                    <a:pt x="34536" y="37346"/>
                  </a:lnTo>
                  <a:lnTo>
                    <a:pt x="35979" y="43900"/>
                  </a:lnTo>
                  <a:lnTo>
                    <a:pt x="39533" y="49132"/>
                  </a:lnTo>
                  <a:lnTo>
                    <a:pt x="50392" y="57249"/>
                  </a:lnTo>
                  <a:lnTo>
                    <a:pt x="81876" y="76370"/>
                  </a:lnTo>
                  <a:lnTo>
                    <a:pt x="83950" y="82008"/>
                  </a:lnTo>
                  <a:lnTo>
                    <a:pt x="83606" y="88357"/>
                  </a:lnTo>
                  <a:lnTo>
                    <a:pt x="81649" y="95181"/>
                  </a:lnTo>
                  <a:lnTo>
                    <a:pt x="72565" y="107370"/>
                  </a:lnTo>
                  <a:lnTo>
                    <a:pt x="59026" y="117682"/>
                  </a:lnTo>
                  <a:lnTo>
                    <a:pt x="0" y="1399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C41B3E-1BEE-4240-8025-D45499D1E8D3}"/>
                </a:ext>
              </a:extLst>
            </p:cNvPr>
            <p:cNvSpPr/>
            <p:nvPr/>
          </p:nvSpPr>
          <p:spPr>
            <a:xfrm>
              <a:off x="4967284" y="4934276"/>
              <a:ext cx="186566" cy="46642"/>
            </a:xfrm>
            <a:custGeom>
              <a:avLst/>
              <a:gdLst/>
              <a:ahLst/>
              <a:cxnLst/>
              <a:rect l="0" t="0" r="0" b="0"/>
              <a:pathLst>
                <a:path w="186566" h="46642">
                  <a:moveTo>
                    <a:pt x="0" y="46641"/>
                  </a:moveTo>
                  <a:lnTo>
                    <a:pt x="8253" y="38388"/>
                  </a:lnTo>
                  <a:lnTo>
                    <a:pt x="21519" y="34335"/>
                  </a:lnTo>
                  <a:lnTo>
                    <a:pt x="79545" y="28930"/>
                  </a:lnTo>
                  <a:lnTo>
                    <a:pt x="141419" y="14330"/>
                  </a:lnTo>
                  <a:lnTo>
                    <a:pt x="18656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BB049C-076B-4E51-9782-7C04A7EF6BD3}"/>
                </a:ext>
              </a:extLst>
            </p:cNvPr>
            <p:cNvSpPr/>
            <p:nvPr/>
          </p:nvSpPr>
          <p:spPr>
            <a:xfrm>
              <a:off x="5037868" y="4867289"/>
              <a:ext cx="14926" cy="206911"/>
            </a:xfrm>
            <a:custGeom>
              <a:avLst/>
              <a:gdLst/>
              <a:ahLst/>
              <a:cxnLst/>
              <a:rect l="0" t="0" r="0" b="0"/>
              <a:pathLst>
                <a:path w="14926" h="206911">
                  <a:moveTo>
                    <a:pt x="14925" y="12572"/>
                  </a:moveTo>
                  <a:lnTo>
                    <a:pt x="10798" y="192"/>
                  </a:lnTo>
                  <a:lnTo>
                    <a:pt x="8719" y="0"/>
                  </a:lnTo>
                  <a:lnTo>
                    <a:pt x="4105" y="8999"/>
                  </a:lnTo>
                  <a:lnTo>
                    <a:pt x="0" y="63435"/>
                  </a:lnTo>
                  <a:lnTo>
                    <a:pt x="3627" y="122235"/>
                  </a:lnTo>
                  <a:lnTo>
                    <a:pt x="8991" y="183880"/>
                  </a:lnTo>
                  <a:lnTo>
                    <a:pt x="14925" y="20691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6586D4-44EB-4AF7-AEAF-0BBBF8521529}"/>
                </a:ext>
              </a:extLst>
            </p:cNvPr>
            <p:cNvSpPr/>
            <p:nvPr/>
          </p:nvSpPr>
          <p:spPr>
            <a:xfrm>
              <a:off x="5473643" y="4887634"/>
              <a:ext cx="6695" cy="178793"/>
            </a:xfrm>
            <a:custGeom>
              <a:avLst/>
              <a:gdLst/>
              <a:ahLst/>
              <a:cxnLst/>
              <a:rect l="0" t="0" r="0" b="0"/>
              <a:pathLst>
                <a:path w="6695" h="178793">
                  <a:moveTo>
                    <a:pt x="6694" y="0"/>
                  </a:moveTo>
                  <a:lnTo>
                    <a:pt x="0" y="51532"/>
                  </a:lnTo>
                  <a:lnTo>
                    <a:pt x="1366" y="111958"/>
                  </a:lnTo>
                  <a:lnTo>
                    <a:pt x="6226" y="168233"/>
                  </a:lnTo>
                  <a:lnTo>
                    <a:pt x="6694" y="17879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6BF128-3CF0-49C4-AD91-E10AEF54CEA0}"/>
                </a:ext>
              </a:extLst>
            </p:cNvPr>
            <p:cNvSpPr/>
            <p:nvPr/>
          </p:nvSpPr>
          <p:spPr>
            <a:xfrm>
              <a:off x="5411455" y="4818034"/>
              <a:ext cx="311370" cy="251495"/>
            </a:xfrm>
            <a:custGeom>
              <a:avLst/>
              <a:gdLst/>
              <a:ahLst/>
              <a:cxnLst/>
              <a:rect l="0" t="0" r="0" b="0"/>
              <a:pathLst>
                <a:path w="311370" h="251495">
                  <a:moveTo>
                    <a:pt x="6694" y="108468"/>
                  </a:moveTo>
                  <a:lnTo>
                    <a:pt x="0" y="65189"/>
                  </a:lnTo>
                  <a:lnTo>
                    <a:pt x="4006" y="47774"/>
                  </a:lnTo>
                  <a:lnTo>
                    <a:pt x="7493" y="39503"/>
                  </a:lnTo>
                  <a:lnTo>
                    <a:pt x="20580" y="25706"/>
                  </a:lnTo>
                  <a:lnTo>
                    <a:pt x="51979" y="8226"/>
                  </a:lnTo>
                  <a:lnTo>
                    <a:pt x="80372" y="0"/>
                  </a:lnTo>
                  <a:lnTo>
                    <a:pt x="143256" y="1757"/>
                  </a:lnTo>
                  <a:lnTo>
                    <a:pt x="204748" y="13737"/>
                  </a:lnTo>
                  <a:lnTo>
                    <a:pt x="253718" y="36407"/>
                  </a:lnTo>
                  <a:lnTo>
                    <a:pt x="285335" y="62948"/>
                  </a:lnTo>
                  <a:lnTo>
                    <a:pt x="306808" y="93142"/>
                  </a:lnTo>
                  <a:lnTo>
                    <a:pt x="310417" y="100842"/>
                  </a:lnTo>
                  <a:lnTo>
                    <a:pt x="311369" y="136439"/>
                  </a:lnTo>
                  <a:lnTo>
                    <a:pt x="305925" y="155736"/>
                  </a:lnTo>
                  <a:lnTo>
                    <a:pt x="290845" y="178616"/>
                  </a:lnTo>
                  <a:lnTo>
                    <a:pt x="254990" y="211116"/>
                  </a:lnTo>
                  <a:lnTo>
                    <a:pt x="216519" y="233768"/>
                  </a:lnTo>
                  <a:lnTo>
                    <a:pt x="165806" y="250836"/>
                  </a:lnTo>
                  <a:lnTo>
                    <a:pt x="148235" y="251494"/>
                  </a:lnTo>
                  <a:lnTo>
                    <a:pt x="123296" y="24839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B4C7917-1591-4FD0-9732-248CFBDAA08F}"/>
                </a:ext>
              </a:extLst>
            </p:cNvPr>
            <p:cNvSpPr/>
            <p:nvPr/>
          </p:nvSpPr>
          <p:spPr>
            <a:xfrm>
              <a:off x="5760184" y="4973143"/>
              <a:ext cx="21818" cy="116604"/>
            </a:xfrm>
            <a:custGeom>
              <a:avLst/>
              <a:gdLst/>
              <a:ahLst/>
              <a:cxnLst/>
              <a:rect l="0" t="0" r="0" b="0"/>
              <a:pathLst>
                <a:path w="21818" h="116604">
                  <a:moveTo>
                    <a:pt x="0" y="0"/>
                  </a:moveTo>
                  <a:lnTo>
                    <a:pt x="12380" y="4127"/>
                  </a:lnTo>
                  <a:lnTo>
                    <a:pt x="16027" y="8797"/>
                  </a:lnTo>
                  <a:lnTo>
                    <a:pt x="20079" y="23200"/>
                  </a:lnTo>
                  <a:lnTo>
                    <a:pt x="21817" y="65076"/>
                  </a:lnTo>
                  <a:lnTo>
                    <a:pt x="15547" y="1166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B84693-8BF6-4B43-B69C-B5BCA5AFF00F}"/>
                </a:ext>
              </a:extLst>
            </p:cNvPr>
            <p:cNvSpPr/>
            <p:nvPr/>
          </p:nvSpPr>
          <p:spPr>
            <a:xfrm>
              <a:off x="5783504" y="4833220"/>
              <a:ext cx="15548" cy="31095"/>
            </a:xfrm>
            <a:custGeom>
              <a:avLst/>
              <a:gdLst/>
              <a:ahLst/>
              <a:cxnLst/>
              <a:rect l="0" t="0" r="0" b="0"/>
              <a:pathLst>
                <a:path w="15548" h="31095">
                  <a:moveTo>
                    <a:pt x="0" y="31094"/>
                  </a:moveTo>
                  <a:lnTo>
                    <a:pt x="0" y="14587"/>
                  </a:lnTo>
                  <a:lnTo>
                    <a:pt x="1727" y="9725"/>
                  </a:lnTo>
                  <a:lnTo>
                    <a:pt x="4606" y="6483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375FAD-856F-40B5-AE1B-5EA51A7440FE}"/>
                </a:ext>
              </a:extLst>
            </p:cNvPr>
            <p:cNvSpPr/>
            <p:nvPr/>
          </p:nvSpPr>
          <p:spPr>
            <a:xfrm>
              <a:off x="5853466" y="4942049"/>
              <a:ext cx="22601" cy="295395"/>
            </a:xfrm>
            <a:custGeom>
              <a:avLst/>
              <a:gdLst/>
              <a:ahLst/>
              <a:cxnLst/>
              <a:rect l="0" t="0" r="0" b="0"/>
              <a:pathLst>
                <a:path w="22601" h="295395">
                  <a:moveTo>
                    <a:pt x="15547" y="0"/>
                  </a:moveTo>
                  <a:lnTo>
                    <a:pt x="22600" y="54764"/>
                  </a:lnTo>
                  <a:lnTo>
                    <a:pt x="19099" y="113066"/>
                  </a:lnTo>
                  <a:lnTo>
                    <a:pt x="9862" y="175766"/>
                  </a:lnTo>
                  <a:lnTo>
                    <a:pt x="4060" y="232032"/>
                  </a:lnTo>
                  <a:lnTo>
                    <a:pt x="0" y="2953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8942EA-FF41-495F-9764-70D2F4FC8D48}"/>
                </a:ext>
              </a:extLst>
            </p:cNvPr>
            <p:cNvSpPr/>
            <p:nvPr/>
          </p:nvSpPr>
          <p:spPr>
            <a:xfrm>
              <a:off x="5845692" y="4910294"/>
              <a:ext cx="190444" cy="280509"/>
            </a:xfrm>
            <a:custGeom>
              <a:avLst/>
              <a:gdLst/>
              <a:ahLst/>
              <a:cxnLst/>
              <a:rect l="0" t="0" r="0" b="0"/>
              <a:pathLst>
                <a:path w="190444" h="280509">
                  <a:moveTo>
                    <a:pt x="0" y="280508"/>
                  </a:moveTo>
                  <a:lnTo>
                    <a:pt x="4127" y="228976"/>
                  </a:lnTo>
                  <a:lnTo>
                    <a:pt x="14123" y="183988"/>
                  </a:lnTo>
                  <a:lnTo>
                    <a:pt x="36447" y="127867"/>
                  </a:lnTo>
                  <a:lnTo>
                    <a:pt x="65887" y="78645"/>
                  </a:lnTo>
                  <a:lnTo>
                    <a:pt x="113701" y="20345"/>
                  </a:lnTo>
                  <a:lnTo>
                    <a:pt x="137721" y="3710"/>
                  </a:lnTo>
                  <a:lnTo>
                    <a:pt x="154492" y="0"/>
                  </a:lnTo>
                  <a:lnTo>
                    <a:pt x="162592" y="221"/>
                  </a:lnTo>
                  <a:lnTo>
                    <a:pt x="169719" y="2958"/>
                  </a:lnTo>
                  <a:lnTo>
                    <a:pt x="182245" y="12911"/>
                  </a:lnTo>
                  <a:lnTo>
                    <a:pt x="188964" y="30578"/>
                  </a:lnTo>
                  <a:lnTo>
                    <a:pt x="190443" y="67107"/>
                  </a:lnTo>
                  <a:lnTo>
                    <a:pt x="185698" y="94108"/>
                  </a:lnTo>
                  <a:lnTo>
                    <a:pt x="168458" y="127006"/>
                  </a:lnTo>
                  <a:lnTo>
                    <a:pt x="154334" y="142036"/>
                  </a:lnTo>
                  <a:lnTo>
                    <a:pt x="137115" y="149867"/>
                  </a:lnTo>
                  <a:lnTo>
                    <a:pt x="127686" y="151955"/>
                  </a:lnTo>
                  <a:lnTo>
                    <a:pt x="119674" y="150756"/>
                  </a:lnTo>
                  <a:lnTo>
                    <a:pt x="106163" y="142514"/>
                  </a:lnTo>
                  <a:lnTo>
                    <a:pt x="99008" y="125607"/>
                  </a:lnTo>
                  <a:lnTo>
                    <a:pt x="93283" y="9394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F366616-3072-488E-906C-0EEA9F4BEF9E}"/>
                </a:ext>
              </a:extLst>
            </p:cNvPr>
            <p:cNvSpPr/>
            <p:nvPr/>
          </p:nvSpPr>
          <p:spPr>
            <a:xfrm>
              <a:off x="6047804" y="4919257"/>
              <a:ext cx="106904" cy="123849"/>
            </a:xfrm>
            <a:custGeom>
              <a:avLst/>
              <a:gdLst/>
              <a:ahLst/>
              <a:cxnLst/>
              <a:rect l="0" t="0" r="0" b="0"/>
              <a:pathLst>
                <a:path w="106904" h="123849">
                  <a:moveTo>
                    <a:pt x="0" y="30566"/>
                  </a:moveTo>
                  <a:lnTo>
                    <a:pt x="27672" y="36718"/>
                  </a:lnTo>
                  <a:lnTo>
                    <a:pt x="53401" y="35555"/>
                  </a:lnTo>
                  <a:lnTo>
                    <a:pt x="85309" y="27425"/>
                  </a:lnTo>
                  <a:lnTo>
                    <a:pt x="104644" y="15911"/>
                  </a:lnTo>
                  <a:lnTo>
                    <a:pt x="106903" y="11296"/>
                  </a:lnTo>
                  <a:lnTo>
                    <a:pt x="106681" y="6490"/>
                  </a:lnTo>
                  <a:lnTo>
                    <a:pt x="104806" y="1559"/>
                  </a:lnTo>
                  <a:lnTo>
                    <a:pt x="100101" y="0"/>
                  </a:lnTo>
                  <a:lnTo>
                    <a:pt x="85661" y="2873"/>
                  </a:lnTo>
                  <a:lnTo>
                    <a:pt x="72333" y="12212"/>
                  </a:lnTo>
                  <a:lnTo>
                    <a:pt x="55118" y="34341"/>
                  </a:lnTo>
                  <a:lnTo>
                    <a:pt x="49701" y="43447"/>
                  </a:lnTo>
                  <a:lnTo>
                    <a:pt x="45986" y="62778"/>
                  </a:lnTo>
                  <a:lnTo>
                    <a:pt x="50639" y="99213"/>
                  </a:lnTo>
                  <a:lnTo>
                    <a:pt x="55353" y="105697"/>
                  </a:lnTo>
                  <a:lnTo>
                    <a:pt x="69803" y="115205"/>
                  </a:lnTo>
                  <a:lnTo>
                    <a:pt x="101056" y="12384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4976127-4A25-4AAB-99EE-833699A10781}"/>
                </a:ext>
              </a:extLst>
            </p:cNvPr>
            <p:cNvSpPr/>
            <p:nvPr/>
          </p:nvSpPr>
          <p:spPr>
            <a:xfrm>
              <a:off x="6203275" y="4904884"/>
              <a:ext cx="133933" cy="236378"/>
            </a:xfrm>
            <a:custGeom>
              <a:avLst/>
              <a:gdLst/>
              <a:ahLst/>
              <a:cxnLst/>
              <a:rect l="0" t="0" r="0" b="0"/>
              <a:pathLst>
                <a:path w="133933" h="236378">
                  <a:moveTo>
                    <a:pt x="0" y="114900"/>
                  </a:moveTo>
                  <a:lnTo>
                    <a:pt x="24760" y="81887"/>
                  </a:lnTo>
                  <a:lnTo>
                    <a:pt x="32053" y="77344"/>
                  </a:lnTo>
                  <a:lnTo>
                    <a:pt x="36915" y="79499"/>
                  </a:lnTo>
                  <a:lnTo>
                    <a:pt x="40157" y="86117"/>
                  </a:lnTo>
                  <a:lnTo>
                    <a:pt x="39152" y="104987"/>
                  </a:lnTo>
                  <a:lnTo>
                    <a:pt x="28559" y="156416"/>
                  </a:lnTo>
                  <a:lnTo>
                    <a:pt x="24355" y="209410"/>
                  </a:lnTo>
                  <a:lnTo>
                    <a:pt x="23627" y="236377"/>
                  </a:lnTo>
                  <a:lnTo>
                    <a:pt x="24211" y="195993"/>
                  </a:lnTo>
                  <a:lnTo>
                    <a:pt x="36768" y="136115"/>
                  </a:lnTo>
                  <a:lnTo>
                    <a:pt x="47139" y="82001"/>
                  </a:lnTo>
                  <a:lnTo>
                    <a:pt x="59169" y="49874"/>
                  </a:lnTo>
                  <a:lnTo>
                    <a:pt x="82321" y="8581"/>
                  </a:lnTo>
                  <a:lnTo>
                    <a:pt x="89430" y="3426"/>
                  </a:lnTo>
                  <a:lnTo>
                    <a:pt x="106541" y="0"/>
                  </a:lnTo>
                  <a:lnTo>
                    <a:pt x="113351" y="2024"/>
                  </a:lnTo>
                  <a:lnTo>
                    <a:pt x="118753" y="5964"/>
                  </a:lnTo>
                  <a:lnTo>
                    <a:pt x="127060" y="18116"/>
                  </a:lnTo>
                  <a:lnTo>
                    <a:pt x="133631" y="35033"/>
                  </a:lnTo>
                  <a:lnTo>
                    <a:pt x="133932" y="68107"/>
                  </a:lnTo>
                  <a:lnTo>
                    <a:pt x="124425" y="97005"/>
                  </a:lnTo>
                  <a:lnTo>
                    <a:pt x="110667" y="117852"/>
                  </a:lnTo>
                  <a:lnTo>
                    <a:pt x="98417" y="127152"/>
                  </a:lnTo>
                  <a:lnTo>
                    <a:pt x="69961" y="13822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BDE34E-F0EB-4B03-80CC-A224575515C4}"/>
                </a:ext>
              </a:extLst>
            </p:cNvPr>
            <p:cNvSpPr/>
            <p:nvPr/>
          </p:nvSpPr>
          <p:spPr>
            <a:xfrm>
              <a:off x="6389839" y="4797999"/>
              <a:ext cx="147699" cy="245107"/>
            </a:xfrm>
            <a:custGeom>
              <a:avLst/>
              <a:gdLst/>
              <a:ahLst/>
              <a:cxnLst/>
              <a:rect l="0" t="0" r="0" b="0"/>
              <a:pathLst>
                <a:path w="147699" h="245107">
                  <a:moveTo>
                    <a:pt x="0" y="4126"/>
                  </a:moveTo>
                  <a:lnTo>
                    <a:pt x="16507" y="0"/>
                  </a:lnTo>
                  <a:lnTo>
                    <a:pt x="22233" y="1375"/>
                  </a:lnTo>
                  <a:lnTo>
                    <a:pt x="26915" y="4883"/>
                  </a:lnTo>
                  <a:lnTo>
                    <a:pt x="30899" y="9814"/>
                  </a:lnTo>
                  <a:lnTo>
                    <a:pt x="35326" y="26808"/>
                  </a:lnTo>
                  <a:lnTo>
                    <a:pt x="38169" y="77033"/>
                  </a:lnTo>
                  <a:lnTo>
                    <a:pt x="37867" y="134267"/>
                  </a:lnTo>
                  <a:lnTo>
                    <a:pt x="28030" y="189883"/>
                  </a:lnTo>
                  <a:lnTo>
                    <a:pt x="19773" y="222681"/>
                  </a:lnTo>
                  <a:lnTo>
                    <a:pt x="20092" y="222383"/>
                  </a:lnTo>
                  <a:lnTo>
                    <a:pt x="30937" y="203286"/>
                  </a:lnTo>
                  <a:lnTo>
                    <a:pt x="50578" y="180767"/>
                  </a:lnTo>
                  <a:lnTo>
                    <a:pt x="93628" y="150135"/>
                  </a:lnTo>
                  <a:lnTo>
                    <a:pt x="108983" y="143011"/>
                  </a:lnTo>
                  <a:lnTo>
                    <a:pt x="115841" y="142494"/>
                  </a:lnTo>
                  <a:lnTo>
                    <a:pt x="128069" y="146526"/>
                  </a:lnTo>
                  <a:lnTo>
                    <a:pt x="136959" y="156379"/>
                  </a:lnTo>
                  <a:lnTo>
                    <a:pt x="142924" y="170259"/>
                  </a:lnTo>
                  <a:lnTo>
                    <a:pt x="147419" y="230743"/>
                  </a:lnTo>
                  <a:lnTo>
                    <a:pt x="147698" y="24510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488AF03-E5D8-47EF-82E0-99C98A9AB3C2}"/>
                </a:ext>
              </a:extLst>
            </p:cNvPr>
            <p:cNvSpPr/>
            <p:nvPr/>
          </p:nvSpPr>
          <p:spPr>
            <a:xfrm>
              <a:off x="6537537" y="4879861"/>
              <a:ext cx="7774" cy="7774"/>
            </a:xfrm>
            <a:custGeom>
              <a:avLst/>
              <a:gdLst/>
              <a:ahLst/>
              <a:cxnLst/>
              <a:rect l="0" t="0" r="0" b="0"/>
              <a:pathLst>
                <a:path w="7774" h="7774">
                  <a:moveTo>
                    <a:pt x="0" y="7773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8428D8-2B88-426B-AF1E-64B14377F988}"/>
                </a:ext>
              </a:extLst>
            </p:cNvPr>
            <p:cNvSpPr/>
            <p:nvPr/>
          </p:nvSpPr>
          <p:spPr>
            <a:xfrm>
              <a:off x="6618791" y="4840314"/>
              <a:ext cx="424755" cy="249433"/>
            </a:xfrm>
            <a:custGeom>
              <a:avLst/>
              <a:gdLst/>
              <a:ahLst/>
              <a:cxnLst/>
              <a:rect l="0" t="0" r="0" b="0"/>
              <a:pathLst>
                <a:path w="424755" h="249433">
                  <a:moveTo>
                    <a:pt x="89763" y="148376"/>
                  </a:moveTo>
                  <a:lnTo>
                    <a:pt x="89762" y="131870"/>
                  </a:lnTo>
                  <a:lnTo>
                    <a:pt x="86308" y="127007"/>
                  </a:lnTo>
                  <a:lnTo>
                    <a:pt x="80550" y="123766"/>
                  </a:lnTo>
                  <a:lnTo>
                    <a:pt x="65803" y="121027"/>
                  </a:lnTo>
                  <a:lnTo>
                    <a:pt x="50611" y="122690"/>
                  </a:lnTo>
                  <a:lnTo>
                    <a:pt x="27491" y="132608"/>
                  </a:lnTo>
                  <a:lnTo>
                    <a:pt x="8356" y="150614"/>
                  </a:lnTo>
                  <a:lnTo>
                    <a:pt x="1759" y="167221"/>
                  </a:lnTo>
                  <a:lnTo>
                    <a:pt x="0" y="176486"/>
                  </a:lnTo>
                  <a:lnTo>
                    <a:pt x="2651" y="191388"/>
                  </a:lnTo>
                  <a:lnTo>
                    <a:pt x="5777" y="197780"/>
                  </a:lnTo>
                  <a:lnTo>
                    <a:pt x="16160" y="207186"/>
                  </a:lnTo>
                  <a:lnTo>
                    <a:pt x="22556" y="210903"/>
                  </a:lnTo>
                  <a:lnTo>
                    <a:pt x="29412" y="211654"/>
                  </a:lnTo>
                  <a:lnTo>
                    <a:pt x="43938" y="207882"/>
                  </a:lnTo>
                  <a:lnTo>
                    <a:pt x="56729" y="198144"/>
                  </a:lnTo>
                  <a:lnTo>
                    <a:pt x="62557" y="191920"/>
                  </a:lnTo>
                  <a:lnTo>
                    <a:pt x="74888" y="162526"/>
                  </a:lnTo>
                  <a:lnTo>
                    <a:pt x="85929" y="109425"/>
                  </a:lnTo>
                  <a:lnTo>
                    <a:pt x="89006" y="59268"/>
                  </a:lnTo>
                  <a:lnTo>
                    <a:pt x="89613" y="8221"/>
                  </a:lnTo>
                  <a:lnTo>
                    <a:pt x="87935" y="2252"/>
                  </a:lnTo>
                  <a:lnTo>
                    <a:pt x="85090" y="0"/>
                  </a:lnTo>
                  <a:lnTo>
                    <a:pt x="81465" y="227"/>
                  </a:lnTo>
                  <a:lnTo>
                    <a:pt x="79048" y="4696"/>
                  </a:lnTo>
                  <a:lnTo>
                    <a:pt x="74640" y="63334"/>
                  </a:lnTo>
                  <a:lnTo>
                    <a:pt x="75205" y="110127"/>
                  </a:lnTo>
                  <a:lnTo>
                    <a:pt x="81323" y="160556"/>
                  </a:lnTo>
                  <a:lnTo>
                    <a:pt x="94556" y="201889"/>
                  </a:lnTo>
                  <a:lnTo>
                    <a:pt x="107440" y="222256"/>
                  </a:lnTo>
                  <a:lnTo>
                    <a:pt x="115368" y="228723"/>
                  </a:lnTo>
                  <a:lnTo>
                    <a:pt x="133389" y="235910"/>
                  </a:lnTo>
                  <a:lnTo>
                    <a:pt x="150611" y="234497"/>
                  </a:lnTo>
                  <a:lnTo>
                    <a:pt x="166039" y="228111"/>
                  </a:lnTo>
                  <a:lnTo>
                    <a:pt x="178655" y="219515"/>
                  </a:lnTo>
                  <a:lnTo>
                    <a:pt x="211391" y="161378"/>
                  </a:lnTo>
                  <a:lnTo>
                    <a:pt x="218796" y="130252"/>
                  </a:lnTo>
                  <a:lnTo>
                    <a:pt x="217243" y="125929"/>
                  </a:lnTo>
                  <a:lnTo>
                    <a:pt x="213617" y="125638"/>
                  </a:lnTo>
                  <a:lnTo>
                    <a:pt x="208609" y="128035"/>
                  </a:lnTo>
                  <a:lnTo>
                    <a:pt x="193306" y="147916"/>
                  </a:lnTo>
                  <a:lnTo>
                    <a:pt x="186086" y="175687"/>
                  </a:lnTo>
                  <a:lnTo>
                    <a:pt x="188073" y="201670"/>
                  </a:lnTo>
                  <a:lnTo>
                    <a:pt x="198259" y="225780"/>
                  </a:lnTo>
                  <a:lnTo>
                    <a:pt x="204417" y="231073"/>
                  </a:lnTo>
                  <a:lnTo>
                    <a:pt x="220471" y="236954"/>
                  </a:lnTo>
                  <a:lnTo>
                    <a:pt x="253059" y="240265"/>
                  </a:lnTo>
                  <a:lnTo>
                    <a:pt x="290067" y="228866"/>
                  </a:lnTo>
                  <a:lnTo>
                    <a:pt x="348015" y="184237"/>
                  </a:lnTo>
                  <a:lnTo>
                    <a:pt x="365994" y="167159"/>
                  </a:lnTo>
                  <a:lnTo>
                    <a:pt x="378136" y="138778"/>
                  </a:lnTo>
                  <a:lnTo>
                    <a:pt x="378950" y="107144"/>
                  </a:lnTo>
                  <a:lnTo>
                    <a:pt x="375837" y="99295"/>
                  </a:lnTo>
                  <a:lnTo>
                    <a:pt x="365468" y="88271"/>
                  </a:lnTo>
                  <a:lnTo>
                    <a:pt x="359939" y="86713"/>
                  </a:lnTo>
                  <a:lnTo>
                    <a:pt x="354524" y="87401"/>
                  </a:lnTo>
                  <a:lnTo>
                    <a:pt x="349188" y="89588"/>
                  </a:lnTo>
                  <a:lnTo>
                    <a:pt x="346495" y="94501"/>
                  </a:lnTo>
                  <a:lnTo>
                    <a:pt x="345805" y="109173"/>
                  </a:lnTo>
                  <a:lnTo>
                    <a:pt x="352984" y="124907"/>
                  </a:lnTo>
                  <a:lnTo>
                    <a:pt x="380696" y="157698"/>
                  </a:lnTo>
                  <a:lnTo>
                    <a:pt x="417246" y="190607"/>
                  </a:lnTo>
                  <a:lnTo>
                    <a:pt x="424754" y="204286"/>
                  </a:lnTo>
                  <a:lnTo>
                    <a:pt x="422784" y="212425"/>
                  </a:lnTo>
                  <a:lnTo>
                    <a:pt x="392931" y="2494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1E5FB79-ACB5-4198-ADF8-78CF09674004}"/>
                </a:ext>
              </a:extLst>
            </p:cNvPr>
            <p:cNvSpPr/>
            <p:nvPr/>
          </p:nvSpPr>
          <p:spPr>
            <a:xfrm>
              <a:off x="6257689" y="5108268"/>
              <a:ext cx="7775" cy="409023"/>
            </a:xfrm>
            <a:custGeom>
              <a:avLst/>
              <a:gdLst/>
              <a:ahLst/>
              <a:cxnLst/>
              <a:rect l="0" t="0" r="0" b="0"/>
              <a:pathLst>
                <a:path w="7775" h="409023">
                  <a:moveTo>
                    <a:pt x="0" y="12572"/>
                  </a:moveTo>
                  <a:lnTo>
                    <a:pt x="4127" y="192"/>
                  </a:lnTo>
                  <a:lnTo>
                    <a:pt x="5343" y="0"/>
                  </a:lnTo>
                  <a:lnTo>
                    <a:pt x="6693" y="9000"/>
                  </a:lnTo>
                  <a:lnTo>
                    <a:pt x="657" y="65665"/>
                  </a:lnTo>
                  <a:lnTo>
                    <a:pt x="87" y="120513"/>
                  </a:lnTo>
                  <a:lnTo>
                    <a:pt x="5360" y="171834"/>
                  </a:lnTo>
                  <a:lnTo>
                    <a:pt x="7297" y="228677"/>
                  </a:lnTo>
                  <a:lnTo>
                    <a:pt x="7632" y="277851"/>
                  </a:lnTo>
                  <a:lnTo>
                    <a:pt x="7732" y="334744"/>
                  </a:lnTo>
                  <a:lnTo>
                    <a:pt x="7762" y="377513"/>
                  </a:lnTo>
                  <a:lnTo>
                    <a:pt x="7774" y="40902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2C75B6-3E9B-4AF6-8897-39A68CEF15FA}"/>
                </a:ext>
              </a:extLst>
            </p:cNvPr>
            <p:cNvSpPr/>
            <p:nvPr/>
          </p:nvSpPr>
          <p:spPr>
            <a:xfrm>
              <a:off x="6125540" y="5462875"/>
              <a:ext cx="279848" cy="140979"/>
            </a:xfrm>
            <a:custGeom>
              <a:avLst/>
              <a:gdLst/>
              <a:ahLst/>
              <a:cxnLst/>
              <a:rect l="0" t="0" r="0" b="0"/>
              <a:pathLst>
                <a:path w="279848" h="140979">
                  <a:moveTo>
                    <a:pt x="0" y="0"/>
                  </a:moveTo>
                  <a:lnTo>
                    <a:pt x="21682" y="62459"/>
                  </a:lnTo>
                  <a:lnTo>
                    <a:pt x="48469" y="120469"/>
                  </a:lnTo>
                  <a:lnTo>
                    <a:pt x="53042" y="126954"/>
                  </a:lnTo>
                  <a:lnTo>
                    <a:pt x="67336" y="136463"/>
                  </a:lnTo>
                  <a:lnTo>
                    <a:pt x="75985" y="140208"/>
                  </a:lnTo>
                  <a:lnTo>
                    <a:pt x="84342" y="140978"/>
                  </a:lnTo>
                  <a:lnTo>
                    <a:pt x="100537" y="137225"/>
                  </a:lnTo>
                  <a:lnTo>
                    <a:pt x="147522" y="105929"/>
                  </a:lnTo>
                  <a:lnTo>
                    <a:pt x="210117" y="54247"/>
                  </a:lnTo>
                  <a:lnTo>
                    <a:pt x="265859" y="17992"/>
                  </a:lnTo>
                  <a:lnTo>
                    <a:pt x="279847" y="77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4C875B-F7EA-4933-BC22-6FAD360CDC94}"/>
              </a:ext>
            </a:extLst>
          </p:cNvPr>
          <p:cNvGrpSpPr/>
          <p:nvPr/>
        </p:nvGrpSpPr>
        <p:grpSpPr>
          <a:xfrm>
            <a:off x="5593598" y="5626271"/>
            <a:ext cx="2045189" cy="370830"/>
            <a:chOff x="5593598" y="5626271"/>
            <a:chExt cx="2045189" cy="37083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F2389B-3D40-4C1B-8DA1-58F1CC79AC21}"/>
                </a:ext>
              </a:extLst>
            </p:cNvPr>
            <p:cNvSpPr/>
            <p:nvPr/>
          </p:nvSpPr>
          <p:spPr>
            <a:xfrm>
              <a:off x="5593598" y="5879587"/>
              <a:ext cx="174360" cy="117514"/>
            </a:xfrm>
            <a:custGeom>
              <a:avLst/>
              <a:gdLst/>
              <a:ahLst/>
              <a:cxnLst/>
              <a:rect l="0" t="0" r="0" b="0"/>
              <a:pathLst>
                <a:path w="174360" h="117514">
                  <a:moveTo>
                    <a:pt x="96624" y="65247"/>
                  </a:moveTo>
                  <a:lnTo>
                    <a:pt x="128145" y="62944"/>
                  </a:lnTo>
                  <a:lnTo>
                    <a:pt x="135776" y="61121"/>
                  </a:lnTo>
                  <a:lnTo>
                    <a:pt x="139999" y="56450"/>
                  </a:lnTo>
                  <a:lnTo>
                    <a:pt x="141952" y="49881"/>
                  </a:lnTo>
                  <a:lnTo>
                    <a:pt x="142389" y="42047"/>
                  </a:lnTo>
                  <a:lnTo>
                    <a:pt x="138269" y="28736"/>
                  </a:lnTo>
                  <a:lnTo>
                    <a:pt x="134752" y="22768"/>
                  </a:lnTo>
                  <a:lnTo>
                    <a:pt x="123935" y="13834"/>
                  </a:lnTo>
                  <a:lnTo>
                    <a:pt x="98670" y="3948"/>
                  </a:lnTo>
                  <a:lnTo>
                    <a:pt x="76804" y="0"/>
                  </a:lnTo>
                  <a:lnTo>
                    <a:pt x="55569" y="1123"/>
                  </a:lnTo>
                  <a:lnTo>
                    <a:pt x="39222" y="6805"/>
                  </a:lnTo>
                  <a:lnTo>
                    <a:pt x="10525" y="28654"/>
                  </a:lnTo>
                  <a:lnTo>
                    <a:pt x="2215" y="45241"/>
                  </a:lnTo>
                  <a:lnTo>
                    <a:pt x="0" y="54501"/>
                  </a:lnTo>
                  <a:lnTo>
                    <a:pt x="2144" y="71699"/>
                  </a:lnTo>
                  <a:lnTo>
                    <a:pt x="13064" y="93646"/>
                  </a:lnTo>
                  <a:lnTo>
                    <a:pt x="17597" y="99727"/>
                  </a:lnTo>
                  <a:lnTo>
                    <a:pt x="31846" y="108786"/>
                  </a:lnTo>
                  <a:lnTo>
                    <a:pt x="50559" y="114829"/>
                  </a:lnTo>
                  <a:lnTo>
                    <a:pt x="73272" y="117513"/>
                  </a:lnTo>
                  <a:lnTo>
                    <a:pt x="106212" y="110772"/>
                  </a:lnTo>
                  <a:lnTo>
                    <a:pt x="122767" y="97861"/>
                  </a:lnTo>
                  <a:lnTo>
                    <a:pt x="135018" y="80605"/>
                  </a:lnTo>
                  <a:lnTo>
                    <a:pt x="143343" y="61421"/>
                  </a:lnTo>
                  <a:lnTo>
                    <a:pt x="144632" y="27069"/>
                  </a:lnTo>
                  <a:lnTo>
                    <a:pt x="144176" y="23384"/>
                  </a:lnTo>
                  <a:lnTo>
                    <a:pt x="143670" y="30807"/>
                  </a:lnTo>
                  <a:lnTo>
                    <a:pt x="151639" y="55138"/>
                  </a:lnTo>
                  <a:lnTo>
                    <a:pt x="174359" y="885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F2C977B-AE23-4076-8A3E-DB2B2B403DCA}"/>
                </a:ext>
              </a:extLst>
            </p:cNvPr>
            <p:cNvSpPr/>
            <p:nvPr/>
          </p:nvSpPr>
          <p:spPr>
            <a:xfrm>
              <a:off x="5830146" y="5867310"/>
              <a:ext cx="357583" cy="107117"/>
            </a:xfrm>
            <a:custGeom>
              <a:avLst/>
              <a:gdLst/>
              <a:ahLst/>
              <a:cxnLst/>
              <a:rect l="0" t="0" r="0" b="0"/>
              <a:pathLst>
                <a:path w="357583" h="107117">
                  <a:moveTo>
                    <a:pt x="0" y="30883"/>
                  </a:moveTo>
                  <a:lnTo>
                    <a:pt x="4126" y="18503"/>
                  </a:lnTo>
                  <a:lnTo>
                    <a:pt x="7069" y="17447"/>
                  </a:lnTo>
                  <a:lnTo>
                    <a:pt x="10759" y="19335"/>
                  </a:lnTo>
                  <a:lnTo>
                    <a:pt x="14946" y="23184"/>
                  </a:lnTo>
                  <a:lnTo>
                    <a:pt x="19598" y="36674"/>
                  </a:lnTo>
                  <a:lnTo>
                    <a:pt x="29146" y="93580"/>
                  </a:lnTo>
                  <a:lnTo>
                    <a:pt x="29364" y="107116"/>
                  </a:lnTo>
                  <a:lnTo>
                    <a:pt x="28213" y="105890"/>
                  </a:lnTo>
                  <a:lnTo>
                    <a:pt x="26581" y="101616"/>
                  </a:lnTo>
                  <a:lnTo>
                    <a:pt x="28413" y="79096"/>
                  </a:lnTo>
                  <a:lnTo>
                    <a:pt x="45804" y="26894"/>
                  </a:lnTo>
                  <a:lnTo>
                    <a:pt x="64243" y="5037"/>
                  </a:lnTo>
                  <a:lnTo>
                    <a:pt x="71332" y="1560"/>
                  </a:lnTo>
                  <a:lnTo>
                    <a:pt x="86117" y="0"/>
                  </a:lnTo>
                  <a:lnTo>
                    <a:pt x="99022" y="4489"/>
                  </a:lnTo>
                  <a:lnTo>
                    <a:pt x="104882" y="8105"/>
                  </a:lnTo>
                  <a:lnTo>
                    <a:pt x="121383" y="29700"/>
                  </a:lnTo>
                  <a:lnTo>
                    <a:pt x="144778" y="85388"/>
                  </a:lnTo>
                  <a:lnTo>
                    <a:pt x="147478" y="85358"/>
                  </a:lnTo>
                  <a:lnTo>
                    <a:pt x="150142" y="82747"/>
                  </a:lnTo>
                  <a:lnTo>
                    <a:pt x="179468" y="23187"/>
                  </a:lnTo>
                  <a:lnTo>
                    <a:pt x="184425" y="15387"/>
                  </a:lnTo>
                  <a:lnTo>
                    <a:pt x="191185" y="11052"/>
                  </a:lnTo>
                  <a:lnTo>
                    <a:pt x="207908" y="8538"/>
                  </a:lnTo>
                  <a:lnTo>
                    <a:pt x="214613" y="10803"/>
                  </a:lnTo>
                  <a:lnTo>
                    <a:pt x="224366" y="20231"/>
                  </a:lnTo>
                  <a:lnTo>
                    <a:pt x="237666" y="48261"/>
                  </a:lnTo>
                  <a:lnTo>
                    <a:pt x="255376" y="92117"/>
                  </a:lnTo>
                  <a:lnTo>
                    <a:pt x="261805" y="97618"/>
                  </a:lnTo>
                  <a:lnTo>
                    <a:pt x="278162" y="103729"/>
                  </a:lnTo>
                  <a:lnTo>
                    <a:pt x="285634" y="103631"/>
                  </a:lnTo>
                  <a:lnTo>
                    <a:pt x="298542" y="98917"/>
                  </a:lnTo>
                  <a:lnTo>
                    <a:pt x="310037" y="86456"/>
                  </a:lnTo>
                  <a:lnTo>
                    <a:pt x="327365" y="54432"/>
                  </a:lnTo>
                  <a:lnTo>
                    <a:pt x="336344" y="26824"/>
                  </a:lnTo>
                  <a:lnTo>
                    <a:pt x="339105" y="23858"/>
                  </a:lnTo>
                  <a:lnTo>
                    <a:pt x="341809" y="25337"/>
                  </a:lnTo>
                  <a:lnTo>
                    <a:pt x="344475" y="29777"/>
                  </a:lnTo>
                  <a:lnTo>
                    <a:pt x="357582" y="775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1AED83-9B4E-4FCC-8AF6-70728A197963}"/>
                </a:ext>
              </a:extLst>
            </p:cNvPr>
            <p:cNvSpPr/>
            <p:nvPr/>
          </p:nvSpPr>
          <p:spPr>
            <a:xfrm>
              <a:off x="6175476" y="5752607"/>
              <a:ext cx="4479" cy="13437"/>
            </a:xfrm>
            <a:custGeom>
              <a:avLst/>
              <a:gdLst/>
              <a:ahLst/>
              <a:cxnLst/>
              <a:rect l="0" t="0" r="0" b="0"/>
              <a:pathLst>
                <a:path w="4479" h="13437">
                  <a:moveTo>
                    <a:pt x="4478" y="1343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C52327D-FC71-4912-B6FF-F403E47B2B0A}"/>
                </a:ext>
              </a:extLst>
            </p:cNvPr>
            <p:cNvSpPr/>
            <p:nvPr/>
          </p:nvSpPr>
          <p:spPr>
            <a:xfrm>
              <a:off x="6273236" y="5859325"/>
              <a:ext cx="132152" cy="108831"/>
            </a:xfrm>
            <a:custGeom>
              <a:avLst/>
              <a:gdLst/>
              <a:ahLst/>
              <a:cxnLst/>
              <a:rect l="0" t="0" r="0" b="0"/>
              <a:pathLst>
                <a:path w="132152" h="108831">
                  <a:moveTo>
                    <a:pt x="0" y="0"/>
                  </a:moveTo>
                  <a:lnTo>
                    <a:pt x="8254" y="8254"/>
                  </a:lnTo>
                  <a:lnTo>
                    <a:pt x="10002" y="23822"/>
                  </a:lnTo>
                  <a:lnTo>
                    <a:pt x="8067" y="80553"/>
                  </a:lnTo>
                  <a:lnTo>
                    <a:pt x="8724" y="107265"/>
                  </a:lnTo>
                  <a:lnTo>
                    <a:pt x="10135" y="107786"/>
                  </a:lnTo>
                  <a:lnTo>
                    <a:pt x="22732" y="85879"/>
                  </a:lnTo>
                  <a:lnTo>
                    <a:pt x="53561" y="30647"/>
                  </a:lnTo>
                  <a:lnTo>
                    <a:pt x="69582" y="15637"/>
                  </a:lnTo>
                  <a:lnTo>
                    <a:pt x="77483" y="10425"/>
                  </a:lnTo>
                  <a:lnTo>
                    <a:pt x="85341" y="9541"/>
                  </a:lnTo>
                  <a:lnTo>
                    <a:pt x="100981" y="15469"/>
                  </a:lnTo>
                  <a:lnTo>
                    <a:pt x="111963" y="26741"/>
                  </a:lnTo>
                  <a:lnTo>
                    <a:pt x="123003" y="49958"/>
                  </a:lnTo>
                  <a:lnTo>
                    <a:pt x="129439" y="78718"/>
                  </a:lnTo>
                  <a:lnTo>
                    <a:pt x="132151" y="10883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F2B31E0-1CCB-42AD-9B3B-B1BEC3393515}"/>
                </a:ext>
              </a:extLst>
            </p:cNvPr>
            <p:cNvSpPr/>
            <p:nvPr/>
          </p:nvSpPr>
          <p:spPr>
            <a:xfrm>
              <a:off x="6474943" y="5867099"/>
              <a:ext cx="79415" cy="99882"/>
            </a:xfrm>
            <a:custGeom>
              <a:avLst/>
              <a:gdLst/>
              <a:ahLst/>
              <a:cxnLst/>
              <a:rect l="0" t="0" r="0" b="0"/>
              <a:pathLst>
                <a:path w="79415" h="99882">
                  <a:moveTo>
                    <a:pt x="15952" y="38868"/>
                  </a:moveTo>
                  <a:lnTo>
                    <a:pt x="3573" y="42995"/>
                  </a:lnTo>
                  <a:lnTo>
                    <a:pt x="789" y="47665"/>
                  </a:lnTo>
                  <a:lnTo>
                    <a:pt x="0" y="62067"/>
                  </a:lnTo>
                  <a:lnTo>
                    <a:pt x="4832" y="75378"/>
                  </a:lnTo>
                  <a:lnTo>
                    <a:pt x="8538" y="81346"/>
                  </a:lnTo>
                  <a:lnTo>
                    <a:pt x="30263" y="97999"/>
                  </a:lnTo>
                  <a:lnTo>
                    <a:pt x="39312" y="99881"/>
                  </a:lnTo>
                  <a:lnTo>
                    <a:pt x="58581" y="97366"/>
                  </a:lnTo>
                  <a:lnTo>
                    <a:pt x="65964" y="92550"/>
                  </a:lnTo>
                  <a:lnTo>
                    <a:pt x="76471" y="77986"/>
                  </a:lnTo>
                  <a:lnTo>
                    <a:pt x="79414" y="57693"/>
                  </a:lnTo>
                  <a:lnTo>
                    <a:pt x="78990" y="46236"/>
                  </a:lnTo>
                  <a:lnTo>
                    <a:pt x="71608" y="28898"/>
                  </a:lnTo>
                  <a:lnTo>
                    <a:pt x="59690" y="16298"/>
                  </a:lnTo>
                  <a:lnTo>
                    <a:pt x="39276" y="5213"/>
                  </a:lnTo>
                  <a:lnTo>
                    <a:pt x="15952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469B629-0A1A-49CB-A061-D5A1F7B6FDC9}"/>
                </a:ext>
              </a:extLst>
            </p:cNvPr>
            <p:cNvSpPr/>
            <p:nvPr/>
          </p:nvSpPr>
          <p:spPr>
            <a:xfrm>
              <a:off x="6789564" y="5865646"/>
              <a:ext cx="82235" cy="109250"/>
            </a:xfrm>
            <a:custGeom>
              <a:avLst/>
              <a:gdLst/>
              <a:ahLst/>
              <a:cxnLst/>
              <a:rect l="0" t="0" r="0" b="0"/>
              <a:pathLst>
                <a:path w="82235" h="109250">
                  <a:moveTo>
                    <a:pt x="74460" y="48094"/>
                  </a:moveTo>
                  <a:lnTo>
                    <a:pt x="78587" y="35714"/>
                  </a:lnTo>
                  <a:lnTo>
                    <a:pt x="78311" y="22726"/>
                  </a:lnTo>
                  <a:lnTo>
                    <a:pt x="77027" y="15635"/>
                  </a:lnTo>
                  <a:lnTo>
                    <a:pt x="71854" y="10907"/>
                  </a:lnTo>
                  <a:lnTo>
                    <a:pt x="54588" y="5655"/>
                  </a:lnTo>
                  <a:lnTo>
                    <a:pt x="37126" y="7927"/>
                  </a:lnTo>
                  <a:lnTo>
                    <a:pt x="21592" y="15559"/>
                  </a:lnTo>
                  <a:lnTo>
                    <a:pt x="8929" y="27588"/>
                  </a:lnTo>
                  <a:lnTo>
                    <a:pt x="2149" y="43875"/>
                  </a:lnTo>
                  <a:lnTo>
                    <a:pt x="0" y="61765"/>
                  </a:lnTo>
                  <a:lnTo>
                    <a:pt x="1924" y="78354"/>
                  </a:lnTo>
                  <a:lnTo>
                    <a:pt x="11989" y="102262"/>
                  </a:lnTo>
                  <a:lnTo>
                    <a:pt x="18130" y="106662"/>
                  </a:lnTo>
                  <a:lnTo>
                    <a:pt x="34165" y="109249"/>
                  </a:lnTo>
                  <a:lnTo>
                    <a:pt x="40687" y="107002"/>
                  </a:lnTo>
                  <a:lnTo>
                    <a:pt x="50236" y="97597"/>
                  </a:lnTo>
                  <a:lnTo>
                    <a:pt x="60469" y="69479"/>
                  </a:lnTo>
                  <a:lnTo>
                    <a:pt x="65869" y="10934"/>
                  </a:lnTo>
                  <a:lnTo>
                    <a:pt x="66142" y="0"/>
                  </a:lnTo>
                  <a:lnTo>
                    <a:pt x="68051" y="1348"/>
                  </a:lnTo>
                  <a:lnTo>
                    <a:pt x="82234" y="558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0AA97C4-65C7-44B5-8A6B-F491D76DB175}"/>
                </a:ext>
              </a:extLst>
            </p:cNvPr>
            <p:cNvSpPr/>
            <p:nvPr/>
          </p:nvSpPr>
          <p:spPr>
            <a:xfrm>
              <a:off x="6955417" y="5868813"/>
              <a:ext cx="141814" cy="101128"/>
            </a:xfrm>
            <a:custGeom>
              <a:avLst/>
              <a:gdLst/>
              <a:ahLst/>
              <a:cxnLst/>
              <a:rect l="0" t="0" r="0" b="0"/>
              <a:pathLst>
                <a:path w="141814" h="101128">
                  <a:moveTo>
                    <a:pt x="40758" y="21607"/>
                  </a:moveTo>
                  <a:lnTo>
                    <a:pt x="40758" y="5100"/>
                  </a:lnTo>
                  <a:lnTo>
                    <a:pt x="39030" y="1965"/>
                  </a:lnTo>
                  <a:lnTo>
                    <a:pt x="36151" y="1602"/>
                  </a:lnTo>
                  <a:lnTo>
                    <a:pt x="14992" y="13432"/>
                  </a:lnTo>
                  <a:lnTo>
                    <a:pt x="5409" y="27187"/>
                  </a:lnTo>
                  <a:lnTo>
                    <a:pt x="0" y="43952"/>
                  </a:lnTo>
                  <a:lnTo>
                    <a:pt x="474" y="60041"/>
                  </a:lnTo>
                  <a:lnTo>
                    <a:pt x="8170" y="75829"/>
                  </a:lnTo>
                  <a:lnTo>
                    <a:pt x="20229" y="89755"/>
                  </a:lnTo>
                  <a:lnTo>
                    <a:pt x="34225" y="98824"/>
                  </a:lnTo>
                  <a:lnTo>
                    <a:pt x="51386" y="101127"/>
                  </a:lnTo>
                  <a:lnTo>
                    <a:pt x="70529" y="98407"/>
                  </a:lnTo>
                  <a:lnTo>
                    <a:pt x="90554" y="91441"/>
                  </a:lnTo>
                  <a:lnTo>
                    <a:pt x="106363" y="75676"/>
                  </a:lnTo>
                  <a:lnTo>
                    <a:pt x="126462" y="34494"/>
                  </a:lnTo>
                  <a:lnTo>
                    <a:pt x="132543" y="0"/>
                  </a:lnTo>
                  <a:lnTo>
                    <a:pt x="133041" y="1156"/>
                  </a:lnTo>
                  <a:lnTo>
                    <a:pt x="134865" y="63783"/>
                  </a:lnTo>
                  <a:lnTo>
                    <a:pt x="141813" y="8379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6E41377-6FBD-45D4-97BF-201FDD6B76F4}"/>
                </a:ext>
              </a:extLst>
            </p:cNvPr>
            <p:cNvSpPr/>
            <p:nvPr/>
          </p:nvSpPr>
          <p:spPr>
            <a:xfrm>
              <a:off x="7105004" y="5727175"/>
              <a:ext cx="7774" cy="38869"/>
            </a:xfrm>
            <a:custGeom>
              <a:avLst/>
              <a:gdLst/>
              <a:ahLst/>
              <a:cxnLst/>
              <a:rect l="0" t="0" r="0" b="0"/>
              <a:pathLst>
                <a:path w="7774" h="38869">
                  <a:moveTo>
                    <a:pt x="7773" y="38868"/>
                  </a:moveTo>
                  <a:lnTo>
                    <a:pt x="6910" y="12156"/>
                  </a:lnTo>
                  <a:lnTo>
                    <a:pt x="5471" y="810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F2A65F9-6AA0-441A-93BF-1407AB31E4C3}"/>
                </a:ext>
              </a:extLst>
            </p:cNvPr>
            <p:cNvSpPr/>
            <p:nvPr/>
          </p:nvSpPr>
          <p:spPr>
            <a:xfrm>
              <a:off x="7201525" y="5626271"/>
              <a:ext cx="437262" cy="343999"/>
            </a:xfrm>
            <a:custGeom>
              <a:avLst/>
              <a:gdLst/>
              <a:ahLst/>
              <a:cxnLst/>
              <a:rect l="0" t="0" r="0" b="0"/>
              <a:pathLst>
                <a:path w="437262" h="343999">
                  <a:moveTo>
                    <a:pt x="113364" y="240828"/>
                  </a:moveTo>
                  <a:lnTo>
                    <a:pt x="105111" y="228448"/>
                  </a:lnTo>
                  <a:lnTo>
                    <a:pt x="98361" y="224801"/>
                  </a:lnTo>
                  <a:lnTo>
                    <a:pt x="79345" y="220749"/>
                  </a:lnTo>
                  <a:lnTo>
                    <a:pt x="52613" y="222594"/>
                  </a:lnTo>
                  <a:lnTo>
                    <a:pt x="36267" y="230997"/>
                  </a:lnTo>
                  <a:lnTo>
                    <a:pt x="8788" y="253377"/>
                  </a:lnTo>
                  <a:lnTo>
                    <a:pt x="2106" y="268574"/>
                  </a:lnTo>
                  <a:lnTo>
                    <a:pt x="0" y="286844"/>
                  </a:lnTo>
                  <a:lnTo>
                    <a:pt x="1944" y="306481"/>
                  </a:lnTo>
                  <a:lnTo>
                    <a:pt x="7990" y="322118"/>
                  </a:lnTo>
                  <a:lnTo>
                    <a:pt x="12021" y="328707"/>
                  </a:lnTo>
                  <a:lnTo>
                    <a:pt x="25713" y="338331"/>
                  </a:lnTo>
                  <a:lnTo>
                    <a:pt x="34200" y="342106"/>
                  </a:lnTo>
                  <a:lnTo>
                    <a:pt x="55148" y="343998"/>
                  </a:lnTo>
                  <a:lnTo>
                    <a:pt x="77990" y="340233"/>
                  </a:lnTo>
                  <a:lnTo>
                    <a:pt x="116197" y="319005"/>
                  </a:lnTo>
                  <a:lnTo>
                    <a:pt x="128443" y="307532"/>
                  </a:lnTo>
                  <a:lnTo>
                    <a:pt x="140193" y="285639"/>
                  </a:lnTo>
                  <a:lnTo>
                    <a:pt x="157267" y="226620"/>
                  </a:lnTo>
                  <a:lnTo>
                    <a:pt x="166225" y="169304"/>
                  </a:lnTo>
                  <a:lnTo>
                    <a:pt x="173727" y="108131"/>
                  </a:lnTo>
                  <a:lnTo>
                    <a:pt x="176176" y="50896"/>
                  </a:lnTo>
                  <a:lnTo>
                    <a:pt x="182213" y="4076"/>
                  </a:lnTo>
                  <a:lnTo>
                    <a:pt x="181720" y="75"/>
                  </a:lnTo>
                  <a:lnTo>
                    <a:pt x="180528" y="0"/>
                  </a:lnTo>
                  <a:lnTo>
                    <a:pt x="178869" y="2540"/>
                  </a:lnTo>
                  <a:lnTo>
                    <a:pt x="175989" y="59235"/>
                  </a:lnTo>
                  <a:lnTo>
                    <a:pt x="175610" y="118833"/>
                  </a:lnTo>
                  <a:lnTo>
                    <a:pt x="177297" y="160535"/>
                  </a:lnTo>
                  <a:lnTo>
                    <a:pt x="183813" y="214355"/>
                  </a:lnTo>
                  <a:lnTo>
                    <a:pt x="201321" y="267245"/>
                  </a:lnTo>
                  <a:lnTo>
                    <a:pt x="209142" y="276578"/>
                  </a:lnTo>
                  <a:lnTo>
                    <a:pt x="227046" y="286947"/>
                  </a:lnTo>
                  <a:lnTo>
                    <a:pt x="246519" y="286949"/>
                  </a:lnTo>
                  <a:lnTo>
                    <a:pt x="264963" y="281192"/>
                  </a:lnTo>
                  <a:lnTo>
                    <a:pt x="290879" y="263420"/>
                  </a:lnTo>
                  <a:lnTo>
                    <a:pt x="343957" y="204859"/>
                  </a:lnTo>
                  <a:lnTo>
                    <a:pt x="359520" y="184969"/>
                  </a:lnTo>
                  <a:lnTo>
                    <a:pt x="364703" y="181996"/>
                  </a:lnTo>
                  <a:lnTo>
                    <a:pt x="369887" y="181740"/>
                  </a:lnTo>
                  <a:lnTo>
                    <a:pt x="375071" y="183298"/>
                  </a:lnTo>
                  <a:lnTo>
                    <a:pt x="385437" y="194242"/>
                  </a:lnTo>
                  <a:lnTo>
                    <a:pt x="432079" y="250704"/>
                  </a:lnTo>
                  <a:lnTo>
                    <a:pt x="437261" y="257776"/>
                  </a:lnTo>
                  <a:lnTo>
                    <a:pt x="437261" y="264219"/>
                  </a:lnTo>
                  <a:lnTo>
                    <a:pt x="433807" y="270242"/>
                  </a:lnTo>
                  <a:lnTo>
                    <a:pt x="428048" y="275984"/>
                  </a:lnTo>
                  <a:lnTo>
                    <a:pt x="410134" y="282365"/>
                  </a:lnTo>
                  <a:lnTo>
                    <a:pt x="355904" y="287021"/>
                  </a:lnTo>
                  <a:lnTo>
                    <a:pt x="346570" y="28746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67A7E-D718-4F00-AE92-26DC56E54D75}"/>
              </a:ext>
            </a:extLst>
          </p:cNvPr>
          <p:cNvGrpSpPr/>
          <p:nvPr/>
        </p:nvGrpSpPr>
        <p:grpSpPr>
          <a:xfrm>
            <a:off x="3172627" y="1198076"/>
            <a:ext cx="558667" cy="700755"/>
            <a:chOff x="3172627" y="1198076"/>
            <a:chExt cx="558667" cy="70075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B479E60-6701-4F37-BDE3-CFF918052DFA}"/>
                </a:ext>
              </a:extLst>
            </p:cNvPr>
            <p:cNvSpPr/>
            <p:nvPr/>
          </p:nvSpPr>
          <p:spPr>
            <a:xfrm>
              <a:off x="3172627" y="1780693"/>
              <a:ext cx="247423" cy="118138"/>
            </a:xfrm>
            <a:custGeom>
              <a:avLst/>
              <a:gdLst/>
              <a:ahLst/>
              <a:cxnLst/>
              <a:rect l="0" t="0" r="0" b="0"/>
              <a:pathLst>
                <a:path w="247423" h="118138">
                  <a:moveTo>
                    <a:pt x="22293" y="38312"/>
                  </a:moveTo>
                  <a:lnTo>
                    <a:pt x="26419" y="25932"/>
                  </a:lnTo>
                  <a:lnTo>
                    <a:pt x="26142" y="12944"/>
                  </a:lnTo>
                  <a:lnTo>
                    <a:pt x="24859" y="5853"/>
                  </a:lnTo>
                  <a:lnTo>
                    <a:pt x="21412" y="1990"/>
                  </a:lnTo>
                  <a:lnTo>
                    <a:pt x="16523" y="278"/>
                  </a:lnTo>
                  <a:lnTo>
                    <a:pt x="10673" y="0"/>
                  </a:lnTo>
                  <a:lnTo>
                    <a:pt x="6773" y="4134"/>
                  </a:lnTo>
                  <a:lnTo>
                    <a:pt x="2439" y="20243"/>
                  </a:lnTo>
                  <a:lnTo>
                    <a:pt x="0" y="49465"/>
                  </a:lnTo>
                  <a:lnTo>
                    <a:pt x="6339" y="69757"/>
                  </a:lnTo>
                  <a:lnTo>
                    <a:pt x="17793" y="88564"/>
                  </a:lnTo>
                  <a:lnTo>
                    <a:pt x="38810" y="108000"/>
                  </a:lnTo>
                  <a:lnTo>
                    <a:pt x="53818" y="116214"/>
                  </a:lnTo>
                  <a:lnTo>
                    <a:pt x="71429" y="118137"/>
                  </a:lnTo>
                  <a:lnTo>
                    <a:pt x="89908" y="115249"/>
                  </a:lnTo>
                  <a:lnTo>
                    <a:pt x="125189" y="97016"/>
                  </a:lnTo>
                  <a:lnTo>
                    <a:pt x="179546" y="62009"/>
                  </a:lnTo>
                  <a:lnTo>
                    <a:pt x="189316" y="56702"/>
                  </a:lnTo>
                  <a:lnTo>
                    <a:pt x="209386" y="53107"/>
                  </a:lnTo>
                  <a:lnTo>
                    <a:pt x="228094" y="55252"/>
                  </a:lnTo>
                  <a:lnTo>
                    <a:pt x="242167" y="61964"/>
                  </a:lnTo>
                  <a:lnTo>
                    <a:pt x="245747" y="67900"/>
                  </a:lnTo>
                  <a:lnTo>
                    <a:pt x="247422" y="83708"/>
                  </a:lnTo>
                  <a:lnTo>
                    <a:pt x="242984" y="97644"/>
                  </a:lnTo>
                  <a:lnTo>
                    <a:pt x="239382" y="103778"/>
                  </a:lnTo>
                  <a:lnTo>
                    <a:pt x="235253" y="107868"/>
                  </a:lnTo>
                  <a:lnTo>
                    <a:pt x="216631" y="11604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FAFE4D5-0E0C-47B0-B023-F3D36FA0014F}"/>
                </a:ext>
              </a:extLst>
            </p:cNvPr>
            <p:cNvSpPr/>
            <p:nvPr/>
          </p:nvSpPr>
          <p:spPr>
            <a:xfrm>
              <a:off x="3212148" y="1756029"/>
              <a:ext cx="184884" cy="31883"/>
            </a:xfrm>
            <a:custGeom>
              <a:avLst/>
              <a:gdLst/>
              <a:ahLst/>
              <a:cxnLst/>
              <a:rect l="0" t="0" r="0" b="0"/>
              <a:pathLst>
                <a:path w="184884" h="31883">
                  <a:moveTo>
                    <a:pt x="21639" y="31882"/>
                  </a:moveTo>
                  <a:lnTo>
                    <a:pt x="0" y="3550"/>
                  </a:lnTo>
                  <a:lnTo>
                    <a:pt x="303" y="902"/>
                  </a:lnTo>
                  <a:lnTo>
                    <a:pt x="3960" y="0"/>
                  </a:lnTo>
                  <a:lnTo>
                    <a:pt x="66450" y="4869"/>
                  </a:lnTo>
                  <a:lnTo>
                    <a:pt x="125365" y="10379"/>
                  </a:lnTo>
                  <a:lnTo>
                    <a:pt x="166937" y="21757"/>
                  </a:lnTo>
                  <a:lnTo>
                    <a:pt x="184883" y="3188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CA48973-BA3D-49E3-88DB-72C4FDDD23FC}"/>
                </a:ext>
              </a:extLst>
            </p:cNvPr>
            <p:cNvSpPr/>
            <p:nvPr/>
          </p:nvSpPr>
          <p:spPr>
            <a:xfrm>
              <a:off x="3319296" y="1655531"/>
              <a:ext cx="70589" cy="140155"/>
            </a:xfrm>
            <a:custGeom>
              <a:avLst/>
              <a:gdLst/>
              <a:ahLst/>
              <a:cxnLst/>
              <a:rect l="0" t="0" r="0" b="0"/>
              <a:pathLst>
                <a:path w="70589" h="140155">
                  <a:moveTo>
                    <a:pt x="54415" y="140154"/>
                  </a:moveTo>
                  <a:lnTo>
                    <a:pt x="37908" y="140154"/>
                  </a:lnTo>
                  <a:lnTo>
                    <a:pt x="15263" y="131900"/>
                  </a:lnTo>
                  <a:lnTo>
                    <a:pt x="10175" y="126014"/>
                  </a:lnTo>
                  <a:lnTo>
                    <a:pt x="4522" y="110261"/>
                  </a:lnTo>
                  <a:lnTo>
                    <a:pt x="397" y="51705"/>
                  </a:lnTo>
                  <a:lnTo>
                    <a:pt x="2856" y="46639"/>
                  </a:lnTo>
                  <a:lnTo>
                    <a:pt x="7087" y="44989"/>
                  </a:lnTo>
                  <a:lnTo>
                    <a:pt x="18697" y="47762"/>
                  </a:lnTo>
                  <a:lnTo>
                    <a:pt x="39801" y="56444"/>
                  </a:lnTo>
                  <a:lnTo>
                    <a:pt x="54829" y="56021"/>
                  </a:lnTo>
                  <a:lnTo>
                    <a:pt x="60737" y="52971"/>
                  </a:lnTo>
                  <a:lnTo>
                    <a:pt x="69605" y="42672"/>
                  </a:lnTo>
                  <a:lnTo>
                    <a:pt x="70588" y="36298"/>
                  </a:lnTo>
                  <a:lnTo>
                    <a:pt x="67073" y="22307"/>
                  </a:lnTo>
                  <a:lnTo>
                    <a:pt x="55382" y="3988"/>
                  </a:lnTo>
                  <a:lnTo>
                    <a:pt x="49877" y="1008"/>
                  </a:lnTo>
                  <a:lnTo>
                    <a:pt x="36851" y="0"/>
                  </a:lnTo>
                  <a:lnTo>
                    <a:pt x="30613" y="2668"/>
                  </a:lnTo>
                  <a:lnTo>
                    <a:pt x="0" y="3132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D01C148-37FF-447E-81C6-E96CC023CAA5}"/>
                </a:ext>
              </a:extLst>
            </p:cNvPr>
            <p:cNvSpPr/>
            <p:nvPr/>
          </p:nvSpPr>
          <p:spPr>
            <a:xfrm>
              <a:off x="3350390" y="1476970"/>
              <a:ext cx="124378" cy="119341"/>
            </a:xfrm>
            <a:custGeom>
              <a:avLst/>
              <a:gdLst/>
              <a:ahLst/>
              <a:cxnLst/>
              <a:rect l="0" t="0" r="0" b="0"/>
              <a:pathLst>
                <a:path w="124378" h="119341">
                  <a:moveTo>
                    <a:pt x="0" y="101056"/>
                  </a:moveTo>
                  <a:lnTo>
                    <a:pt x="8254" y="92803"/>
                  </a:lnTo>
                  <a:lnTo>
                    <a:pt x="13276" y="92099"/>
                  </a:lnTo>
                  <a:lnTo>
                    <a:pt x="25766" y="95924"/>
                  </a:lnTo>
                  <a:lnTo>
                    <a:pt x="70177" y="118118"/>
                  </a:lnTo>
                  <a:lnTo>
                    <a:pt x="70969" y="119340"/>
                  </a:lnTo>
                  <a:lnTo>
                    <a:pt x="60333" y="118396"/>
                  </a:lnTo>
                  <a:lnTo>
                    <a:pt x="38318" y="108881"/>
                  </a:lnTo>
                  <a:lnTo>
                    <a:pt x="27683" y="97624"/>
                  </a:lnTo>
                  <a:lnTo>
                    <a:pt x="23638" y="90994"/>
                  </a:lnTo>
                  <a:lnTo>
                    <a:pt x="22668" y="84847"/>
                  </a:lnTo>
                  <a:lnTo>
                    <a:pt x="23749" y="79022"/>
                  </a:lnTo>
                  <a:lnTo>
                    <a:pt x="26198" y="73411"/>
                  </a:lnTo>
                  <a:lnTo>
                    <a:pt x="31285" y="69670"/>
                  </a:lnTo>
                  <a:lnTo>
                    <a:pt x="46150" y="65513"/>
                  </a:lnTo>
                  <a:lnTo>
                    <a:pt x="69816" y="67300"/>
                  </a:lnTo>
                  <a:lnTo>
                    <a:pt x="72456" y="66460"/>
                  </a:lnTo>
                  <a:lnTo>
                    <a:pt x="71625" y="64173"/>
                  </a:lnTo>
                  <a:lnTo>
                    <a:pt x="55799" y="48089"/>
                  </a:lnTo>
                  <a:lnTo>
                    <a:pt x="50712" y="33753"/>
                  </a:lnTo>
                  <a:lnTo>
                    <a:pt x="49355" y="25093"/>
                  </a:lnTo>
                  <a:lnTo>
                    <a:pt x="51905" y="18456"/>
                  </a:lnTo>
                  <a:lnTo>
                    <a:pt x="57061" y="13168"/>
                  </a:lnTo>
                  <a:lnTo>
                    <a:pt x="72002" y="5853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6D2402A-BDE8-4D60-A43F-40A306188C2B}"/>
                </a:ext>
              </a:extLst>
            </p:cNvPr>
            <p:cNvSpPr/>
            <p:nvPr/>
          </p:nvSpPr>
          <p:spPr>
            <a:xfrm>
              <a:off x="3434186" y="1368141"/>
              <a:ext cx="87223" cy="70161"/>
            </a:xfrm>
            <a:custGeom>
              <a:avLst/>
              <a:gdLst/>
              <a:ahLst/>
              <a:cxnLst/>
              <a:rect l="0" t="0" r="0" b="0"/>
              <a:pathLst>
                <a:path w="87223" h="70161">
                  <a:moveTo>
                    <a:pt x="79448" y="46641"/>
                  </a:moveTo>
                  <a:lnTo>
                    <a:pt x="79448" y="30134"/>
                  </a:lnTo>
                  <a:lnTo>
                    <a:pt x="76857" y="24408"/>
                  </a:lnTo>
                  <a:lnTo>
                    <a:pt x="67068" y="15742"/>
                  </a:lnTo>
                  <a:lnTo>
                    <a:pt x="42863" y="6008"/>
                  </a:lnTo>
                  <a:lnTo>
                    <a:pt x="26048" y="7276"/>
                  </a:lnTo>
                  <a:lnTo>
                    <a:pt x="17936" y="10033"/>
                  </a:lnTo>
                  <a:lnTo>
                    <a:pt x="6620" y="20006"/>
                  </a:lnTo>
                  <a:lnTo>
                    <a:pt x="2393" y="26293"/>
                  </a:lnTo>
                  <a:lnTo>
                    <a:pt x="0" y="40189"/>
                  </a:lnTo>
                  <a:lnTo>
                    <a:pt x="571" y="47522"/>
                  </a:lnTo>
                  <a:lnTo>
                    <a:pt x="4407" y="54138"/>
                  </a:lnTo>
                  <a:lnTo>
                    <a:pt x="17882" y="66096"/>
                  </a:lnTo>
                  <a:lnTo>
                    <a:pt x="25448" y="69112"/>
                  </a:lnTo>
                  <a:lnTo>
                    <a:pt x="40765" y="70160"/>
                  </a:lnTo>
                  <a:lnTo>
                    <a:pt x="46749" y="67503"/>
                  </a:lnTo>
                  <a:lnTo>
                    <a:pt x="55703" y="57640"/>
                  </a:lnTo>
                  <a:lnTo>
                    <a:pt x="57572" y="51383"/>
                  </a:lnTo>
                  <a:lnTo>
                    <a:pt x="60615" y="15148"/>
                  </a:lnTo>
                  <a:lnTo>
                    <a:pt x="64302" y="10098"/>
                  </a:lnTo>
                  <a:lnTo>
                    <a:pt x="69351" y="6732"/>
                  </a:lnTo>
                  <a:lnTo>
                    <a:pt x="87222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E839AB-B47E-4905-9E1A-DFAC6FC247C9}"/>
                </a:ext>
              </a:extLst>
            </p:cNvPr>
            <p:cNvSpPr/>
            <p:nvPr/>
          </p:nvSpPr>
          <p:spPr>
            <a:xfrm>
              <a:off x="3508233" y="1198076"/>
              <a:ext cx="223061" cy="139475"/>
            </a:xfrm>
            <a:custGeom>
              <a:avLst/>
              <a:gdLst/>
              <a:ahLst/>
              <a:cxnLst/>
              <a:rect l="0" t="0" r="0" b="0"/>
              <a:pathLst>
                <a:path w="223061" h="139475">
                  <a:moveTo>
                    <a:pt x="44269" y="92330"/>
                  </a:moveTo>
                  <a:lnTo>
                    <a:pt x="36016" y="100583"/>
                  </a:lnTo>
                  <a:lnTo>
                    <a:pt x="35312" y="105605"/>
                  </a:lnTo>
                  <a:lnTo>
                    <a:pt x="39137" y="118096"/>
                  </a:lnTo>
                  <a:lnTo>
                    <a:pt x="51201" y="129981"/>
                  </a:lnTo>
                  <a:lnTo>
                    <a:pt x="59255" y="135569"/>
                  </a:lnTo>
                  <a:lnTo>
                    <a:pt x="75114" y="139474"/>
                  </a:lnTo>
                  <a:lnTo>
                    <a:pt x="82970" y="139306"/>
                  </a:lnTo>
                  <a:lnTo>
                    <a:pt x="89072" y="135740"/>
                  </a:lnTo>
                  <a:lnTo>
                    <a:pt x="98155" y="122563"/>
                  </a:lnTo>
                  <a:lnTo>
                    <a:pt x="100464" y="107494"/>
                  </a:lnTo>
                  <a:lnTo>
                    <a:pt x="99871" y="99848"/>
                  </a:lnTo>
                  <a:lnTo>
                    <a:pt x="92301" y="84443"/>
                  </a:lnTo>
                  <a:lnTo>
                    <a:pt x="48022" y="34261"/>
                  </a:lnTo>
                  <a:lnTo>
                    <a:pt x="0" y="0"/>
                  </a:lnTo>
                  <a:lnTo>
                    <a:pt x="73" y="546"/>
                  </a:lnTo>
                  <a:lnTo>
                    <a:pt x="1849" y="2638"/>
                  </a:lnTo>
                  <a:lnTo>
                    <a:pt x="61688" y="39931"/>
                  </a:lnTo>
                  <a:lnTo>
                    <a:pt x="124532" y="73913"/>
                  </a:lnTo>
                  <a:lnTo>
                    <a:pt x="129736" y="75733"/>
                  </a:lnTo>
                  <a:lnTo>
                    <a:pt x="131477" y="75220"/>
                  </a:lnTo>
                  <a:lnTo>
                    <a:pt x="130911" y="73149"/>
                  </a:lnTo>
                  <a:lnTo>
                    <a:pt x="115318" y="48036"/>
                  </a:lnTo>
                  <a:lnTo>
                    <a:pt x="112364" y="39480"/>
                  </a:lnTo>
                  <a:lnTo>
                    <a:pt x="112987" y="32048"/>
                  </a:lnTo>
                  <a:lnTo>
                    <a:pt x="120588" y="19185"/>
                  </a:lnTo>
                  <a:lnTo>
                    <a:pt x="132603" y="10013"/>
                  </a:lnTo>
                  <a:lnTo>
                    <a:pt x="148308" y="3921"/>
                  </a:lnTo>
                  <a:lnTo>
                    <a:pt x="169684" y="1213"/>
                  </a:lnTo>
                  <a:lnTo>
                    <a:pt x="188972" y="4616"/>
                  </a:lnTo>
                  <a:lnTo>
                    <a:pt x="223060" y="2236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4389C1B-BCF2-496A-BDDC-7DF9A7FC33F4}"/>
              </a:ext>
            </a:extLst>
          </p:cNvPr>
          <p:cNvGrpSpPr/>
          <p:nvPr/>
        </p:nvGrpSpPr>
        <p:grpSpPr>
          <a:xfrm>
            <a:off x="5204137" y="1251538"/>
            <a:ext cx="291748" cy="925051"/>
            <a:chOff x="5204137" y="1251538"/>
            <a:chExt cx="291748" cy="9250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87B55C0-7731-4768-A7B7-E39D5CD12528}"/>
                </a:ext>
              </a:extLst>
            </p:cNvPr>
            <p:cNvSpPr/>
            <p:nvPr/>
          </p:nvSpPr>
          <p:spPr>
            <a:xfrm>
              <a:off x="5204137" y="2098244"/>
              <a:ext cx="144051" cy="78345"/>
            </a:xfrm>
            <a:custGeom>
              <a:avLst/>
              <a:gdLst/>
              <a:ahLst/>
              <a:cxnLst/>
              <a:rect l="0" t="0" r="0" b="0"/>
              <a:pathLst>
                <a:path w="144051" h="78345">
                  <a:moveTo>
                    <a:pt x="4126" y="16155"/>
                  </a:moveTo>
                  <a:lnTo>
                    <a:pt x="0" y="3776"/>
                  </a:lnTo>
                  <a:lnTo>
                    <a:pt x="2239" y="992"/>
                  </a:lnTo>
                  <a:lnTo>
                    <a:pt x="7187" y="0"/>
                  </a:lnTo>
                  <a:lnTo>
                    <a:pt x="13940" y="203"/>
                  </a:lnTo>
                  <a:lnTo>
                    <a:pt x="26050" y="5035"/>
                  </a:lnTo>
                  <a:lnTo>
                    <a:pt x="88300" y="43951"/>
                  </a:lnTo>
                  <a:lnTo>
                    <a:pt x="132123" y="73847"/>
                  </a:lnTo>
                  <a:lnTo>
                    <a:pt x="144050" y="783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56094A2-ECC5-4717-BED9-5194424DB2AC}"/>
                </a:ext>
              </a:extLst>
            </p:cNvPr>
            <p:cNvSpPr/>
            <p:nvPr/>
          </p:nvSpPr>
          <p:spPr>
            <a:xfrm>
              <a:off x="5317093" y="2019769"/>
              <a:ext cx="93283" cy="93084"/>
            </a:xfrm>
            <a:custGeom>
              <a:avLst/>
              <a:gdLst/>
              <a:ahLst/>
              <a:cxnLst/>
              <a:rect l="0" t="0" r="0" b="0"/>
              <a:pathLst>
                <a:path w="93283" h="93084">
                  <a:moveTo>
                    <a:pt x="0" y="55763"/>
                  </a:moveTo>
                  <a:lnTo>
                    <a:pt x="40673" y="92309"/>
                  </a:lnTo>
                  <a:lnTo>
                    <a:pt x="43526" y="93083"/>
                  </a:lnTo>
                  <a:lnTo>
                    <a:pt x="43701" y="91007"/>
                  </a:lnTo>
                  <a:lnTo>
                    <a:pt x="15128" y="38907"/>
                  </a:lnTo>
                  <a:lnTo>
                    <a:pt x="14785" y="20344"/>
                  </a:lnTo>
                  <a:lnTo>
                    <a:pt x="18494" y="13149"/>
                  </a:lnTo>
                  <a:lnTo>
                    <a:pt x="31828" y="2850"/>
                  </a:lnTo>
                  <a:lnTo>
                    <a:pt x="49270" y="0"/>
                  </a:lnTo>
                  <a:lnTo>
                    <a:pt x="93282" y="134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8C43B6-51A2-4BF4-A559-72780BC9710D}"/>
                </a:ext>
              </a:extLst>
            </p:cNvPr>
            <p:cNvSpPr/>
            <p:nvPr/>
          </p:nvSpPr>
          <p:spPr>
            <a:xfrm>
              <a:off x="5291999" y="1895895"/>
              <a:ext cx="133924" cy="47488"/>
            </a:xfrm>
            <a:custGeom>
              <a:avLst/>
              <a:gdLst/>
              <a:ahLst/>
              <a:cxnLst/>
              <a:rect l="0" t="0" r="0" b="0"/>
              <a:pathLst>
                <a:path w="133924" h="47488">
                  <a:moveTo>
                    <a:pt x="32867" y="24166"/>
                  </a:moveTo>
                  <a:lnTo>
                    <a:pt x="409" y="2527"/>
                  </a:lnTo>
                  <a:lnTo>
                    <a:pt x="0" y="239"/>
                  </a:lnTo>
                  <a:lnTo>
                    <a:pt x="11062" y="0"/>
                  </a:lnTo>
                  <a:lnTo>
                    <a:pt x="65526" y="17646"/>
                  </a:lnTo>
                  <a:lnTo>
                    <a:pt x="124165" y="42991"/>
                  </a:lnTo>
                  <a:lnTo>
                    <a:pt x="133923" y="4748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7A5AE04-027D-4AA5-B7F7-97E95EAD2BCA}"/>
                </a:ext>
              </a:extLst>
            </p:cNvPr>
            <p:cNvSpPr/>
            <p:nvPr/>
          </p:nvSpPr>
          <p:spPr>
            <a:xfrm>
              <a:off x="5361416" y="1865647"/>
              <a:ext cx="25640" cy="85509"/>
            </a:xfrm>
            <a:custGeom>
              <a:avLst/>
              <a:gdLst/>
              <a:ahLst/>
              <a:cxnLst/>
              <a:rect l="0" t="0" r="0" b="0"/>
              <a:pathLst>
                <a:path w="25640" h="85509">
                  <a:moveTo>
                    <a:pt x="25639" y="85508"/>
                  </a:moveTo>
                  <a:lnTo>
                    <a:pt x="13258" y="77255"/>
                  </a:lnTo>
                  <a:lnTo>
                    <a:pt x="4877" y="63990"/>
                  </a:lnTo>
                  <a:lnTo>
                    <a:pt x="0" y="47442"/>
                  </a:lnTo>
                  <a:lnTo>
                    <a:pt x="2111" y="24421"/>
                  </a:lnTo>
                  <a:lnTo>
                    <a:pt x="1009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87E6A6-0034-4B96-8C7D-637B5DFC6732}"/>
                </a:ext>
              </a:extLst>
            </p:cNvPr>
            <p:cNvSpPr/>
            <p:nvPr/>
          </p:nvSpPr>
          <p:spPr>
            <a:xfrm>
              <a:off x="5387525" y="1697422"/>
              <a:ext cx="108360" cy="147423"/>
            </a:xfrm>
            <a:custGeom>
              <a:avLst/>
              <a:gdLst/>
              <a:ahLst/>
              <a:cxnLst/>
              <a:rect l="0" t="0" r="0" b="0"/>
              <a:pathLst>
                <a:path w="108360" h="147423">
                  <a:moveTo>
                    <a:pt x="30624" y="137130"/>
                  </a:moveTo>
                  <a:lnTo>
                    <a:pt x="23554" y="114034"/>
                  </a:lnTo>
                  <a:lnTo>
                    <a:pt x="15677" y="102105"/>
                  </a:lnTo>
                  <a:lnTo>
                    <a:pt x="11158" y="100824"/>
                  </a:lnTo>
                  <a:lnTo>
                    <a:pt x="6418" y="102562"/>
                  </a:lnTo>
                  <a:lnTo>
                    <a:pt x="1531" y="106311"/>
                  </a:lnTo>
                  <a:lnTo>
                    <a:pt x="0" y="110538"/>
                  </a:lnTo>
                  <a:lnTo>
                    <a:pt x="707" y="115084"/>
                  </a:lnTo>
                  <a:lnTo>
                    <a:pt x="6099" y="124741"/>
                  </a:lnTo>
                  <a:lnTo>
                    <a:pt x="14253" y="134791"/>
                  </a:lnTo>
                  <a:lnTo>
                    <a:pt x="32683" y="146034"/>
                  </a:lnTo>
                  <a:lnTo>
                    <a:pt x="49389" y="147422"/>
                  </a:lnTo>
                  <a:lnTo>
                    <a:pt x="58681" y="146582"/>
                  </a:lnTo>
                  <a:lnTo>
                    <a:pt x="65739" y="142568"/>
                  </a:lnTo>
                  <a:lnTo>
                    <a:pt x="75885" y="128895"/>
                  </a:lnTo>
                  <a:lnTo>
                    <a:pt x="78667" y="111301"/>
                  </a:lnTo>
                  <a:lnTo>
                    <a:pt x="78200" y="101773"/>
                  </a:lnTo>
                  <a:lnTo>
                    <a:pt x="70770" y="84276"/>
                  </a:lnTo>
                  <a:lnTo>
                    <a:pt x="37542" y="44917"/>
                  </a:lnTo>
                  <a:lnTo>
                    <a:pt x="22470" y="32519"/>
                  </a:lnTo>
                  <a:lnTo>
                    <a:pt x="20869" y="27658"/>
                  </a:lnTo>
                  <a:lnTo>
                    <a:pt x="23257" y="23554"/>
                  </a:lnTo>
                  <a:lnTo>
                    <a:pt x="50543" y="3491"/>
                  </a:lnTo>
                  <a:lnTo>
                    <a:pt x="67403" y="0"/>
                  </a:lnTo>
                  <a:lnTo>
                    <a:pt x="84111" y="3055"/>
                  </a:lnTo>
                  <a:lnTo>
                    <a:pt x="97582" y="9307"/>
                  </a:lnTo>
                  <a:lnTo>
                    <a:pt x="108359" y="2052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926986D-4536-4ABF-AB53-C2781E126763}"/>
                </a:ext>
              </a:extLst>
            </p:cNvPr>
            <p:cNvSpPr/>
            <p:nvPr/>
          </p:nvSpPr>
          <p:spPr>
            <a:xfrm>
              <a:off x="5316613" y="1539158"/>
              <a:ext cx="148178" cy="88198"/>
            </a:xfrm>
            <a:custGeom>
              <a:avLst/>
              <a:gdLst/>
              <a:ahLst/>
              <a:cxnLst/>
              <a:rect l="0" t="0" r="0" b="0"/>
              <a:pathLst>
                <a:path w="148178" h="88198">
                  <a:moveTo>
                    <a:pt x="8253" y="77736"/>
                  </a:moveTo>
                  <a:lnTo>
                    <a:pt x="0" y="69482"/>
                  </a:lnTo>
                  <a:lnTo>
                    <a:pt x="1888" y="67915"/>
                  </a:lnTo>
                  <a:lnTo>
                    <a:pt x="23450" y="69835"/>
                  </a:lnTo>
                  <a:lnTo>
                    <a:pt x="81959" y="83134"/>
                  </a:lnTo>
                  <a:lnTo>
                    <a:pt x="103487" y="88197"/>
                  </a:lnTo>
                  <a:lnTo>
                    <a:pt x="108883" y="86437"/>
                  </a:lnTo>
                  <a:lnTo>
                    <a:pt x="110752" y="81809"/>
                  </a:lnTo>
                  <a:lnTo>
                    <a:pt x="110271" y="75269"/>
                  </a:lnTo>
                  <a:lnTo>
                    <a:pt x="105130" y="63396"/>
                  </a:lnTo>
                  <a:lnTo>
                    <a:pt x="72788" y="15163"/>
                  </a:lnTo>
                  <a:lnTo>
                    <a:pt x="72870" y="10109"/>
                  </a:lnTo>
                  <a:lnTo>
                    <a:pt x="76379" y="6739"/>
                  </a:lnTo>
                  <a:lnTo>
                    <a:pt x="89491" y="2996"/>
                  </a:lnTo>
                  <a:lnTo>
                    <a:pt x="14817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E7D5128-FBA1-4840-8F54-D3EC93F458DD}"/>
                </a:ext>
              </a:extLst>
            </p:cNvPr>
            <p:cNvSpPr/>
            <p:nvPr/>
          </p:nvSpPr>
          <p:spPr>
            <a:xfrm>
              <a:off x="5285999" y="1484744"/>
              <a:ext cx="46642" cy="15548"/>
            </a:xfrm>
            <a:custGeom>
              <a:avLst/>
              <a:gdLst/>
              <a:ahLst/>
              <a:cxnLst/>
              <a:rect l="0" t="0" r="0" b="0"/>
              <a:pathLst>
                <a:path w="46642" h="15548">
                  <a:moveTo>
                    <a:pt x="46641" y="1554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A3553F9-1E2E-4116-945A-E6AF8A80AA1D}"/>
                </a:ext>
              </a:extLst>
            </p:cNvPr>
            <p:cNvSpPr/>
            <p:nvPr/>
          </p:nvSpPr>
          <p:spPr>
            <a:xfrm>
              <a:off x="5332640" y="1251538"/>
              <a:ext cx="147698" cy="213287"/>
            </a:xfrm>
            <a:custGeom>
              <a:avLst/>
              <a:gdLst/>
              <a:ahLst/>
              <a:cxnLst/>
              <a:rect l="0" t="0" r="0" b="0"/>
              <a:pathLst>
                <a:path w="147698" h="213287">
                  <a:moveTo>
                    <a:pt x="0" y="202112"/>
                  </a:moveTo>
                  <a:lnTo>
                    <a:pt x="62997" y="208264"/>
                  </a:lnTo>
                  <a:lnTo>
                    <a:pt x="108936" y="213286"/>
                  </a:lnTo>
                  <a:lnTo>
                    <a:pt x="110628" y="211289"/>
                  </a:lnTo>
                  <a:lnTo>
                    <a:pt x="110029" y="208230"/>
                  </a:lnTo>
                  <a:lnTo>
                    <a:pt x="100149" y="200224"/>
                  </a:lnTo>
                  <a:lnTo>
                    <a:pt x="50715" y="165725"/>
                  </a:lnTo>
                  <a:lnTo>
                    <a:pt x="48493" y="160579"/>
                  </a:lnTo>
                  <a:lnTo>
                    <a:pt x="48740" y="155421"/>
                  </a:lnTo>
                  <a:lnTo>
                    <a:pt x="50631" y="150255"/>
                  </a:lnTo>
                  <a:lnTo>
                    <a:pt x="56211" y="146811"/>
                  </a:lnTo>
                  <a:lnTo>
                    <a:pt x="89287" y="136677"/>
                  </a:lnTo>
                  <a:lnTo>
                    <a:pt x="95801" y="132577"/>
                  </a:lnTo>
                  <a:lnTo>
                    <a:pt x="100144" y="126389"/>
                  </a:lnTo>
                  <a:lnTo>
                    <a:pt x="104969" y="110300"/>
                  </a:lnTo>
                  <a:lnTo>
                    <a:pt x="103558" y="85944"/>
                  </a:lnTo>
                  <a:lnTo>
                    <a:pt x="95259" y="72458"/>
                  </a:lnTo>
                  <a:lnTo>
                    <a:pt x="60561" y="39900"/>
                  </a:lnTo>
                  <a:lnTo>
                    <a:pt x="42175" y="31265"/>
                  </a:lnTo>
                  <a:lnTo>
                    <a:pt x="37618" y="31208"/>
                  </a:lnTo>
                  <a:lnTo>
                    <a:pt x="36307" y="33761"/>
                  </a:lnTo>
                  <a:lnTo>
                    <a:pt x="37161" y="38055"/>
                  </a:lnTo>
                  <a:lnTo>
                    <a:pt x="40320" y="41781"/>
                  </a:lnTo>
                  <a:lnTo>
                    <a:pt x="50741" y="48224"/>
                  </a:lnTo>
                  <a:lnTo>
                    <a:pt x="68617" y="49360"/>
                  </a:lnTo>
                  <a:lnTo>
                    <a:pt x="89230" y="46122"/>
                  </a:lnTo>
                  <a:lnTo>
                    <a:pt x="114539" y="34587"/>
                  </a:lnTo>
                  <a:lnTo>
                    <a:pt x="132498" y="20229"/>
                  </a:lnTo>
                  <a:lnTo>
                    <a:pt x="14769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3F7A0C-1B81-4DAC-95E4-5FFC3C3B25A9}"/>
              </a:ext>
            </a:extLst>
          </p:cNvPr>
          <p:cNvGrpSpPr/>
          <p:nvPr/>
        </p:nvGrpSpPr>
        <p:grpSpPr>
          <a:xfrm>
            <a:off x="4360949" y="3629987"/>
            <a:ext cx="209886" cy="668774"/>
            <a:chOff x="4360949" y="3629987"/>
            <a:chExt cx="209886" cy="668774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1AF9F83-D07A-4403-ABDB-9D9C84A091D4}"/>
                </a:ext>
              </a:extLst>
            </p:cNvPr>
            <p:cNvSpPr/>
            <p:nvPr/>
          </p:nvSpPr>
          <p:spPr>
            <a:xfrm>
              <a:off x="4360949" y="4275440"/>
              <a:ext cx="178792" cy="23321"/>
            </a:xfrm>
            <a:custGeom>
              <a:avLst/>
              <a:gdLst/>
              <a:ahLst/>
              <a:cxnLst/>
              <a:rect l="0" t="0" r="0" b="0"/>
              <a:pathLst>
                <a:path w="178792" h="23321">
                  <a:moveTo>
                    <a:pt x="0" y="0"/>
                  </a:moveTo>
                  <a:lnTo>
                    <a:pt x="53900" y="13259"/>
                  </a:lnTo>
                  <a:lnTo>
                    <a:pt x="114626" y="21825"/>
                  </a:lnTo>
                  <a:lnTo>
                    <a:pt x="163506" y="23124"/>
                  </a:lnTo>
                  <a:lnTo>
                    <a:pt x="178791" y="2332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32F8C0-DA55-4679-B303-D3ED52EE6606}"/>
                </a:ext>
              </a:extLst>
            </p:cNvPr>
            <p:cNvSpPr/>
            <p:nvPr/>
          </p:nvSpPr>
          <p:spPr>
            <a:xfrm>
              <a:off x="4462005" y="4166611"/>
              <a:ext cx="93283" cy="85510"/>
            </a:xfrm>
            <a:custGeom>
              <a:avLst/>
              <a:gdLst/>
              <a:ahLst/>
              <a:cxnLst/>
              <a:rect l="0" t="0" r="0" b="0"/>
              <a:pathLst>
                <a:path w="93283" h="85510">
                  <a:moveTo>
                    <a:pt x="0" y="85509"/>
                  </a:moveTo>
                  <a:lnTo>
                    <a:pt x="4127" y="73128"/>
                  </a:lnTo>
                  <a:lnTo>
                    <a:pt x="8797" y="69482"/>
                  </a:lnTo>
                  <a:lnTo>
                    <a:pt x="23199" y="65430"/>
                  </a:lnTo>
                  <a:lnTo>
                    <a:pt x="46605" y="67275"/>
                  </a:lnTo>
                  <a:lnTo>
                    <a:pt x="50072" y="65580"/>
                  </a:lnTo>
                  <a:lnTo>
                    <a:pt x="50656" y="61858"/>
                  </a:lnTo>
                  <a:lnTo>
                    <a:pt x="46698" y="51676"/>
                  </a:lnTo>
                  <a:lnTo>
                    <a:pt x="33893" y="36233"/>
                  </a:lnTo>
                  <a:lnTo>
                    <a:pt x="21110" y="25892"/>
                  </a:lnTo>
                  <a:lnTo>
                    <a:pt x="19256" y="20716"/>
                  </a:lnTo>
                  <a:lnTo>
                    <a:pt x="20611" y="15538"/>
                  </a:lnTo>
                  <a:lnTo>
                    <a:pt x="24105" y="10359"/>
                  </a:lnTo>
                  <a:lnTo>
                    <a:pt x="29889" y="6906"/>
                  </a:lnTo>
                  <a:lnTo>
                    <a:pt x="54537" y="2046"/>
                  </a:lnTo>
                  <a:lnTo>
                    <a:pt x="93282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7BB1CE0-C4F4-4937-BD9B-1DA2ED5B0D6C}"/>
                </a:ext>
              </a:extLst>
            </p:cNvPr>
            <p:cNvSpPr/>
            <p:nvPr/>
          </p:nvSpPr>
          <p:spPr>
            <a:xfrm>
              <a:off x="4380719" y="4088875"/>
              <a:ext cx="135701" cy="15548"/>
            </a:xfrm>
            <a:custGeom>
              <a:avLst/>
              <a:gdLst/>
              <a:ahLst/>
              <a:cxnLst/>
              <a:rect l="0" t="0" r="0" b="0"/>
              <a:pathLst>
                <a:path w="135701" h="15548">
                  <a:moveTo>
                    <a:pt x="26871" y="15547"/>
                  </a:moveTo>
                  <a:lnTo>
                    <a:pt x="2111" y="7294"/>
                  </a:lnTo>
                  <a:lnTo>
                    <a:pt x="0" y="4863"/>
                  </a:lnTo>
                  <a:lnTo>
                    <a:pt x="3775" y="3242"/>
                  </a:lnTo>
                  <a:lnTo>
                    <a:pt x="62793" y="428"/>
                  </a:lnTo>
                  <a:lnTo>
                    <a:pt x="119251" y="85"/>
                  </a:lnTo>
                  <a:lnTo>
                    <a:pt x="13570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3489F85-C0F7-49E6-9858-461A1AB50801}"/>
                </a:ext>
              </a:extLst>
            </p:cNvPr>
            <p:cNvSpPr/>
            <p:nvPr/>
          </p:nvSpPr>
          <p:spPr>
            <a:xfrm>
              <a:off x="4438684" y="4042234"/>
              <a:ext cx="15548" cy="46642"/>
            </a:xfrm>
            <a:custGeom>
              <a:avLst/>
              <a:gdLst/>
              <a:ahLst/>
              <a:cxnLst/>
              <a:rect l="0" t="0" r="0" b="0"/>
              <a:pathLst>
                <a:path w="15548" h="46642">
                  <a:moveTo>
                    <a:pt x="15547" y="46641"/>
                  </a:moveTo>
                  <a:lnTo>
                    <a:pt x="7293" y="38388"/>
                  </a:lnTo>
                  <a:lnTo>
                    <a:pt x="3242" y="2512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4CECA3-3943-46EE-9164-8089B499C6AB}"/>
                </a:ext>
              </a:extLst>
            </p:cNvPr>
            <p:cNvSpPr/>
            <p:nvPr/>
          </p:nvSpPr>
          <p:spPr>
            <a:xfrm>
              <a:off x="4457509" y="3902311"/>
              <a:ext cx="113326" cy="117866"/>
            </a:xfrm>
            <a:custGeom>
              <a:avLst/>
              <a:gdLst/>
              <a:ahLst/>
              <a:cxnLst/>
              <a:rect l="0" t="0" r="0" b="0"/>
              <a:pathLst>
                <a:path w="113326" h="117866">
                  <a:moveTo>
                    <a:pt x="4496" y="108829"/>
                  </a:moveTo>
                  <a:lnTo>
                    <a:pt x="16876" y="104703"/>
                  </a:lnTo>
                  <a:lnTo>
                    <a:pt x="19659" y="100895"/>
                  </a:lnTo>
                  <a:lnTo>
                    <a:pt x="20650" y="95766"/>
                  </a:lnTo>
                  <a:lnTo>
                    <a:pt x="20448" y="89756"/>
                  </a:lnTo>
                  <a:lnTo>
                    <a:pt x="17722" y="84885"/>
                  </a:lnTo>
                  <a:lnTo>
                    <a:pt x="7783" y="77170"/>
                  </a:lnTo>
                  <a:lnTo>
                    <a:pt x="4096" y="78222"/>
                  </a:lnTo>
                  <a:lnTo>
                    <a:pt x="1638" y="82378"/>
                  </a:lnTo>
                  <a:lnTo>
                    <a:pt x="0" y="88604"/>
                  </a:lnTo>
                  <a:lnTo>
                    <a:pt x="1498" y="93618"/>
                  </a:lnTo>
                  <a:lnTo>
                    <a:pt x="5088" y="97825"/>
                  </a:lnTo>
                  <a:lnTo>
                    <a:pt x="33596" y="114909"/>
                  </a:lnTo>
                  <a:lnTo>
                    <a:pt x="54857" y="117865"/>
                  </a:lnTo>
                  <a:lnTo>
                    <a:pt x="66573" y="117444"/>
                  </a:lnTo>
                  <a:lnTo>
                    <a:pt x="84197" y="110067"/>
                  </a:lnTo>
                  <a:lnTo>
                    <a:pt x="91315" y="104472"/>
                  </a:lnTo>
                  <a:lnTo>
                    <a:pt x="95197" y="97287"/>
                  </a:lnTo>
                  <a:lnTo>
                    <a:pt x="97207" y="80091"/>
                  </a:lnTo>
                  <a:lnTo>
                    <a:pt x="92918" y="65538"/>
                  </a:lnTo>
                  <a:lnTo>
                    <a:pt x="76089" y="42120"/>
                  </a:lnTo>
                  <a:lnTo>
                    <a:pt x="57090" y="30234"/>
                  </a:lnTo>
                  <a:lnTo>
                    <a:pt x="55106" y="27066"/>
                  </a:lnTo>
                  <a:lnTo>
                    <a:pt x="56374" y="24090"/>
                  </a:lnTo>
                  <a:lnTo>
                    <a:pt x="77028" y="8981"/>
                  </a:lnTo>
                  <a:lnTo>
                    <a:pt x="91146" y="3991"/>
                  </a:lnTo>
                  <a:lnTo>
                    <a:pt x="11332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830DB05-933F-41A8-A3A6-C26F2938E6EE}"/>
                </a:ext>
              </a:extLst>
            </p:cNvPr>
            <p:cNvSpPr/>
            <p:nvPr/>
          </p:nvSpPr>
          <p:spPr>
            <a:xfrm>
              <a:off x="4394154" y="3801255"/>
              <a:ext cx="145587" cy="77736"/>
            </a:xfrm>
            <a:custGeom>
              <a:avLst/>
              <a:gdLst/>
              <a:ahLst/>
              <a:cxnLst/>
              <a:rect l="0" t="0" r="0" b="0"/>
              <a:pathLst>
                <a:path w="145587" h="77736">
                  <a:moveTo>
                    <a:pt x="13436" y="77735"/>
                  </a:moveTo>
                  <a:lnTo>
                    <a:pt x="1056" y="65355"/>
                  </a:lnTo>
                  <a:lnTo>
                    <a:pt x="0" y="60845"/>
                  </a:lnTo>
                  <a:lnTo>
                    <a:pt x="1887" y="56974"/>
                  </a:lnTo>
                  <a:lnTo>
                    <a:pt x="5737" y="53529"/>
                  </a:lnTo>
                  <a:lnTo>
                    <a:pt x="31788" y="48682"/>
                  </a:lnTo>
                  <a:lnTo>
                    <a:pt x="91881" y="46909"/>
                  </a:lnTo>
                  <a:lnTo>
                    <a:pt x="142928" y="46676"/>
                  </a:lnTo>
                  <a:lnTo>
                    <a:pt x="138071" y="46657"/>
                  </a:lnTo>
                  <a:lnTo>
                    <a:pt x="111786" y="38392"/>
                  </a:lnTo>
                  <a:lnTo>
                    <a:pt x="105778" y="33368"/>
                  </a:lnTo>
                  <a:lnTo>
                    <a:pt x="102637" y="27428"/>
                  </a:lnTo>
                  <a:lnTo>
                    <a:pt x="101406" y="20876"/>
                  </a:lnTo>
                  <a:lnTo>
                    <a:pt x="103177" y="15645"/>
                  </a:lnTo>
                  <a:lnTo>
                    <a:pt x="112054" y="7529"/>
                  </a:lnTo>
                  <a:lnTo>
                    <a:pt x="124637" y="3346"/>
                  </a:lnTo>
                  <a:lnTo>
                    <a:pt x="14558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1752C2-F838-4886-8B7E-1A80F7C0BC21}"/>
                </a:ext>
              </a:extLst>
            </p:cNvPr>
            <p:cNvSpPr/>
            <p:nvPr/>
          </p:nvSpPr>
          <p:spPr>
            <a:xfrm>
              <a:off x="4399816" y="3785708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7774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54F2C33-6334-4443-91CA-72C07A7A88F5}"/>
                </a:ext>
              </a:extLst>
            </p:cNvPr>
            <p:cNvSpPr/>
            <p:nvPr/>
          </p:nvSpPr>
          <p:spPr>
            <a:xfrm>
              <a:off x="4430911" y="3629987"/>
              <a:ext cx="139924" cy="140175"/>
            </a:xfrm>
            <a:custGeom>
              <a:avLst/>
              <a:gdLst/>
              <a:ahLst/>
              <a:cxnLst/>
              <a:rect l="0" t="0" r="0" b="0"/>
              <a:pathLst>
                <a:path w="139924" h="140175">
                  <a:moveTo>
                    <a:pt x="0" y="140174"/>
                  </a:moveTo>
                  <a:lnTo>
                    <a:pt x="27671" y="134021"/>
                  </a:lnTo>
                  <a:lnTo>
                    <a:pt x="73989" y="130886"/>
                  </a:lnTo>
                  <a:lnTo>
                    <a:pt x="87874" y="124242"/>
                  </a:lnTo>
                  <a:lnTo>
                    <a:pt x="89677" y="120051"/>
                  </a:lnTo>
                  <a:lnTo>
                    <a:pt x="88288" y="115531"/>
                  </a:lnTo>
                  <a:lnTo>
                    <a:pt x="78558" y="98611"/>
                  </a:lnTo>
                  <a:lnTo>
                    <a:pt x="75693" y="91736"/>
                  </a:lnTo>
                  <a:lnTo>
                    <a:pt x="76373" y="86288"/>
                  </a:lnTo>
                  <a:lnTo>
                    <a:pt x="79418" y="81794"/>
                  </a:lnTo>
                  <a:lnTo>
                    <a:pt x="108347" y="58462"/>
                  </a:lnTo>
                  <a:lnTo>
                    <a:pt x="116676" y="45124"/>
                  </a:lnTo>
                  <a:lnTo>
                    <a:pt x="117515" y="37940"/>
                  </a:lnTo>
                  <a:lnTo>
                    <a:pt x="113841" y="23047"/>
                  </a:lnTo>
                  <a:lnTo>
                    <a:pt x="101843" y="10094"/>
                  </a:lnTo>
                  <a:lnTo>
                    <a:pt x="91041" y="1170"/>
                  </a:lnTo>
                  <a:lnTo>
                    <a:pt x="91788" y="0"/>
                  </a:lnTo>
                  <a:lnTo>
                    <a:pt x="139923" y="25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06BE8AA-313D-4500-92F5-73A72D8E1D06}"/>
              </a:ext>
            </a:extLst>
          </p:cNvPr>
          <p:cNvGrpSpPr/>
          <p:nvPr/>
        </p:nvGrpSpPr>
        <p:grpSpPr>
          <a:xfrm>
            <a:off x="6452028" y="5209614"/>
            <a:ext cx="987238" cy="186565"/>
            <a:chOff x="6452028" y="5209614"/>
            <a:chExt cx="987238" cy="186565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3738094-C6B8-4DD7-8213-9EA180D6392B}"/>
                </a:ext>
              </a:extLst>
            </p:cNvPr>
            <p:cNvSpPr/>
            <p:nvPr/>
          </p:nvSpPr>
          <p:spPr>
            <a:xfrm>
              <a:off x="6452028" y="5225161"/>
              <a:ext cx="23321" cy="147698"/>
            </a:xfrm>
            <a:custGeom>
              <a:avLst/>
              <a:gdLst/>
              <a:ahLst/>
              <a:cxnLst/>
              <a:rect l="0" t="0" r="0" b="0"/>
              <a:pathLst>
                <a:path w="23321" h="147698">
                  <a:moveTo>
                    <a:pt x="23320" y="0"/>
                  </a:moveTo>
                  <a:lnTo>
                    <a:pt x="7571" y="60310"/>
                  </a:lnTo>
                  <a:lnTo>
                    <a:pt x="997" y="118786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60300C2-4053-4D52-AE76-7D58CCCEFF7A}"/>
                </a:ext>
              </a:extLst>
            </p:cNvPr>
            <p:cNvSpPr/>
            <p:nvPr/>
          </p:nvSpPr>
          <p:spPr>
            <a:xfrm>
              <a:off x="6521990" y="5320101"/>
              <a:ext cx="93282" cy="60531"/>
            </a:xfrm>
            <a:custGeom>
              <a:avLst/>
              <a:gdLst/>
              <a:ahLst/>
              <a:cxnLst/>
              <a:rect l="0" t="0" r="0" b="0"/>
              <a:pathLst>
                <a:path w="93282" h="60531">
                  <a:moveTo>
                    <a:pt x="0" y="21663"/>
                  </a:moveTo>
                  <a:lnTo>
                    <a:pt x="8252" y="29916"/>
                  </a:lnTo>
                  <a:lnTo>
                    <a:pt x="12305" y="43181"/>
                  </a:lnTo>
                  <a:lnTo>
                    <a:pt x="13386" y="51556"/>
                  </a:lnTo>
                  <a:lnTo>
                    <a:pt x="15833" y="55411"/>
                  </a:lnTo>
                  <a:lnTo>
                    <a:pt x="19192" y="56254"/>
                  </a:lnTo>
                  <a:lnTo>
                    <a:pt x="23159" y="55088"/>
                  </a:lnTo>
                  <a:lnTo>
                    <a:pt x="29871" y="46883"/>
                  </a:lnTo>
                  <a:lnTo>
                    <a:pt x="54988" y="7904"/>
                  </a:lnTo>
                  <a:lnTo>
                    <a:pt x="59980" y="2125"/>
                  </a:lnTo>
                  <a:lnTo>
                    <a:pt x="65034" y="0"/>
                  </a:lnTo>
                  <a:lnTo>
                    <a:pt x="70132" y="311"/>
                  </a:lnTo>
                  <a:lnTo>
                    <a:pt x="75257" y="2246"/>
                  </a:lnTo>
                  <a:lnTo>
                    <a:pt x="83255" y="11306"/>
                  </a:lnTo>
                  <a:lnTo>
                    <a:pt x="88825" y="24833"/>
                  </a:lnTo>
                  <a:lnTo>
                    <a:pt x="93281" y="6053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5E1535E-ADE6-4FFE-9D59-AAE7159266B1}"/>
                </a:ext>
              </a:extLst>
            </p:cNvPr>
            <p:cNvSpPr/>
            <p:nvPr/>
          </p:nvSpPr>
          <p:spPr>
            <a:xfrm>
              <a:off x="6677460" y="5225161"/>
              <a:ext cx="15548" cy="171018"/>
            </a:xfrm>
            <a:custGeom>
              <a:avLst/>
              <a:gdLst/>
              <a:ahLst/>
              <a:cxnLst/>
              <a:rect l="0" t="0" r="0" b="0"/>
              <a:pathLst>
                <a:path w="15548" h="171018">
                  <a:moveTo>
                    <a:pt x="0" y="0"/>
                  </a:moveTo>
                  <a:lnTo>
                    <a:pt x="5342" y="20346"/>
                  </a:lnTo>
                  <a:lnTo>
                    <a:pt x="7454" y="76458"/>
                  </a:lnTo>
                  <a:lnTo>
                    <a:pt x="7732" y="137793"/>
                  </a:lnTo>
                  <a:lnTo>
                    <a:pt x="8619" y="156251"/>
                  </a:lnTo>
                  <a:lnTo>
                    <a:pt x="15547" y="17101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AA3910A-914E-47FE-A98F-45226AC54031}"/>
                </a:ext>
              </a:extLst>
            </p:cNvPr>
            <p:cNvSpPr/>
            <p:nvPr/>
          </p:nvSpPr>
          <p:spPr>
            <a:xfrm>
              <a:off x="6677460" y="5295123"/>
              <a:ext cx="85510" cy="11901"/>
            </a:xfrm>
            <a:custGeom>
              <a:avLst/>
              <a:gdLst/>
              <a:ahLst/>
              <a:cxnLst/>
              <a:rect l="0" t="0" r="0" b="0"/>
              <a:pathLst>
                <a:path w="85510" h="11901">
                  <a:moveTo>
                    <a:pt x="0" y="7773"/>
                  </a:moveTo>
                  <a:lnTo>
                    <a:pt x="12380" y="11900"/>
                  </a:lnTo>
                  <a:lnTo>
                    <a:pt x="36585" y="10340"/>
                  </a:lnTo>
                  <a:lnTo>
                    <a:pt x="85509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EC4283-C65C-4E86-ACC1-4A80038221B2}"/>
                </a:ext>
              </a:extLst>
            </p:cNvPr>
            <p:cNvSpPr/>
            <p:nvPr/>
          </p:nvSpPr>
          <p:spPr>
            <a:xfrm>
              <a:off x="6816284" y="5286839"/>
              <a:ext cx="141445" cy="109340"/>
            </a:xfrm>
            <a:custGeom>
              <a:avLst/>
              <a:gdLst/>
              <a:ahLst/>
              <a:cxnLst/>
              <a:rect l="0" t="0" r="0" b="0"/>
              <a:pathLst>
                <a:path w="141445" h="109340">
                  <a:moveTo>
                    <a:pt x="16646" y="31605"/>
                  </a:moveTo>
                  <a:lnTo>
                    <a:pt x="20773" y="43984"/>
                  </a:lnTo>
                  <a:lnTo>
                    <a:pt x="24580" y="45904"/>
                  </a:lnTo>
                  <a:lnTo>
                    <a:pt x="29709" y="45456"/>
                  </a:lnTo>
                  <a:lnTo>
                    <a:pt x="41454" y="40352"/>
                  </a:lnTo>
                  <a:lnTo>
                    <a:pt x="52432" y="32325"/>
                  </a:lnTo>
                  <a:lnTo>
                    <a:pt x="55187" y="26903"/>
                  </a:lnTo>
                  <a:lnTo>
                    <a:pt x="55945" y="13968"/>
                  </a:lnTo>
                  <a:lnTo>
                    <a:pt x="51482" y="9482"/>
                  </a:lnTo>
                  <a:lnTo>
                    <a:pt x="35008" y="4497"/>
                  </a:lnTo>
                  <a:lnTo>
                    <a:pt x="27160" y="4896"/>
                  </a:lnTo>
                  <a:lnTo>
                    <a:pt x="13834" y="9945"/>
                  </a:lnTo>
                  <a:lnTo>
                    <a:pt x="4455" y="22554"/>
                  </a:lnTo>
                  <a:lnTo>
                    <a:pt x="746" y="30753"/>
                  </a:lnTo>
                  <a:lnTo>
                    <a:pt x="0" y="38811"/>
                  </a:lnTo>
                  <a:lnTo>
                    <a:pt x="3778" y="54673"/>
                  </a:lnTo>
                  <a:lnTo>
                    <a:pt x="13518" y="65753"/>
                  </a:lnTo>
                  <a:lnTo>
                    <a:pt x="19744" y="69917"/>
                  </a:lnTo>
                  <a:lnTo>
                    <a:pt x="35873" y="72241"/>
                  </a:lnTo>
                  <a:lnTo>
                    <a:pt x="52831" y="69531"/>
                  </a:lnTo>
                  <a:lnTo>
                    <a:pt x="72089" y="58293"/>
                  </a:lnTo>
                  <a:lnTo>
                    <a:pt x="94073" y="36717"/>
                  </a:lnTo>
                  <a:lnTo>
                    <a:pt x="103746" y="21784"/>
                  </a:lnTo>
                  <a:lnTo>
                    <a:pt x="112320" y="0"/>
                  </a:lnTo>
                  <a:lnTo>
                    <a:pt x="112386" y="170"/>
                  </a:lnTo>
                  <a:lnTo>
                    <a:pt x="111567" y="2874"/>
                  </a:lnTo>
                  <a:lnTo>
                    <a:pt x="114541" y="19061"/>
                  </a:lnTo>
                  <a:lnTo>
                    <a:pt x="141444" y="70648"/>
                  </a:lnTo>
                  <a:lnTo>
                    <a:pt x="141023" y="1093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5B8D9DE-B2A4-4279-A9A5-22B2088209FF}"/>
                </a:ext>
              </a:extLst>
            </p:cNvPr>
            <p:cNvSpPr/>
            <p:nvPr/>
          </p:nvSpPr>
          <p:spPr>
            <a:xfrm>
              <a:off x="7011722" y="5209614"/>
              <a:ext cx="45850" cy="163245"/>
            </a:xfrm>
            <a:custGeom>
              <a:avLst/>
              <a:gdLst/>
              <a:ahLst/>
              <a:cxnLst/>
              <a:rect l="0" t="0" r="0" b="0"/>
              <a:pathLst>
                <a:path w="45850" h="163245">
                  <a:moveTo>
                    <a:pt x="0" y="0"/>
                  </a:moveTo>
                  <a:lnTo>
                    <a:pt x="16506" y="4126"/>
                  </a:lnTo>
                  <a:lnTo>
                    <a:pt x="22232" y="7933"/>
                  </a:lnTo>
                  <a:lnTo>
                    <a:pt x="30898" y="19073"/>
                  </a:lnTo>
                  <a:lnTo>
                    <a:pt x="40632" y="44039"/>
                  </a:lnTo>
                  <a:lnTo>
                    <a:pt x="45849" y="99775"/>
                  </a:lnTo>
                  <a:lnTo>
                    <a:pt x="38867" y="1632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49A9705-7D4E-42B1-BE42-E1F056F005F8}"/>
                </a:ext>
              </a:extLst>
            </p:cNvPr>
            <p:cNvSpPr/>
            <p:nvPr/>
          </p:nvSpPr>
          <p:spPr>
            <a:xfrm>
              <a:off x="7035042" y="5308416"/>
              <a:ext cx="93284" cy="48896"/>
            </a:xfrm>
            <a:custGeom>
              <a:avLst/>
              <a:gdLst/>
              <a:ahLst/>
              <a:cxnLst/>
              <a:rect l="0" t="0" r="0" b="0"/>
              <a:pathLst>
                <a:path w="93284" h="48896">
                  <a:moveTo>
                    <a:pt x="0" y="33348"/>
                  </a:moveTo>
                  <a:lnTo>
                    <a:pt x="8254" y="20968"/>
                  </a:lnTo>
                  <a:lnTo>
                    <a:pt x="19216" y="12587"/>
                  </a:lnTo>
                  <a:lnTo>
                    <a:pt x="47366" y="168"/>
                  </a:lnTo>
                  <a:lnTo>
                    <a:pt x="54898" y="0"/>
                  </a:lnTo>
                  <a:lnTo>
                    <a:pt x="70177" y="4419"/>
                  </a:lnTo>
                  <a:lnTo>
                    <a:pt x="80998" y="14445"/>
                  </a:lnTo>
                  <a:lnTo>
                    <a:pt x="87823" y="26674"/>
                  </a:lnTo>
                  <a:lnTo>
                    <a:pt x="93283" y="4889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3E961B0-BB9B-4BAD-99D9-2832954F4542}"/>
                </a:ext>
              </a:extLst>
            </p:cNvPr>
            <p:cNvSpPr/>
            <p:nvPr/>
          </p:nvSpPr>
          <p:spPr>
            <a:xfrm>
              <a:off x="7128325" y="5225161"/>
              <a:ext cx="1" cy="31095"/>
            </a:xfrm>
            <a:custGeom>
              <a:avLst/>
              <a:gdLst/>
              <a:ahLst/>
              <a:cxnLst/>
              <a:rect l="0" t="0" r="0" b="0"/>
              <a:pathLst>
                <a:path w="1" h="31095">
                  <a:moveTo>
                    <a:pt x="0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9B3D63F-9905-4651-A7BA-27EEC0F4406D}"/>
                </a:ext>
              </a:extLst>
            </p:cNvPr>
            <p:cNvSpPr/>
            <p:nvPr/>
          </p:nvSpPr>
          <p:spPr>
            <a:xfrm>
              <a:off x="7190513" y="5290857"/>
              <a:ext cx="248753" cy="77959"/>
            </a:xfrm>
            <a:custGeom>
              <a:avLst/>
              <a:gdLst/>
              <a:ahLst/>
              <a:cxnLst/>
              <a:rect l="0" t="0" r="0" b="0"/>
              <a:pathLst>
                <a:path w="248753" h="77959">
                  <a:moveTo>
                    <a:pt x="0" y="12039"/>
                  </a:moveTo>
                  <a:lnTo>
                    <a:pt x="6152" y="39710"/>
                  </a:lnTo>
                  <a:lnTo>
                    <a:pt x="11581" y="73552"/>
                  </a:lnTo>
                  <a:lnTo>
                    <a:pt x="14630" y="77231"/>
                  </a:lnTo>
                  <a:lnTo>
                    <a:pt x="18390" y="77958"/>
                  </a:lnTo>
                  <a:lnTo>
                    <a:pt x="22625" y="76714"/>
                  </a:lnTo>
                  <a:lnTo>
                    <a:pt x="31937" y="68423"/>
                  </a:lnTo>
                  <a:lnTo>
                    <a:pt x="56117" y="46114"/>
                  </a:lnTo>
                  <a:lnTo>
                    <a:pt x="63323" y="43393"/>
                  </a:lnTo>
                  <a:lnTo>
                    <a:pt x="78239" y="42672"/>
                  </a:lnTo>
                  <a:lnTo>
                    <a:pt x="91204" y="47535"/>
                  </a:lnTo>
                  <a:lnTo>
                    <a:pt x="113600" y="64732"/>
                  </a:lnTo>
                  <a:lnTo>
                    <a:pt x="120648" y="67033"/>
                  </a:lnTo>
                  <a:lnTo>
                    <a:pt x="137690" y="67287"/>
                  </a:lnTo>
                  <a:lnTo>
                    <a:pt x="152175" y="62217"/>
                  </a:lnTo>
                  <a:lnTo>
                    <a:pt x="175548" y="44887"/>
                  </a:lnTo>
                  <a:lnTo>
                    <a:pt x="195937" y="18624"/>
                  </a:lnTo>
                  <a:lnTo>
                    <a:pt x="203110" y="3738"/>
                  </a:lnTo>
                  <a:lnTo>
                    <a:pt x="203640" y="459"/>
                  </a:lnTo>
                  <a:lnTo>
                    <a:pt x="202267" y="0"/>
                  </a:lnTo>
                  <a:lnTo>
                    <a:pt x="199624" y="1422"/>
                  </a:lnTo>
                  <a:lnTo>
                    <a:pt x="198726" y="4961"/>
                  </a:lnTo>
                  <a:lnTo>
                    <a:pt x="200031" y="15803"/>
                  </a:lnTo>
                  <a:lnTo>
                    <a:pt x="205794" y="26956"/>
                  </a:lnTo>
                  <a:lnTo>
                    <a:pt x="209749" y="32348"/>
                  </a:lnTo>
                  <a:lnTo>
                    <a:pt x="223357" y="40643"/>
                  </a:lnTo>
                  <a:lnTo>
                    <a:pt x="248752" y="5090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1BF44E9-4B59-4C84-ACD7-28BCDA302B1D}"/>
              </a:ext>
            </a:extLst>
          </p:cNvPr>
          <p:cNvGrpSpPr/>
          <p:nvPr/>
        </p:nvGrpSpPr>
        <p:grpSpPr>
          <a:xfrm>
            <a:off x="3475642" y="1551015"/>
            <a:ext cx="387802" cy="454556"/>
            <a:chOff x="3475642" y="1551015"/>
            <a:chExt cx="387802" cy="454556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D9D54F0-42CD-4C04-95DC-7520690846A4}"/>
                </a:ext>
              </a:extLst>
            </p:cNvPr>
            <p:cNvSpPr/>
            <p:nvPr/>
          </p:nvSpPr>
          <p:spPr>
            <a:xfrm>
              <a:off x="3561523" y="1985011"/>
              <a:ext cx="154224" cy="20560"/>
            </a:xfrm>
            <a:custGeom>
              <a:avLst/>
              <a:gdLst/>
              <a:ahLst/>
              <a:cxnLst/>
              <a:rect l="0" t="0" r="0" b="0"/>
              <a:pathLst>
                <a:path w="154224" h="20560">
                  <a:moveTo>
                    <a:pt x="14299" y="5012"/>
                  </a:moveTo>
                  <a:lnTo>
                    <a:pt x="1919" y="9138"/>
                  </a:lnTo>
                  <a:lnTo>
                    <a:pt x="0" y="8627"/>
                  </a:lnTo>
                  <a:lnTo>
                    <a:pt x="448" y="6558"/>
                  </a:lnTo>
                  <a:lnTo>
                    <a:pt x="2474" y="3452"/>
                  </a:lnTo>
                  <a:lnTo>
                    <a:pt x="16242" y="0"/>
                  </a:lnTo>
                  <a:lnTo>
                    <a:pt x="60269" y="1911"/>
                  </a:lnTo>
                  <a:lnTo>
                    <a:pt x="118775" y="13059"/>
                  </a:lnTo>
                  <a:lnTo>
                    <a:pt x="154223" y="2055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BFD3933-5425-48B1-A595-D2AE93356A67}"/>
                </a:ext>
              </a:extLst>
            </p:cNvPr>
            <p:cNvSpPr/>
            <p:nvPr/>
          </p:nvSpPr>
          <p:spPr>
            <a:xfrm>
              <a:off x="3475642" y="1909881"/>
              <a:ext cx="131276" cy="87916"/>
            </a:xfrm>
            <a:custGeom>
              <a:avLst/>
              <a:gdLst/>
              <a:ahLst/>
              <a:cxnLst/>
              <a:rect l="0" t="0" r="0" b="0"/>
              <a:pathLst>
                <a:path w="131276" h="87916">
                  <a:moveTo>
                    <a:pt x="45766" y="87915"/>
                  </a:moveTo>
                  <a:lnTo>
                    <a:pt x="14245" y="77156"/>
                  </a:lnTo>
                  <a:lnTo>
                    <a:pt x="6614" y="72969"/>
                  </a:lnTo>
                  <a:lnTo>
                    <a:pt x="2390" y="66723"/>
                  </a:lnTo>
                  <a:lnTo>
                    <a:pt x="0" y="50569"/>
                  </a:lnTo>
                  <a:lnTo>
                    <a:pt x="4120" y="36481"/>
                  </a:lnTo>
                  <a:lnTo>
                    <a:pt x="12573" y="24460"/>
                  </a:lnTo>
                  <a:lnTo>
                    <a:pt x="31900" y="8845"/>
                  </a:lnTo>
                  <a:lnTo>
                    <a:pt x="46514" y="1526"/>
                  </a:lnTo>
                  <a:lnTo>
                    <a:pt x="63949" y="0"/>
                  </a:lnTo>
                  <a:lnTo>
                    <a:pt x="82350" y="3064"/>
                  </a:lnTo>
                  <a:lnTo>
                    <a:pt x="106413" y="14502"/>
                  </a:lnTo>
                  <a:lnTo>
                    <a:pt x="119073" y="23905"/>
                  </a:lnTo>
                  <a:lnTo>
                    <a:pt x="125852" y="36146"/>
                  </a:lnTo>
                  <a:lnTo>
                    <a:pt x="131275" y="5682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26D4E6E-9DF7-4B83-AB70-57D7301BE1EA}"/>
                </a:ext>
              </a:extLst>
            </p:cNvPr>
            <p:cNvSpPr/>
            <p:nvPr/>
          </p:nvSpPr>
          <p:spPr>
            <a:xfrm>
              <a:off x="3598298" y="1859571"/>
              <a:ext cx="86355" cy="53249"/>
            </a:xfrm>
            <a:custGeom>
              <a:avLst/>
              <a:gdLst/>
              <a:ahLst/>
              <a:cxnLst/>
              <a:rect l="0" t="0" r="0" b="0"/>
              <a:pathLst>
                <a:path w="86355" h="53249">
                  <a:moveTo>
                    <a:pt x="24166" y="37170"/>
                  </a:moveTo>
                  <a:lnTo>
                    <a:pt x="24166" y="20663"/>
                  </a:lnTo>
                  <a:lnTo>
                    <a:pt x="19559" y="7953"/>
                  </a:lnTo>
                  <a:lnTo>
                    <a:pt x="15913" y="2145"/>
                  </a:lnTo>
                  <a:lnTo>
                    <a:pt x="11754" y="0"/>
                  </a:lnTo>
                  <a:lnTo>
                    <a:pt x="7254" y="298"/>
                  </a:lnTo>
                  <a:lnTo>
                    <a:pt x="2526" y="2224"/>
                  </a:lnTo>
                  <a:lnTo>
                    <a:pt x="239" y="6099"/>
                  </a:lnTo>
                  <a:lnTo>
                    <a:pt x="0" y="17314"/>
                  </a:lnTo>
                  <a:lnTo>
                    <a:pt x="7379" y="28633"/>
                  </a:lnTo>
                  <a:lnTo>
                    <a:pt x="33230" y="49975"/>
                  </a:lnTo>
                  <a:lnTo>
                    <a:pt x="40573" y="52616"/>
                  </a:lnTo>
                  <a:lnTo>
                    <a:pt x="55642" y="53248"/>
                  </a:lnTo>
                  <a:lnTo>
                    <a:pt x="68674" y="48346"/>
                  </a:lnTo>
                  <a:lnTo>
                    <a:pt x="78496" y="41273"/>
                  </a:lnTo>
                  <a:lnTo>
                    <a:pt x="86354" y="2939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8FC8559-6BD8-445F-AD72-762056AFAE6A}"/>
                </a:ext>
              </a:extLst>
            </p:cNvPr>
            <p:cNvSpPr/>
            <p:nvPr/>
          </p:nvSpPr>
          <p:spPr>
            <a:xfrm>
              <a:off x="3638011" y="1772113"/>
              <a:ext cx="97465" cy="92705"/>
            </a:xfrm>
            <a:custGeom>
              <a:avLst/>
              <a:gdLst/>
              <a:ahLst/>
              <a:cxnLst/>
              <a:rect l="0" t="0" r="0" b="0"/>
              <a:pathLst>
                <a:path w="97465" h="92705">
                  <a:moveTo>
                    <a:pt x="0" y="31345"/>
                  </a:moveTo>
                  <a:lnTo>
                    <a:pt x="32459" y="46292"/>
                  </a:lnTo>
                  <a:lnTo>
                    <a:pt x="91032" y="85838"/>
                  </a:lnTo>
                  <a:lnTo>
                    <a:pt x="96965" y="90994"/>
                  </a:lnTo>
                  <a:lnTo>
                    <a:pt x="97464" y="92704"/>
                  </a:lnTo>
                  <a:lnTo>
                    <a:pt x="88807" y="89998"/>
                  </a:lnTo>
                  <a:lnTo>
                    <a:pt x="30919" y="47134"/>
                  </a:lnTo>
                  <a:lnTo>
                    <a:pt x="17197" y="35771"/>
                  </a:lnTo>
                  <a:lnTo>
                    <a:pt x="8219" y="22084"/>
                  </a:lnTo>
                  <a:lnTo>
                    <a:pt x="7206" y="15670"/>
                  </a:lnTo>
                  <a:lnTo>
                    <a:pt x="8259" y="9667"/>
                  </a:lnTo>
                  <a:lnTo>
                    <a:pt x="10688" y="3937"/>
                  </a:lnTo>
                  <a:lnTo>
                    <a:pt x="14899" y="981"/>
                  </a:lnTo>
                  <a:lnTo>
                    <a:pt x="26487" y="0"/>
                  </a:lnTo>
                  <a:lnTo>
                    <a:pt x="37972" y="4746"/>
                  </a:lnTo>
                  <a:lnTo>
                    <a:pt x="43453" y="8430"/>
                  </a:lnTo>
                  <a:lnTo>
                    <a:pt x="45379" y="12614"/>
                  </a:lnTo>
                  <a:lnTo>
                    <a:pt x="44936" y="17130"/>
                  </a:lnTo>
                  <a:lnTo>
                    <a:pt x="40701" y="25027"/>
                  </a:lnTo>
                  <a:lnTo>
                    <a:pt x="31094" y="3134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E091333-DE46-47C8-B47A-35191541D967}"/>
                </a:ext>
              </a:extLst>
            </p:cNvPr>
            <p:cNvSpPr/>
            <p:nvPr/>
          </p:nvSpPr>
          <p:spPr>
            <a:xfrm>
              <a:off x="3661332" y="1710176"/>
              <a:ext cx="69962" cy="46642"/>
            </a:xfrm>
            <a:custGeom>
              <a:avLst/>
              <a:gdLst/>
              <a:ahLst/>
              <a:cxnLst/>
              <a:rect l="0" t="0" r="0" b="0"/>
              <a:pathLst>
                <a:path w="69962" h="46642">
                  <a:moveTo>
                    <a:pt x="0" y="0"/>
                  </a:moveTo>
                  <a:lnTo>
                    <a:pt x="4126" y="16507"/>
                  </a:lnTo>
                  <a:lnTo>
                    <a:pt x="7933" y="20505"/>
                  </a:lnTo>
                  <a:lnTo>
                    <a:pt x="13062" y="22308"/>
                  </a:lnTo>
                  <a:lnTo>
                    <a:pt x="25670" y="22007"/>
                  </a:lnTo>
                  <a:lnTo>
                    <a:pt x="39912" y="18994"/>
                  </a:lnTo>
                  <a:lnTo>
                    <a:pt x="46473" y="19572"/>
                  </a:lnTo>
                  <a:lnTo>
                    <a:pt x="58371" y="24822"/>
                  </a:lnTo>
                  <a:lnTo>
                    <a:pt x="62235" y="28640"/>
                  </a:lnTo>
                  <a:lnTo>
                    <a:pt x="69961" y="4664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303CC4-7553-42AF-A3EB-BE2689CB4141}"/>
                </a:ext>
              </a:extLst>
            </p:cNvPr>
            <p:cNvSpPr/>
            <p:nvPr/>
          </p:nvSpPr>
          <p:spPr>
            <a:xfrm>
              <a:off x="3700199" y="1643861"/>
              <a:ext cx="69963" cy="27448"/>
            </a:xfrm>
            <a:custGeom>
              <a:avLst/>
              <a:gdLst/>
              <a:ahLst/>
              <a:cxnLst/>
              <a:rect l="0" t="0" r="0" b="0"/>
              <a:pathLst>
                <a:path w="69963" h="27448">
                  <a:moveTo>
                    <a:pt x="0" y="4127"/>
                  </a:moveTo>
                  <a:lnTo>
                    <a:pt x="12380" y="0"/>
                  </a:lnTo>
                  <a:lnTo>
                    <a:pt x="17754" y="512"/>
                  </a:lnTo>
                  <a:lnTo>
                    <a:pt x="69962" y="2744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6129376-F907-4561-B11B-738198872D10}"/>
                </a:ext>
              </a:extLst>
            </p:cNvPr>
            <p:cNvSpPr/>
            <p:nvPr/>
          </p:nvSpPr>
          <p:spPr>
            <a:xfrm>
              <a:off x="3661332" y="1585800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2C7F53-1997-49E0-98EE-5B79364D7CA7}"/>
                </a:ext>
              </a:extLst>
            </p:cNvPr>
            <p:cNvSpPr/>
            <p:nvPr/>
          </p:nvSpPr>
          <p:spPr>
            <a:xfrm>
              <a:off x="3746840" y="1551015"/>
              <a:ext cx="116604" cy="48278"/>
            </a:xfrm>
            <a:custGeom>
              <a:avLst/>
              <a:gdLst/>
              <a:ahLst/>
              <a:cxnLst/>
              <a:rect l="0" t="0" r="0" b="0"/>
              <a:pathLst>
                <a:path w="116604" h="48278">
                  <a:moveTo>
                    <a:pt x="0" y="11464"/>
                  </a:moveTo>
                  <a:lnTo>
                    <a:pt x="12380" y="15591"/>
                  </a:lnTo>
                  <a:lnTo>
                    <a:pt x="23065" y="24527"/>
                  </a:lnTo>
                  <a:lnTo>
                    <a:pt x="48126" y="47250"/>
                  </a:lnTo>
                  <a:lnTo>
                    <a:pt x="51086" y="48277"/>
                  </a:lnTo>
                  <a:lnTo>
                    <a:pt x="51332" y="46371"/>
                  </a:lnTo>
                  <a:lnTo>
                    <a:pt x="46999" y="38207"/>
                  </a:lnTo>
                  <a:lnTo>
                    <a:pt x="39315" y="28820"/>
                  </a:lnTo>
                  <a:lnTo>
                    <a:pt x="37438" y="23035"/>
                  </a:lnTo>
                  <a:lnTo>
                    <a:pt x="37656" y="9697"/>
                  </a:lnTo>
                  <a:lnTo>
                    <a:pt x="41515" y="5103"/>
                  </a:lnTo>
                  <a:lnTo>
                    <a:pt x="55016" y="0"/>
                  </a:lnTo>
                  <a:lnTo>
                    <a:pt x="77913" y="1253"/>
                  </a:lnTo>
                  <a:lnTo>
                    <a:pt x="116603" y="1923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1EF34A0-47C6-4549-8752-C1A57B5C073A}"/>
              </a:ext>
            </a:extLst>
          </p:cNvPr>
          <p:cNvGrpSpPr/>
          <p:nvPr/>
        </p:nvGrpSpPr>
        <p:grpSpPr>
          <a:xfrm>
            <a:off x="4506237" y="1119388"/>
            <a:ext cx="604299" cy="1008217"/>
            <a:chOff x="4506237" y="1119388"/>
            <a:chExt cx="604299" cy="1008217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B3CCC94-D7E8-48B6-8037-B81604AC7BD3}"/>
                </a:ext>
              </a:extLst>
            </p:cNvPr>
            <p:cNvSpPr/>
            <p:nvPr/>
          </p:nvSpPr>
          <p:spPr>
            <a:xfrm>
              <a:off x="4788493" y="1904514"/>
              <a:ext cx="139924" cy="155472"/>
            </a:xfrm>
            <a:custGeom>
              <a:avLst/>
              <a:gdLst/>
              <a:ahLst/>
              <a:cxnLst/>
              <a:rect l="0" t="0" r="0" b="0"/>
              <a:pathLst>
                <a:path w="139924" h="155472">
                  <a:moveTo>
                    <a:pt x="0" y="155471"/>
                  </a:moveTo>
                  <a:lnTo>
                    <a:pt x="56695" y="106406"/>
                  </a:lnTo>
                  <a:lnTo>
                    <a:pt x="92800" y="65825"/>
                  </a:lnTo>
                  <a:lnTo>
                    <a:pt x="135304" y="6524"/>
                  </a:lnTo>
                  <a:lnTo>
                    <a:pt x="13992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BACB1EB-3B9D-4C8E-9CE9-C42CE9449061}"/>
                </a:ext>
              </a:extLst>
            </p:cNvPr>
            <p:cNvSpPr/>
            <p:nvPr/>
          </p:nvSpPr>
          <p:spPr>
            <a:xfrm>
              <a:off x="4897322" y="1966702"/>
              <a:ext cx="69963" cy="69963"/>
            </a:xfrm>
            <a:custGeom>
              <a:avLst/>
              <a:gdLst/>
              <a:ahLst/>
              <a:cxnLst/>
              <a:rect l="0" t="0" r="0" b="0"/>
              <a:pathLst>
                <a:path w="69963" h="69963">
                  <a:moveTo>
                    <a:pt x="0" y="0"/>
                  </a:moveTo>
                  <a:lnTo>
                    <a:pt x="7070" y="23097"/>
                  </a:lnTo>
                  <a:lnTo>
                    <a:pt x="14946" y="35025"/>
                  </a:lnTo>
                  <a:lnTo>
                    <a:pt x="49242" y="60374"/>
                  </a:lnTo>
                  <a:lnTo>
                    <a:pt x="69962" y="6996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E2DF52E-35A7-4445-97FF-CAC8A54B627E}"/>
                </a:ext>
              </a:extLst>
            </p:cNvPr>
            <p:cNvSpPr/>
            <p:nvPr/>
          </p:nvSpPr>
          <p:spPr>
            <a:xfrm>
              <a:off x="4990605" y="1865647"/>
              <a:ext cx="35103" cy="93283"/>
            </a:xfrm>
            <a:custGeom>
              <a:avLst/>
              <a:gdLst/>
              <a:ahLst/>
              <a:cxnLst/>
              <a:rect l="0" t="0" r="0" b="0"/>
              <a:pathLst>
                <a:path w="35103" h="93283">
                  <a:moveTo>
                    <a:pt x="0" y="93282"/>
                  </a:moveTo>
                  <a:lnTo>
                    <a:pt x="4127" y="80902"/>
                  </a:lnTo>
                  <a:lnTo>
                    <a:pt x="7069" y="78983"/>
                  </a:lnTo>
                  <a:lnTo>
                    <a:pt x="10759" y="79430"/>
                  </a:lnTo>
                  <a:lnTo>
                    <a:pt x="33219" y="88435"/>
                  </a:lnTo>
                  <a:lnTo>
                    <a:pt x="35102" y="88323"/>
                  </a:lnTo>
                  <a:lnTo>
                    <a:pt x="33766" y="86521"/>
                  </a:lnTo>
                  <a:lnTo>
                    <a:pt x="21809" y="73428"/>
                  </a:lnTo>
                  <a:lnTo>
                    <a:pt x="9628" y="53138"/>
                  </a:lnTo>
                  <a:lnTo>
                    <a:pt x="6419" y="45790"/>
                  </a:lnTo>
                  <a:lnTo>
                    <a:pt x="5156" y="30716"/>
                  </a:lnTo>
                  <a:lnTo>
                    <a:pt x="7473" y="17106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15AEDD2-91E5-485A-9FE6-AC3C8A8E0716}"/>
                </a:ext>
              </a:extLst>
            </p:cNvPr>
            <p:cNvSpPr/>
            <p:nvPr/>
          </p:nvSpPr>
          <p:spPr>
            <a:xfrm>
              <a:off x="5029472" y="1779456"/>
              <a:ext cx="69963" cy="57145"/>
            </a:xfrm>
            <a:custGeom>
              <a:avLst/>
              <a:gdLst/>
              <a:ahLst/>
              <a:cxnLst/>
              <a:rect l="0" t="0" r="0" b="0"/>
              <a:pathLst>
                <a:path w="69963" h="57145">
                  <a:moveTo>
                    <a:pt x="0" y="47323"/>
                  </a:moveTo>
                  <a:lnTo>
                    <a:pt x="8253" y="55576"/>
                  </a:lnTo>
                  <a:lnTo>
                    <a:pt x="13276" y="57144"/>
                  </a:lnTo>
                  <a:lnTo>
                    <a:pt x="25766" y="56582"/>
                  </a:lnTo>
                  <a:lnTo>
                    <a:pt x="30134" y="52632"/>
                  </a:lnTo>
                  <a:lnTo>
                    <a:pt x="34986" y="39030"/>
                  </a:lnTo>
                  <a:lnTo>
                    <a:pt x="34553" y="32293"/>
                  </a:lnTo>
                  <a:lnTo>
                    <a:pt x="29464" y="20201"/>
                  </a:lnTo>
                  <a:lnTo>
                    <a:pt x="16887" y="3682"/>
                  </a:lnTo>
                  <a:lnTo>
                    <a:pt x="16441" y="955"/>
                  </a:lnTo>
                  <a:lnTo>
                    <a:pt x="18734" y="0"/>
                  </a:lnTo>
                  <a:lnTo>
                    <a:pt x="22854" y="227"/>
                  </a:lnTo>
                  <a:lnTo>
                    <a:pt x="69962" y="2400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374082E-FFAD-4A61-8687-19799F4E8BEB}"/>
                </a:ext>
              </a:extLst>
            </p:cNvPr>
            <p:cNvSpPr/>
            <p:nvPr/>
          </p:nvSpPr>
          <p:spPr>
            <a:xfrm>
              <a:off x="4991187" y="1630664"/>
              <a:ext cx="119349" cy="88400"/>
            </a:xfrm>
            <a:custGeom>
              <a:avLst/>
              <a:gdLst/>
              <a:ahLst/>
              <a:cxnLst/>
              <a:rect l="0" t="0" r="0" b="0"/>
              <a:pathLst>
                <a:path w="119349" h="88400">
                  <a:moveTo>
                    <a:pt x="38285" y="63965"/>
                  </a:moveTo>
                  <a:lnTo>
                    <a:pt x="84252" y="78088"/>
                  </a:lnTo>
                  <a:lnTo>
                    <a:pt x="96431" y="86365"/>
                  </a:lnTo>
                  <a:lnTo>
                    <a:pt x="102961" y="88399"/>
                  </a:lnTo>
                  <a:lnTo>
                    <a:pt x="117126" y="88356"/>
                  </a:lnTo>
                  <a:lnTo>
                    <a:pt x="119348" y="87136"/>
                  </a:lnTo>
                  <a:lnTo>
                    <a:pt x="118239" y="85458"/>
                  </a:lnTo>
                  <a:lnTo>
                    <a:pt x="62653" y="54089"/>
                  </a:lnTo>
                  <a:lnTo>
                    <a:pt x="16297" y="34332"/>
                  </a:lnTo>
                  <a:lnTo>
                    <a:pt x="4616" y="22292"/>
                  </a:lnTo>
                  <a:lnTo>
                    <a:pt x="292" y="15454"/>
                  </a:lnTo>
                  <a:lnTo>
                    <a:pt x="0" y="10031"/>
                  </a:lnTo>
                  <a:lnTo>
                    <a:pt x="2397" y="5552"/>
                  </a:lnTo>
                  <a:lnTo>
                    <a:pt x="6586" y="1702"/>
                  </a:lnTo>
                  <a:lnTo>
                    <a:pt x="12834" y="0"/>
                  </a:lnTo>
                  <a:lnTo>
                    <a:pt x="28989" y="411"/>
                  </a:lnTo>
                  <a:lnTo>
                    <a:pt x="35543" y="3457"/>
                  </a:lnTo>
                  <a:lnTo>
                    <a:pt x="45128" y="13752"/>
                  </a:lnTo>
                  <a:lnTo>
                    <a:pt x="47165" y="17534"/>
                  </a:lnTo>
                  <a:lnTo>
                    <a:pt x="47660" y="20055"/>
                  </a:lnTo>
                  <a:lnTo>
                    <a:pt x="46059" y="2509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D1F0017-660D-4619-A61B-5584094E2123}"/>
                </a:ext>
              </a:extLst>
            </p:cNvPr>
            <p:cNvSpPr/>
            <p:nvPr/>
          </p:nvSpPr>
          <p:spPr>
            <a:xfrm>
              <a:off x="4990605" y="1576135"/>
              <a:ext cx="93283" cy="14144"/>
            </a:xfrm>
            <a:custGeom>
              <a:avLst/>
              <a:gdLst/>
              <a:ahLst/>
              <a:cxnLst/>
              <a:rect l="0" t="0" r="0" b="0"/>
              <a:pathLst>
                <a:path w="93283" h="14144">
                  <a:moveTo>
                    <a:pt x="0" y="9665"/>
                  </a:moveTo>
                  <a:lnTo>
                    <a:pt x="23960" y="14143"/>
                  </a:lnTo>
                  <a:lnTo>
                    <a:pt x="39151" y="12231"/>
                  </a:lnTo>
                  <a:lnTo>
                    <a:pt x="52237" y="6199"/>
                  </a:lnTo>
                  <a:lnTo>
                    <a:pt x="58145" y="2172"/>
                  </a:lnTo>
                  <a:lnTo>
                    <a:pt x="71620" y="0"/>
                  </a:lnTo>
                  <a:lnTo>
                    <a:pt x="83654" y="1914"/>
                  </a:lnTo>
                  <a:lnTo>
                    <a:pt x="86863" y="3634"/>
                  </a:lnTo>
                  <a:lnTo>
                    <a:pt x="93282" y="966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4C65DB3-FB3F-4E38-A795-1A0837AF2A1B}"/>
                </a:ext>
              </a:extLst>
            </p:cNvPr>
            <p:cNvSpPr/>
            <p:nvPr/>
          </p:nvSpPr>
          <p:spPr>
            <a:xfrm>
              <a:off x="5013925" y="1506017"/>
              <a:ext cx="69963" cy="9822"/>
            </a:xfrm>
            <a:custGeom>
              <a:avLst/>
              <a:gdLst/>
              <a:ahLst/>
              <a:cxnLst/>
              <a:rect l="0" t="0" r="0" b="0"/>
              <a:pathLst>
                <a:path w="69963" h="9822">
                  <a:moveTo>
                    <a:pt x="0" y="9821"/>
                  </a:moveTo>
                  <a:lnTo>
                    <a:pt x="8253" y="1568"/>
                  </a:lnTo>
                  <a:lnTo>
                    <a:pt x="14140" y="0"/>
                  </a:lnTo>
                  <a:lnTo>
                    <a:pt x="69962" y="204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65773C-DAFF-43B0-98F4-5F24DC4FBAB5}"/>
                </a:ext>
              </a:extLst>
            </p:cNvPr>
            <p:cNvSpPr/>
            <p:nvPr/>
          </p:nvSpPr>
          <p:spPr>
            <a:xfrm>
              <a:off x="4920035" y="1469197"/>
              <a:ext cx="16156" cy="7774"/>
            </a:xfrm>
            <a:custGeom>
              <a:avLst/>
              <a:gdLst/>
              <a:ahLst/>
              <a:cxnLst/>
              <a:rect l="0" t="0" r="0" b="0"/>
              <a:pathLst>
                <a:path w="16156" h="7774">
                  <a:moveTo>
                    <a:pt x="16155" y="7773"/>
                  </a:moveTo>
                  <a:lnTo>
                    <a:pt x="991" y="2431"/>
                  </a:lnTo>
                  <a:lnTo>
                    <a:pt x="0" y="1621"/>
                  </a:lnTo>
                  <a:lnTo>
                    <a:pt x="608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CA69C46-D298-4F77-830D-5E5182F961AD}"/>
                </a:ext>
              </a:extLst>
            </p:cNvPr>
            <p:cNvSpPr/>
            <p:nvPr/>
          </p:nvSpPr>
          <p:spPr>
            <a:xfrm>
              <a:off x="4967284" y="1397446"/>
              <a:ext cx="93283" cy="51477"/>
            </a:xfrm>
            <a:custGeom>
              <a:avLst/>
              <a:gdLst/>
              <a:ahLst/>
              <a:cxnLst/>
              <a:rect l="0" t="0" r="0" b="0"/>
              <a:pathLst>
                <a:path w="93283" h="51477">
                  <a:moveTo>
                    <a:pt x="0" y="40657"/>
                  </a:moveTo>
                  <a:lnTo>
                    <a:pt x="45845" y="44783"/>
                  </a:lnTo>
                  <a:lnTo>
                    <a:pt x="69726" y="51476"/>
                  </a:lnTo>
                  <a:lnTo>
                    <a:pt x="73259" y="51325"/>
                  </a:lnTo>
                  <a:lnTo>
                    <a:pt x="73888" y="49496"/>
                  </a:lnTo>
                  <a:lnTo>
                    <a:pt x="72579" y="46549"/>
                  </a:lnTo>
                  <a:lnTo>
                    <a:pt x="49545" y="22217"/>
                  </a:lnTo>
                  <a:lnTo>
                    <a:pt x="45986" y="15408"/>
                  </a:lnTo>
                  <a:lnTo>
                    <a:pt x="46204" y="10005"/>
                  </a:lnTo>
                  <a:lnTo>
                    <a:pt x="48941" y="5539"/>
                  </a:lnTo>
                  <a:lnTo>
                    <a:pt x="53356" y="1698"/>
                  </a:lnTo>
                  <a:lnTo>
                    <a:pt x="59756" y="0"/>
                  </a:lnTo>
                  <a:lnTo>
                    <a:pt x="93282" y="178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82056DB-B265-46EE-8E45-5D3EFD1EE7F9}"/>
                </a:ext>
              </a:extLst>
            </p:cNvPr>
            <p:cNvSpPr/>
            <p:nvPr/>
          </p:nvSpPr>
          <p:spPr>
            <a:xfrm>
              <a:off x="4506237" y="2028891"/>
              <a:ext cx="119013" cy="98714"/>
            </a:xfrm>
            <a:custGeom>
              <a:avLst/>
              <a:gdLst/>
              <a:ahLst/>
              <a:cxnLst/>
              <a:rect l="0" t="0" r="0" b="0"/>
              <a:pathLst>
                <a:path w="119013" h="98714">
                  <a:moveTo>
                    <a:pt x="25729" y="0"/>
                  </a:moveTo>
                  <a:lnTo>
                    <a:pt x="13349" y="4126"/>
                  </a:lnTo>
                  <a:lnTo>
                    <a:pt x="4968" y="13062"/>
                  </a:lnTo>
                  <a:lnTo>
                    <a:pt x="1524" y="19073"/>
                  </a:lnTo>
                  <a:lnTo>
                    <a:pt x="0" y="32661"/>
                  </a:lnTo>
                  <a:lnTo>
                    <a:pt x="3066" y="46474"/>
                  </a:lnTo>
                  <a:lnTo>
                    <a:pt x="23907" y="78907"/>
                  </a:lnTo>
                  <a:lnTo>
                    <a:pt x="36148" y="89197"/>
                  </a:lnTo>
                  <a:lnTo>
                    <a:pt x="51089" y="95785"/>
                  </a:lnTo>
                  <a:lnTo>
                    <a:pt x="69246" y="98713"/>
                  </a:lnTo>
                  <a:lnTo>
                    <a:pt x="86529" y="95408"/>
                  </a:lnTo>
                  <a:lnTo>
                    <a:pt x="101120" y="88181"/>
                  </a:lnTo>
                  <a:lnTo>
                    <a:pt x="119012" y="6996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D2984AE-2CEA-4664-91EB-A3A0BBB14276}"/>
                </a:ext>
              </a:extLst>
            </p:cNvPr>
            <p:cNvSpPr/>
            <p:nvPr/>
          </p:nvSpPr>
          <p:spPr>
            <a:xfrm>
              <a:off x="4570834" y="1966702"/>
              <a:ext cx="101057" cy="48263"/>
            </a:xfrm>
            <a:custGeom>
              <a:avLst/>
              <a:gdLst/>
              <a:ahLst/>
              <a:cxnLst/>
              <a:rect l="0" t="0" r="0" b="0"/>
              <a:pathLst>
                <a:path w="101057" h="48263">
                  <a:moveTo>
                    <a:pt x="0" y="0"/>
                  </a:moveTo>
                  <a:lnTo>
                    <a:pt x="56696" y="44458"/>
                  </a:lnTo>
                  <a:lnTo>
                    <a:pt x="63709" y="47777"/>
                  </a:lnTo>
                  <a:lnTo>
                    <a:pt x="66657" y="48262"/>
                  </a:lnTo>
                  <a:lnTo>
                    <a:pt x="66895" y="46858"/>
                  </a:lnTo>
                  <a:lnTo>
                    <a:pt x="54865" y="32193"/>
                  </a:lnTo>
                  <a:lnTo>
                    <a:pt x="53851" y="27508"/>
                  </a:lnTo>
                  <a:lnTo>
                    <a:pt x="54903" y="22658"/>
                  </a:lnTo>
                  <a:lnTo>
                    <a:pt x="57331" y="17696"/>
                  </a:lnTo>
                  <a:lnTo>
                    <a:pt x="62405" y="14389"/>
                  </a:lnTo>
                  <a:lnTo>
                    <a:pt x="77256" y="10714"/>
                  </a:lnTo>
                  <a:lnTo>
                    <a:pt x="88463" y="11384"/>
                  </a:lnTo>
                  <a:lnTo>
                    <a:pt x="101056" y="1554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4345224-4ACA-489A-B4EE-FBD0FB5E9C66}"/>
                </a:ext>
              </a:extLst>
            </p:cNvPr>
            <p:cNvSpPr/>
            <p:nvPr/>
          </p:nvSpPr>
          <p:spPr>
            <a:xfrm>
              <a:off x="4633022" y="1872567"/>
              <a:ext cx="124378" cy="46415"/>
            </a:xfrm>
            <a:custGeom>
              <a:avLst/>
              <a:gdLst/>
              <a:ahLst/>
              <a:cxnLst/>
              <a:rect l="0" t="0" r="0" b="0"/>
              <a:pathLst>
                <a:path w="124378" h="46415">
                  <a:moveTo>
                    <a:pt x="0" y="39721"/>
                  </a:moveTo>
                  <a:lnTo>
                    <a:pt x="27671" y="45873"/>
                  </a:lnTo>
                  <a:lnTo>
                    <a:pt x="36586" y="46414"/>
                  </a:lnTo>
                  <a:lnTo>
                    <a:pt x="43393" y="44183"/>
                  </a:lnTo>
                  <a:lnTo>
                    <a:pt x="48794" y="40104"/>
                  </a:lnTo>
                  <a:lnTo>
                    <a:pt x="53259" y="34794"/>
                  </a:lnTo>
                  <a:lnTo>
                    <a:pt x="54508" y="29527"/>
                  </a:lnTo>
                  <a:lnTo>
                    <a:pt x="53613" y="24287"/>
                  </a:lnTo>
                  <a:lnTo>
                    <a:pt x="48013" y="13860"/>
                  </a:lnTo>
                  <a:lnTo>
                    <a:pt x="39765" y="3467"/>
                  </a:lnTo>
                  <a:lnTo>
                    <a:pt x="40330" y="868"/>
                  </a:lnTo>
                  <a:lnTo>
                    <a:pt x="44161" y="0"/>
                  </a:lnTo>
                  <a:lnTo>
                    <a:pt x="71008" y="4811"/>
                  </a:lnTo>
                  <a:lnTo>
                    <a:pt x="124377" y="1640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D0CAA82-8B9B-49EA-BB1D-0AC0264669B3}"/>
                </a:ext>
              </a:extLst>
            </p:cNvPr>
            <p:cNvSpPr/>
            <p:nvPr/>
          </p:nvSpPr>
          <p:spPr>
            <a:xfrm>
              <a:off x="4671890" y="1717950"/>
              <a:ext cx="77736" cy="97410"/>
            </a:xfrm>
            <a:custGeom>
              <a:avLst/>
              <a:gdLst/>
              <a:ahLst/>
              <a:cxnLst/>
              <a:rect l="0" t="0" r="0" b="0"/>
              <a:pathLst>
                <a:path w="77736" h="97410">
                  <a:moveTo>
                    <a:pt x="0" y="93282"/>
                  </a:moveTo>
                  <a:lnTo>
                    <a:pt x="31521" y="95585"/>
                  </a:lnTo>
                  <a:lnTo>
                    <a:pt x="39152" y="97409"/>
                  </a:lnTo>
                  <a:lnTo>
                    <a:pt x="42512" y="96897"/>
                  </a:lnTo>
                  <a:lnTo>
                    <a:pt x="43024" y="94828"/>
                  </a:lnTo>
                  <a:lnTo>
                    <a:pt x="41639" y="91722"/>
                  </a:lnTo>
                  <a:lnTo>
                    <a:pt x="6652" y="64414"/>
                  </a:lnTo>
                  <a:lnTo>
                    <a:pt x="5298" y="60217"/>
                  </a:lnTo>
                  <a:lnTo>
                    <a:pt x="7851" y="56555"/>
                  </a:lnTo>
                  <a:lnTo>
                    <a:pt x="13008" y="53251"/>
                  </a:lnTo>
                  <a:lnTo>
                    <a:pt x="25647" y="51882"/>
                  </a:lnTo>
                  <a:lnTo>
                    <a:pt x="32645" y="52726"/>
                  </a:lnTo>
                  <a:lnTo>
                    <a:pt x="36446" y="50697"/>
                  </a:lnTo>
                  <a:lnTo>
                    <a:pt x="38117" y="46754"/>
                  </a:lnTo>
                  <a:lnTo>
                    <a:pt x="38367" y="41534"/>
                  </a:lnTo>
                  <a:lnTo>
                    <a:pt x="34039" y="31127"/>
                  </a:lnTo>
                  <a:lnTo>
                    <a:pt x="30466" y="25934"/>
                  </a:lnTo>
                  <a:lnTo>
                    <a:pt x="29812" y="20744"/>
                  </a:lnTo>
                  <a:lnTo>
                    <a:pt x="33691" y="10371"/>
                  </a:lnTo>
                  <a:lnTo>
                    <a:pt x="38871" y="6914"/>
                  </a:lnTo>
                  <a:lnTo>
                    <a:pt x="77735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67D5B26-BD16-4570-A6CB-662AB01E1507}"/>
                </a:ext>
              </a:extLst>
            </p:cNvPr>
            <p:cNvSpPr/>
            <p:nvPr/>
          </p:nvSpPr>
          <p:spPr>
            <a:xfrm>
              <a:off x="4702984" y="1632441"/>
              <a:ext cx="68327" cy="37788"/>
            </a:xfrm>
            <a:custGeom>
              <a:avLst/>
              <a:gdLst/>
              <a:ahLst/>
              <a:cxnLst/>
              <a:rect l="0" t="0" r="0" b="0"/>
              <a:pathLst>
                <a:path w="68327" h="37788">
                  <a:moveTo>
                    <a:pt x="23321" y="31094"/>
                  </a:moveTo>
                  <a:lnTo>
                    <a:pt x="50992" y="37247"/>
                  </a:lnTo>
                  <a:lnTo>
                    <a:pt x="59906" y="37787"/>
                  </a:lnTo>
                  <a:lnTo>
                    <a:pt x="64985" y="35556"/>
                  </a:lnTo>
                  <a:lnTo>
                    <a:pt x="67508" y="31477"/>
                  </a:lnTo>
                  <a:lnTo>
                    <a:pt x="68326" y="26167"/>
                  </a:lnTo>
                  <a:lnTo>
                    <a:pt x="66280" y="20900"/>
                  </a:lnTo>
                  <a:lnTo>
                    <a:pt x="57097" y="10440"/>
                  </a:lnTo>
                  <a:lnTo>
                    <a:pt x="42075" y="4640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3C5A2A-A812-42A8-A337-B941B9427F5A}"/>
                </a:ext>
              </a:extLst>
            </p:cNvPr>
            <p:cNvSpPr/>
            <p:nvPr/>
          </p:nvSpPr>
          <p:spPr>
            <a:xfrm>
              <a:off x="4601928" y="1492517"/>
              <a:ext cx="136650" cy="88253"/>
            </a:xfrm>
            <a:custGeom>
              <a:avLst/>
              <a:gdLst/>
              <a:ahLst/>
              <a:cxnLst/>
              <a:rect l="0" t="0" r="0" b="0"/>
              <a:pathLst>
                <a:path w="136650" h="88253">
                  <a:moveTo>
                    <a:pt x="0" y="46641"/>
                  </a:moveTo>
                  <a:lnTo>
                    <a:pt x="58946" y="64914"/>
                  </a:lnTo>
                  <a:lnTo>
                    <a:pt x="118284" y="88252"/>
                  </a:lnTo>
                  <a:lnTo>
                    <a:pt x="114759" y="87304"/>
                  </a:lnTo>
                  <a:lnTo>
                    <a:pt x="98206" y="77787"/>
                  </a:lnTo>
                  <a:lnTo>
                    <a:pt x="95701" y="73451"/>
                  </a:lnTo>
                  <a:lnTo>
                    <a:pt x="95759" y="68833"/>
                  </a:lnTo>
                  <a:lnTo>
                    <a:pt x="97524" y="64027"/>
                  </a:lnTo>
                  <a:lnTo>
                    <a:pt x="106396" y="56384"/>
                  </a:lnTo>
                  <a:lnTo>
                    <a:pt x="112389" y="53136"/>
                  </a:lnTo>
                  <a:lnTo>
                    <a:pt x="125959" y="51831"/>
                  </a:lnTo>
                  <a:lnTo>
                    <a:pt x="133205" y="52692"/>
                  </a:lnTo>
                  <a:lnTo>
                    <a:pt x="136308" y="50675"/>
                  </a:lnTo>
                  <a:lnTo>
                    <a:pt x="136649" y="46740"/>
                  </a:lnTo>
                  <a:lnTo>
                    <a:pt x="132422" y="36320"/>
                  </a:lnTo>
                  <a:lnTo>
                    <a:pt x="108829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85B192F-D100-45FE-BC14-F722C5B86149}"/>
                </a:ext>
              </a:extLst>
            </p:cNvPr>
            <p:cNvSpPr/>
            <p:nvPr/>
          </p:nvSpPr>
          <p:spPr>
            <a:xfrm>
              <a:off x="4726305" y="1402282"/>
              <a:ext cx="93283" cy="59142"/>
            </a:xfrm>
            <a:custGeom>
              <a:avLst/>
              <a:gdLst/>
              <a:ahLst/>
              <a:cxnLst/>
              <a:rect l="0" t="0" r="0" b="0"/>
              <a:pathLst>
                <a:path w="93283" h="59142">
                  <a:moveTo>
                    <a:pt x="0" y="59141"/>
                  </a:moveTo>
                  <a:lnTo>
                    <a:pt x="16506" y="59141"/>
                  </a:lnTo>
                  <a:lnTo>
                    <a:pt x="29217" y="54535"/>
                  </a:lnTo>
                  <a:lnTo>
                    <a:pt x="35025" y="50888"/>
                  </a:lnTo>
                  <a:lnTo>
                    <a:pt x="37169" y="46729"/>
                  </a:lnTo>
                  <a:lnTo>
                    <a:pt x="36872" y="42229"/>
                  </a:lnTo>
                  <a:lnTo>
                    <a:pt x="31934" y="32623"/>
                  </a:lnTo>
                  <a:lnTo>
                    <a:pt x="9793" y="7238"/>
                  </a:lnTo>
                  <a:lnTo>
                    <a:pt x="9983" y="3809"/>
                  </a:lnTo>
                  <a:lnTo>
                    <a:pt x="13565" y="1524"/>
                  </a:lnTo>
                  <a:lnTo>
                    <a:pt x="19408" y="0"/>
                  </a:lnTo>
                  <a:lnTo>
                    <a:pt x="40011" y="1983"/>
                  </a:lnTo>
                  <a:lnTo>
                    <a:pt x="69323" y="8663"/>
                  </a:lnTo>
                  <a:lnTo>
                    <a:pt x="93282" y="472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D30EF06-CF24-40EC-A947-BEF15EE7DDDA}"/>
                </a:ext>
              </a:extLst>
            </p:cNvPr>
            <p:cNvSpPr/>
            <p:nvPr/>
          </p:nvSpPr>
          <p:spPr>
            <a:xfrm>
              <a:off x="4696458" y="1317373"/>
              <a:ext cx="99810" cy="14932"/>
            </a:xfrm>
            <a:custGeom>
              <a:avLst/>
              <a:gdLst/>
              <a:ahLst/>
              <a:cxnLst/>
              <a:rect l="0" t="0" r="0" b="0"/>
              <a:pathLst>
                <a:path w="99810" h="14932">
                  <a:moveTo>
                    <a:pt x="14299" y="4127"/>
                  </a:moveTo>
                  <a:lnTo>
                    <a:pt x="1920" y="0"/>
                  </a:lnTo>
                  <a:lnTo>
                    <a:pt x="0" y="512"/>
                  </a:lnTo>
                  <a:lnTo>
                    <a:pt x="448" y="2580"/>
                  </a:lnTo>
                  <a:lnTo>
                    <a:pt x="2474" y="5687"/>
                  </a:lnTo>
                  <a:lnTo>
                    <a:pt x="17705" y="14186"/>
                  </a:lnTo>
                  <a:lnTo>
                    <a:pt x="31360" y="14931"/>
                  </a:lnTo>
                  <a:lnTo>
                    <a:pt x="76621" y="8317"/>
                  </a:lnTo>
                  <a:lnTo>
                    <a:pt x="99809" y="1190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57E74A7-B6F9-4BB7-AEBE-8BDD39638890}"/>
                </a:ext>
              </a:extLst>
            </p:cNvPr>
            <p:cNvSpPr/>
            <p:nvPr/>
          </p:nvSpPr>
          <p:spPr>
            <a:xfrm>
              <a:off x="4726305" y="1220444"/>
              <a:ext cx="31095" cy="7774"/>
            </a:xfrm>
            <a:custGeom>
              <a:avLst/>
              <a:gdLst/>
              <a:ahLst/>
              <a:cxnLst/>
              <a:rect l="0" t="0" r="0" b="0"/>
              <a:pathLst>
                <a:path w="31095" h="7774">
                  <a:moveTo>
                    <a:pt x="0" y="0"/>
                  </a:moveTo>
                  <a:lnTo>
                    <a:pt x="31094" y="777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7004AFF-17E8-42A2-9BE7-499986997A72}"/>
                </a:ext>
              </a:extLst>
            </p:cNvPr>
            <p:cNvSpPr/>
            <p:nvPr/>
          </p:nvSpPr>
          <p:spPr>
            <a:xfrm>
              <a:off x="4633022" y="1184871"/>
              <a:ext cx="31095" cy="4480"/>
            </a:xfrm>
            <a:custGeom>
              <a:avLst/>
              <a:gdLst/>
              <a:ahLst/>
              <a:cxnLst/>
              <a:rect l="0" t="0" r="0" b="0"/>
              <a:pathLst>
                <a:path w="31095" h="4480">
                  <a:moveTo>
                    <a:pt x="31094" y="4479"/>
                  </a:moveTo>
                  <a:lnTo>
                    <a:pt x="18714" y="352"/>
                  </a:lnTo>
                  <a:lnTo>
                    <a:pt x="14204" y="0"/>
                  </a:lnTo>
                  <a:lnTo>
                    <a:pt x="0" y="447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8CF7585-6EFC-413D-9E68-38BFD3CF9BE4}"/>
                </a:ext>
              </a:extLst>
            </p:cNvPr>
            <p:cNvSpPr/>
            <p:nvPr/>
          </p:nvSpPr>
          <p:spPr>
            <a:xfrm>
              <a:off x="4695211" y="1119388"/>
              <a:ext cx="101057" cy="65235"/>
            </a:xfrm>
            <a:custGeom>
              <a:avLst/>
              <a:gdLst/>
              <a:ahLst/>
              <a:cxnLst/>
              <a:rect l="0" t="0" r="0" b="0"/>
              <a:pathLst>
                <a:path w="101057" h="65235">
                  <a:moveTo>
                    <a:pt x="0" y="54415"/>
                  </a:moveTo>
                  <a:lnTo>
                    <a:pt x="31520" y="56718"/>
                  </a:lnTo>
                  <a:lnTo>
                    <a:pt x="62272" y="65234"/>
                  </a:lnTo>
                  <a:lnTo>
                    <a:pt x="64835" y="65083"/>
                  </a:lnTo>
                  <a:lnTo>
                    <a:pt x="63953" y="63254"/>
                  </a:lnTo>
                  <a:lnTo>
                    <a:pt x="48045" y="47907"/>
                  </a:lnTo>
                  <a:lnTo>
                    <a:pt x="45849" y="42303"/>
                  </a:lnTo>
                  <a:lnTo>
                    <a:pt x="45713" y="29166"/>
                  </a:lnTo>
                  <a:lnTo>
                    <a:pt x="48613" y="23763"/>
                  </a:lnTo>
                  <a:lnTo>
                    <a:pt x="58746" y="15456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94DA46B-26FD-4903-96A1-8E25D7574606}"/>
              </a:ext>
            </a:extLst>
          </p:cNvPr>
          <p:cNvGrpSpPr/>
          <p:nvPr/>
        </p:nvGrpSpPr>
        <p:grpSpPr>
          <a:xfrm>
            <a:off x="2526396" y="3709450"/>
            <a:ext cx="1619340" cy="662546"/>
            <a:chOff x="2526396" y="3709450"/>
            <a:chExt cx="1619340" cy="662546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F854F04-77B9-4E67-B37B-4387068E7435}"/>
                </a:ext>
              </a:extLst>
            </p:cNvPr>
            <p:cNvSpPr/>
            <p:nvPr/>
          </p:nvSpPr>
          <p:spPr>
            <a:xfrm>
              <a:off x="2684017" y="3744352"/>
              <a:ext cx="161095" cy="153301"/>
            </a:xfrm>
            <a:custGeom>
              <a:avLst/>
              <a:gdLst/>
              <a:ahLst/>
              <a:cxnLst/>
              <a:rect l="0" t="0" r="0" b="0"/>
              <a:pathLst>
                <a:path w="161095" h="153301">
                  <a:moveTo>
                    <a:pt x="161094" y="35059"/>
                  </a:moveTo>
                  <a:lnTo>
                    <a:pt x="154024" y="17305"/>
                  </a:lnTo>
                  <a:lnTo>
                    <a:pt x="146148" y="6727"/>
                  </a:lnTo>
                  <a:lnTo>
                    <a:pt x="129979" y="874"/>
                  </a:lnTo>
                  <a:lnTo>
                    <a:pt x="108397" y="0"/>
                  </a:lnTo>
                  <a:lnTo>
                    <a:pt x="84410" y="5370"/>
                  </a:lnTo>
                  <a:lnTo>
                    <a:pt x="42499" y="30485"/>
                  </a:lnTo>
                  <a:lnTo>
                    <a:pt x="9640" y="73531"/>
                  </a:lnTo>
                  <a:lnTo>
                    <a:pt x="1075" y="100239"/>
                  </a:lnTo>
                  <a:lnTo>
                    <a:pt x="0" y="112197"/>
                  </a:lnTo>
                  <a:lnTo>
                    <a:pt x="1874" y="121897"/>
                  </a:lnTo>
                  <a:lnTo>
                    <a:pt x="10867" y="137282"/>
                  </a:lnTo>
                  <a:lnTo>
                    <a:pt x="25804" y="147574"/>
                  </a:lnTo>
                  <a:lnTo>
                    <a:pt x="43095" y="153300"/>
                  </a:lnTo>
                  <a:lnTo>
                    <a:pt x="75585" y="15166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27E88DC-E1A8-4B49-AF3B-60B4CC480EAD}"/>
                </a:ext>
              </a:extLst>
            </p:cNvPr>
            <p:cNvSpPr/>
            <p:nvPr/>
          </p:nvSpPr>
          <p:spPr>
            <a:xfrm>
              <a:off x="2853231" y="3817848"/>
              <a:ext cx="85163" cy="62492"/>
            </a:xfrm>
            <a:custGeom>
              <a:avLst/>
              <a:gdLst/>
              <a:ahLst/>
              <a:cxnLst/>
              <a:rect l="0" t="0" r="0" b="0"/>
              <a:pathLst>
                <a:path w="85163" h="62492">
                  <a:moveTo>
                    <a:pt x="38521" y="39299"/>
                  </a:moveTo>
                  <a:lnTo>
                    <a:pt x="50901" y="35172"/>
                  </a:lnTo>
                  <a:lnTo>
                    <a:pt x="59283" y="26236"/>
                  </a:lnTo>
                  <a:lnTo>
                    <a:pt x="62727" y="20225"/>
                  </a:lnTo>
                  <a:lnTo>
                    <a:pt x="62432" y="14491"/>
                  </a:lnTo>
                  <a:lnTo>
                    <a:pt x="55194" y="3513"/>
                  </a:lnTo>
                  <a:lnTo>
                    <a:pt x="47909" y="758"/>
                  </a:lnTo>
                  <a:lnTo>
                    <a:pt x="28298" y="0"/>
                  </a:lnTo>
                  <a:lnTo>
                    <a:pt x="19614" y="3599"/>
                  </a:lnTo>
                  <a:lnTo>
                    <a:pt x="5358" y="16810"/>
                  </a:lnTo>
                  <a:lnTo>
                    <a:pt x="1729" y="25170"/>
                  </a:lnTo>
                  <a:lnTo>
                    <a:pt x="0" y="43672"/>
                  </a:lnTo>
                  <a:lnTo>
                    <a:pt x="2476" y="50851"/>
                  </a:lnTo>
                  <a:lnTo>
                    <a:pt x="12136" y="61132"/>
                  </a:lnTo>
                  <a:lnTo>
                    <a:pt x="18340" y="62491"/>
                  </a:lnTo>
                  <a:lnTo>
                    <a:pt x="32143" y="59395"/>
                  </a:lnTo>
                  <a:lnTo>
                    <a:pt x="50355" y="47940"/>
                  </a:lnTo>
                  <a:lnTo>
                    <a:pt x="59040" y="36230"/>
                  </a:lnTo>
                  <a:lnTo>
                    <a:pt x="62565" y="29479"/>
                  </a:lnTo>
                  <a:lnTo>
                    <a:pt x="66642" y="26706"/>
                  </a:lnTo>
                  <a:lnTo>
                    <a:pt x="71088" y="26585"/>
                  </a:lnTo>
                  <a:lnTo>
                    <a:pt x="78907" y="30193"/>
                  </a:lnTo>
                  <a:lnTo>
                    <a:pt x="85162" y="3929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45BD9A6-4133-4359-B06E-E0D9FAFE989A}"/>
                </a:ext>
              </a:extLst>
            </p:cNvPr>
            <p:cNvSpPr/>
            <p:nvPr/>
          </p:nvSpPr>
          <p:spPr>
            <a:xfrm>
              <a:off x="2969487" y="3779411"/>
              <a:ext cx="77737" cy="73459"/>
            </a:xfrm>
            <a:custGeom>
              <a:avLst/>
              <a:gdLst/>
              <a:ahLst/>
              <a:cxnLst/>
              <a:rect l="0" t="0" r="0" b="0"/>
              <a:pathLst>
                <a:path w="77737" h="73459">
                  <a:moveTo>
                    <a:pt x="0" y="38868"/>
                  </a:moveTo>
                  <a:lnTo>
                    <a:pt x="8254" y="47121"/>
                  </a:lnTo>
                  <a:lnTo>
                    <a:pt x="12305" y="60386"/>
                  </a:lnTo>
                  <a:lnTo>
                    <a:pt x="13386" y="68760"/>
                  </a:lnTo>
                  <a:lnTo>
                    <a:pt x="15834" y="72616"/>
                  </a:lnTo>
                  <a:lnTo>
                    <a:pt x="19193" y="73458"/>
                  </a:lnTo>
                  <a:lnTo>
                    <a:pt x="23160" y="72293"/>
                  </a:lnTo>
                  <a:lnTo>
                    <a:pt x="29872" y="64088"/>
                  </a:lnTo>
                  <a:lnTo>
                    <a:pt x="61143" y="18956"/>
                  </a:lnTo>
                  <a:lnTo>
                    <a:pt x="77736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07EC120-DBB5-4374-8440-86629E3C9E88}"/>
                </a:ext>
              </a:extLst>
            </p:cNvPr>
            <p:cNvSpPr/>
            <p:nvPr/>
          </p:nvSpPr>
          <p:spPr>
            <a:xfrm>
              <a:off x="3086304" y="3740544"/>
              <a:ext cx="68656" cy="116604"/>
            </a:xfrm>
            <a:custGeom>
              <a:avLst/>
              <a:gdLst/>
              <a:ahLst/>
              <a:cxnLst/>
              <a:rect l="0" t="0" r="0" b="0"/>
              <a:pathLst>
                <a:path w="68656" h="116604">
                  <a:moveTo>
                    <a:pt x="7560" y="0"/>
                  </a:moveTo>
                  <a:lnTo>
                    <a:pt x="1407" y="62996"/>
                  </a:lnTo>
                  <a:lnTo>
                    <a:pt x="0" y="107208"/>
                  </a:lnTo>
                  <a:lnTo>
                    <a:pt x="713" y="96352"/>
                  </a:lnTo>
                  <a:lnTo>
                    <a:pt x="6875" y="77205"/>
                  </a:lnTo>
                  <a:lnTo>
                    <a:pt x="14741" y="65695"/>
                  </a:lnTo>
                  <a:lnTo>
                    <a:pt x="20985" y="61935"/>
                  </a:lnTo>
                  <a:lnTo>
                    <a:pt x="37135" y="57757"/>
                  </a:lnTo>
                  <a:lnTo>
                    <a:pt x="45415" y="59234"/>
                  </a:lnTo>
                  <a:lnTo>
                    <a:pt x="61525" y="67785"/>
                  </a:lnTo>
                  <a:lnTo>
                    <a:pt x="65993" y="74556"/>
                  </a:lnTo>
                  <a:lnTo>
                    <a:pt x="68655" y="91293"/>
                  </a:lnTo>
                  <a:lnTo>
                    <a:pt x="64656" y="105642"/>
                  </a:lnTo>
                  <a:lnTo>
                    <a:pt x="61171" y="111887"/>
                  </a:lnTo>
                  <a:lnTo>
                    <a:pt x="57120" y="115186"/>
                  </a:lnTo>
                  <a:lnTo>
                    <a:pt x="52692" y="116522"/>
                  </a:lnTo>
                  <a:lnTo>
                    <a:pt x="38654" y="11660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8E3D138-B532-4CAD-A9AA-3997B66AE93E}"/>
                </a:ext>
              </a:extLst>
            </p:cNvPr>
            <p:cNvSpPr/>
            <p:nvPr/>
          </p:nvSpPr>
          <p:spPr>
            <a:xfrm>
              <a:off x="3171599" y="3794958"/>
              <a:ext cx="80003" cy="64564"/>
            </a:xfrm>
            <a:custGeom>
              <a:avLst/>
              <a:gdLst/>
              <a:ahLst/>
              <a:cxnLst/>
              <a:rect l="0" t="0" r="0" b="0"/>
              <a:pathLst>
                <a:path w="80003" h="64564">
                  <a:moveTo>
                    <a:pt x="0" y="15547"/>
                  </a:moveTo>
                  <a:lnTo>
                    <a:pt x="12380" y="11421"/>
                  </a:lnTo>
                  <a:lnTo>
                    <a:pt x="16027" y="13660"/>
                  </a:lnTo>
                  <a:lnTo>
                    <a:pt x="31477" y="57569"/>
                  </a:lnTo>
                  <a:lnTo>
                    <a:pt x="46236" y="64454"/>
                  </a:lnTo>
                  <a:lnTo>
                    <a:pt x="53281" y="64563"/>
                  </a:lnTo>
                  <a:lnTo>
                    <a:pt x="65715" y="60076"/>
                  </a:lnTo>
                  <a:lnTo>
                    <a:pt x="74696" y="50021"/>
                  </a:lnTo>
                  <a:lnTo>
                    <a:pt x="78300" y="43713"/>
                  </a:lnTo>
                  <a:lnTo>
                    <a:pt x="80002" y="29793"/>
                  </a:lnTo>
                  <a:lnTo>
                    <a:pt x="79246" y="22453"/>
                  </a:lnTo>
                  <a:lnTo>
                    <a:pt x="76152" y="16696"/>
                  </a:lnTo>
                  <a:lnTo>
                    <a:pt x="54415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496FE7D-7F61-4506-9C8F-6207D632B8D1}"/>
                </a:ext>
              </a:extLst>
            </p:cNvPr>
            <p:cNvSpPr/>
            <p:nvPr/>
          </p:nvSpPr>
          <p:spPr>
            <a:xfrm>
              <a:off x="3288202" y="3794958"/>
              <a:ext cx="35222" cy="69963"/>
            </a:xfrm>
            <a:custGeom>
              <a:avLst/>
              <a:gdLst/>
              <a:ahLst/>
              <a:cxnLst/>
              <a:rect l="0" t="0" r="0" b="0"/>
              <a:pathLst>
                <a:path w="35222" h="69963">
                  <a:moveTo>
                    <a:pt x="31094" y="0"/>
                  </a:moveTo>
                  <a:lnTo>
                    <a:pt x="35221" y="12381"/>
                  </a:lnTo>
                  <a:lnTo>
                    <a:pt x="32641" y="25369"/>
                  </a:lnTo>
                  <a:lnTo>
                    <a:pt x="24872" y="39778"/>
                  </a:lnTo>
                  <a:lnTo>
                    <a:pt x="0" y="6996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8783A32-A289-4CAE-B24D-B4EBCE8FDA75}"/>
                </a:ext>
              </a:extLst>
            </p:cNvPr>
            <p:cNvSpPr/>
            <p:nvPr/>
          </p:nvSpPr>
          <p:spPr>
            <a:xfrm>
              <a:off x="3257108" y="3787185"/>
              <a:ext cx="62189" cy="54416"/>
            </a:xfrm>
            <a:custGeom>
              <a:avLst/>
              <a:gdLst/>
              <a:ahLst/>
              <a:cxnLst/>
              <a:rect l="0" t="0" r="0" b="0"/>
              <a:pathLst>
                <a:path w="62189" h="54416">
                  <a:moveTo>
                    <a:pt x="0" y="0"/>
                  </a:moveTo>
                  <a:lnTo>
                    <a:pt x="62188" y="5441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1DB7463-D1A8-41C6-B561-03B64790E9C8}"/>
                </a:ext>
              </a:extLst>
            </p:cNvPr>
            <p:cNvSpPr/>
            <p:nvPr/>
          </p:nvSpPr>
          <p:spPr>
            <a:xfrm>
              <a:off x="3365937" y="3794958"/>
              <a:ext cx="62190" cy="124378"/>
            </a:xfrm>
            <a:custGeom>
              <a:avLst/>
              <a:gdLst/>
              <a:ahLst/>
              <a:cxnLst/>
              <a:rect l="0" t="0" r="0" b="0"/>
              <a:pathLst>
                <a:path w="62190" h="124378">
                  <a:moveTo>
                    <a:pt x="0" y="0"/>
                  </a:moveTo>
                  <a:lnTo>
                    <a:pt x="10820" y="32460"/>
                  </a:lnTo>
                  <a:lnTo>
                    <a:pt x="20356" y="42642"/>
                  </a:lnTo>
                  <a:lnTo>
                    <a:pt x="26527" y="46566"/>
                  </a:lnTo>
                  <a:lnTo>
                    <a:pt x="32368" y="47455"/>
                  </a:lnTo>
                  <a:lnTo>
                    <a:pt x="37990" y="46320"/>
                  </a:lnTo>
                  <a:lnTo>
                    <a:pt x="43465" y="43836"/>
                  </a:lnTo>
                  <a:lnTo>
                    <a:pt x="51852" y="34166"/>
                  </a:lnTo>
                  <a:lnTo>
                    <a:pt x="55297" y="27960"/>
                  </a:lnTo>
                  <a:lnTo>
                    <a:pt x="57595" y="28141"/>
                  </a:lnTo>
                  <a:lnTo>
                    <a:pt x="60147" y="39858"/>
                  </a:lnTo>
                  <a:lnTo>
                    <a:pt x="62009" y="103109"/>
                  </a:lnTo>
                  <a:lnTo>
                    <a:pt x="62189" y="12437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098F6C8-9C6F-4007-A4E7-5686D9F37AB8}"/>
                </a:ext>
              </a:extLst>
            </p:cNvPr>
            <p:cNvSpPr/>
            <p:nvPr/>
          </p:nvSpPr>
          <p:spPr>
            <a:xfrm>
              <a:off x="3474767" y="3833826"/>
              <a:ext cx="23321" cy="75174"/>
            </a:xfrm>
            <a:custGeom>
              <a:avLst/>
              <a:gdLst/>
              <a:ahLst/>
              <a:cxnLst/>
              <a:rect l="0" t="0" r="0" b="0"/>
              <a:pathLst>
                <a:path w="23321" h="75174">
                  <a:moveTo>
                    <a:pt x="0" y="0"/>
                  </a:moveTo>
                  <a:lnTo>
                    <a:pt x="6153" y="27671"/>
                  </a:lnTo>
                  <a:lnTo>
                    <a:pt x="7453" y="73892"/>
                  </a:lnTo>
                  <a:lnTo>
                    <a:pt x="9287" y="75173"/>
                  </a:lnTo>
                  <a:lnTo>
                    <a:pt x="23320" y="3109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6DD792-46FD-4F82-9053-052DED0FCBC2}"/>
                </a:ext>
              </a:extLst>
            </p:cNvPr>
            <p:cNvSpPr/>
            <p:nvPr/>
          </p:nvSpPr>
          <p:spPr>
            <a:xfrm>
              <a:off x="3568049" y="3818279"/>
              <a:ext cx="69963" cy="38869"/>
            </a:xfrm>
            <a:custGeom>
              <a:avLst/>
              <a:gdLst/>
              <a:ahLst/>
              <a:cxnLst/>
              <a:rect l="0" t="0" r="0" b="0"/>
              <a:pathLst>
                <a:path w="69963" h="38869">
                  <a:moveTo>
                    <a:pt x="0" y="0"/>
                  </a:moveTo>
                  <a:lnTo>
                    <a:pt x="28333" y="28332"/>
                  </a:lnTo>
                  <a:lnTo>
                    <a:pt x="43398" y="34185"/>
                  </a:lnTo>
                  <a:lnTo>
                    <a:pt x="69962" y="3886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6A2EA66-E6F5-41EA-A06E-8BB9FA7414F1}"/>
                </a:ext>
              </a:extLst>
            </p:cNvPr>
            <p:cNvSpPr/>
            <p:nvPr/>
          </p:nvSpPr>
          <p:spPr>
            <a:xfrm>
              <a:off x="3678054" y="3794958"/>
              <a:ext cx="68318" cy="121410"/>
            </a:xfrm>
            <a:custGeom>
              <a:avLst/>
              <a:gdLst/>
              <a:ahLst/>
              <a:cxnLst/>
              <a:rect l="0" t="0" r="0" b="0"/>
              <a:pathLst>
                <a:path w="68318" h="121410">
                  <a:moveTo>
                    <a:pt x="14371" y="0"/>
                  </a:moveTo>
                  <a:lnTo>
                    <a:pt x="7678" y="60792"/>
                  </a:lnTo>
                  <a:lnTo>
                    <a:pt x="0" y="119925"/>
                  </a:lnTo>
                  <a:lnTo>
                    <a:pt x="1335" y="121409"/>
                  </a:lnTo>
                  <a:lnTo>
                    <a:pt x="10605" y="100464"/>
                  </a:lnTo>
                  <a:lnTo>
                    <a:pt x="33430" y="42043"/>
                  </a:lnTo>
                  <a:lnTo>
                    <a:pt x="43284" y="24732"/>
                  </a:lnTo>
                  <a:lnTo>
                    <a:pt x="49193" y="19943"/>
                  </a:lnTo>
                  <a:lnTo>
                    <a:pt x="55724" y="17614"/>
                  </a:lnTo>
                  <a:lnTo>
                    <a:pt x="62670" y="16925"/>
                  </a:lnTo>
                  <a:lnTo>
                    <a:pt x="66436" y="21649"/>
                  </a:lnTo>
                  <a:lnTo>
                    <a:pt x="68317" y="40716"/>
                  </a:lnTo>
                  <a:lnTo>
                    <a:pt x="64521" y="68206"/>
                  </a:lnTo>
                  <a:lnTo>
                    <a:pt x="60268" y="77819"/>
                  </a:lnTo>
                  <a:lnTo>
                    <a:pt x="53239" y="8550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B23B288-2406-4349-A4E2-9881DCDF8464}"/>
                </a:ext>
              </a:extLst>
            </p:cNvPr>
            <p:cNvSpPr/>
            <p:nvPr/>
          </p:nvSpPr>
          <p:spPr>
            <a:xfrm>
              <a:off x="3770161" y="3724997"/>
              <a:ext cx="15548" cy="139924"/>
            </a:xfrm>
            <a:custGeom>
              <a:avLst/>
              <a:gdLst/>
              <a:ahLst/>
              <a:cxnLst/>
              <a:rect l="0" t="0" r="0" b="0"/>
              <a:pathLst>
                <a:path w="15548" h="139924">
                  <a:moveTo>
                    <a:pt x="0" y="0"/>
                  </a:moveTo>
                  <a:lnTo>
                    <a:pt x="8253" y="12380"/>
                  </a:lnTo>
                  <a:lnTo>
                    <a:pt x="13385" y="40712"/>
                  </a:lnTo>
                  <a:lnTo>
                    <a:pt x="15262" y="99336"/>
                  </a:lnTo>
                  <a:lnTo>
                    <a:pt x="15547" y="13992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0A28ED0-8BBD-474D-969D-4BFCA3BAAEC2}"/>
                </a:ext>
              </a:extLst>
            </p:cNvPr>
            <p:cNvSpPr/>
            <p:nvPr/>
          </p:nvSpPr>
          <p:spPr>
            <a:xfrm>
              <a:off x="3777934" y="3776680"/>
              <a:ext cx="77737" cy="72694"/>
            </a:xfrm>
            <a:custGeom>
              <a:avLst/>
              <a:gdLst/>
              <a:ahLst/>
              <a:cxnLst/>
              <a:rect l="0" t="0" r="0" b="0"/>
              <a:pathLst>
                <a:path w="77737" h="72694">
                  <a:moveTo>
                    <a:pt x="0" y="72693"/>
                  </a:moveTo>
                  <a:lnTo>
                    <a:pt x="4127" y="26848"/>
                  </a:lnTo>
                  <a:lnTo>
                    <a:pt x="7934" y="20536"/>
                  </a:lnTo>
                  <a:lnTo>
                    <a:pt x="19073" y="11221"/>
                  </a:lnTo>
                  <a:lnTo>
                    <a:pt x="39912" y="1120"/>
                  </a:lnTo>
                  <a:lnTo>
                    <a:pt x="54879" y="0"/>
                  </a:lnTo>
                  <a:lnTo>
                    <a:pt x="62498" y="910"/>
                  </a:lnTo>
                  <a:lnTo>
                    <a:pt x="67577" y="4972"/>
                  </a:lnTo>
                  <a:lnTo>
                    <a:pt x="73221" y="18698"/>
                  </a:lnTo>
                  <a:lnTo>
                    <a:pt x="77736" y="6492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41477AB-50BE-4A3B-B39B-16F35FB55630}"/>
                </a:ext>
              </a:extLst>
            </p:cNvPr>
            <p:cNvSpPr/>
            <p:nvPr/>
          </p:nvSpPr>
          <p:spPr>
            <a:xfrm>
              <a:off x="3837894" y="3709450"/>
              <a:ext cx="10003" cy="46642"/>
            </a:xfrm>
            <a:custGeom>
              <a:avLst/>
              <a:gdLst/>
              <a:ahLst/>
              <a:cxnLst/>
              <a:rect l="0" t="0" r="0" b="0"/>
              <a:pathLst>
                <a:path w="10003" h="46642">
                  <a:moveTo>
                    <a:pt x="10002" y="46641"/>
                  </a:moveTo>
                  <a:lnTo>
                    <a:pt x="1748" y="30134"/>
                  </a:lnTo>
                  <a:lnTo>
                    <a:pt x="0" y="17424"/>
                  </a:lnTo>
                  <a:lnTo>
                    <a:pt x="2229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726A80B-AD9B-4C79-882B-C532A01B3FFA}"/>
                </a:ext>
              </a:extLst>
            </p:cNvPr>
            <p:cNvSpPr/>
            <p:nvPr/>
          </p:nvSpPr>
          <p:spPr>
            <a:xfrm>
              <a:off x="3890966" y="3714077"/>
              <a:ext cx="208618" cy="150844"/>
            </a:xfrm>
            <a:custGeom>
              <a:avLst/>
              <a:gdLst/>
              <a:ahLst/>
              <a:cxnLst/>
              <a:rect l="0" t="0" r="0" b="0"/>
              <a:pathLst>
                <a:path w="208618" h="150844">
                  <a:moveTo>
                    <a:pt x="42439" y="73108"/>
                  </a:moveTo>
                  <a:lnTo>
                    <a:pt x="30059" y="68981"/>
                  </a:lnTo>
                  <a:lnTo>
                    <a:pt x="17071" y="71562"/>
                  </a:lnTo>
                  <a:lnTo>
                    <a:pt x="9980" y="74668"/>
                  </a:lnTo>
                  <a:lnTo>
                    <a:pt x="5253" y="80194"/>
                  </a:lnTo>
                  <a:lnTo>
                    <a:pt x="0" y="95547"/>
                  </a:lnTo>
                  <a:lnTo>
                    <a:pt x="327" y="102751"/>
                  </a:lnTo>
                  <a:lnTo>
                    <a:pt x="5296" y="115361"/>
                  </a:lnTo>
                  <a:lnTo>
                    <a:pt x="10767" y="119415"/>
                  </a:lnTo>
                  <a:lnTo>
                    <a:pt x="26059" y="123919"/>
                  </a:lnTo>
                  <a:lnTo>
                    <a:pt x="32383" y="121665"/>
                  </a:lnTo>
                  <a:lnTo>
                    <a:pt x="37462" y="116708"/>
                  </a:lnTo>
                  <a:lnTo>
                    <a:pt x="44546" y="101987"/>
                  </a:lnTo>
                  <a:lnTo>
                    <a:pt x="47670" y="71684"/>
                  </a:lnTo>
                  <a:lnTo>
                    <a:pt x="41425" y="15501"/>
                  </a:lnTo>
                  <a:lnTo>
                    <a:pt x="37669" y="0"/>
                  </a:lnTo>
                  <a:lnTo>
                    <a:pt x="36668" y="1912"/>
                  </a:lnTo>
                  <a:lnTo>
                    <a:pt x="35061" y="36012"/>
                  </a:lnTo>
                  <a:lnTo>
                    <a:pt x="46292" y="93291"/>
                  </a:lnTo>
                  <a:lnTo>
                    <a:pt x="52213" y="114899"/>
                  </a:lnTo>
                  <a:lnTo>
                    <a:pt x="62330" y="128534"/>
                  </a:lnTo>
                  <a:lnTo>
                    <a:pt x="68655" y="133380"/>
                  </a:lnTo>
                  <a:lnTo>
                    <a:pt x="75464" y="134882"/>
                  </a:lnTo>
                  <a:lnTo>
                    <a:pt x="89938" y="131945"/>
                  </a:lnTo>
                  <a:lnTo>
                    <a:pt x="102705" y="122578"/>
                  </a:lnTo>
                  <a:lnTo>
                    <a:pt x="113274" y="109778"/>
                  </a:lnTo>
                  <a:lnTo>
                    <a:pt x="120850" y="95452"/>
                  </a:lnTo>
                  <a:lnTo>
                    <a:pt x="120625" y="92323"/>
                  </a:lnTo>
                  <a:lnTo>
                    <a:pt x="117883" y="91964"/>
                  </a:lnTo>
                  <a:lnTo>
                    <a:pt x="113464" y="93452"/>
                  </a:lnTo>
                  <a:lnTo>
                    <a:pt x="110519" y="97899"/>
                  </a:lnTo>
                  <a:lnTo>
                    <a:pt x="107245" y="112053"/>
                  </a:lnTo>
                  <a:lnTo>
                    <a:pt x="108100" y="118937"/>
                  </a:lnTo>
                  <a:lnTo>
                    <a:pt x="113656" y="131193"/>
                  </a:lnTo>
                  <a:lnTo>
                    <a:pt x="118420" y="134288"/>
                  </a:lnTo>
                  <a:lnTo>
                    <a:pt x="130623" y="135424"/>
                  </a:lnTo>
                  <a:lnTo>
                    <a:pt x="136641" y="132789"/>
                  </a:lnTo>
                  <a:lnTo>
                    <a:pt x="147934" y="122954"/>
                  </a:lnTo>
                  <a:lnTo>
                    <a:pt x="153364" y="121022"/>
                  </a:lnTo>
                  <a:lnTo>
                    <a:pt x="158711" y="121461"/>
                  </a:lnTo>
                  <a:lnTo>
                    <a:pt x="164004" y="123482"/>
                  </a:lnTo>
                  <a:lnTo>
                    <a:pt x="176795" y="123424"/>
                  </a:lnTo>
                  <a:lnTo>
                    <a:pt x="183833" y="122199"/>
                  </a:lnTo>
                  <a:lnTo>
                    <a:pt x="189388" y="117063"/>
                  </a:lnTo>
                  <a:lnTo>
                    <a:pt x="201335" y="96113"/>
                  </a:lnTo>
                  <a:lnTo>
                    <a:pt x="204512" y="96218"/>
                  </a:lnTo>
                  <a:lnTo>
                    <a:pt x="207493" y="98879"/>
                  </a:lnTo>
                  <a:lnTo>
                    <a:pt x="208617" y="104109"/>
                  </a:lnTo>
                  <a:lnTo>
                    <a:pt x="206073" y="126247"/>
                  </a:lnTo>
                  <a:lnTo>
                    <a:pt x="197909" y="15084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386E578-74D6-4853-ADB4-6DA7A279F5C5}"/>
                </a:ext>
              </a:extLst>
            </p:cNvPr>
            <p:cNvSpPr/>
            <p:nvPr/>
          </p:nvSpPr>
          <p:spPr>
            <a:xfrm>
              <a:off x="2526396" y="4110049"/>
              <a:ext cx="177778" cy="190190"/>
            </a:xfrm>
            <a:custGeom>
              <a:avLst/>
              <a:gdLst/>
              <a:ahLst/>
              <a:cxnLst/>
              <a:rect l="0" t="0" r="0" b="0"/>
              <a:pathLst>
                <a:path w="177778" h="190190">
                  <a:moveTo>
                    <a:pt x="77736" y="190189"/>
                  </a:moveTo>
                  <a:lnTo>
                    <a:pt x="111537" y="145628"/>
                  </a:lnTo>
                  <a:lnTo>
                    <a:pt x="132205" y="106626"/>
                  </a:lnTo>
                  <a:lnTo>
                    <a:pt x="145890" y="48923"/>
                  </a:lnTo>
                  <a:lnTo>
                    <a:pt x="148236" y="0"/>
                  </a:lnTo>
                  <a:lnTo>
                    <a:pt x="148057" y="344"/>
                  </a:lnTo>
                  <a:lnTo>
                    <a:pt x="150032" y="54253"/>
                  </a:lnTo>
                  <a:lnTo>
                    <a:pt x="160961" y="108819"/>
                  </a:lnTo>
                  <a:lnTo>
                    <a:pt x="177777" y="168127"/>
                  </a:lnTo>
                  <a:lnTo>
                    <a:pt x="176387" y="174617"/>
                  </a:lnTo>
                  <a:lnTo>
                    <a:pt x="171142" y="178080"/>
                  </a:lnTo>
                  <a:lnTo>
                    <a:pt x="163327" y="179525"/>
                  </a:lnTo>
                  <a:lnTo>
                    <a:pt x="124702" y="167311"/>
                  </a:lnTo>
                  <a:lnTo>
                    <a:pt x="77880" y="148927"/>
                  </a:lnTo>
                  <a:lnTo>
                    <a:pt x="24277" y="130086"/>
                  </a:lnTo>
                  <a:lnTo>
                    <a:pt x="0" y="12022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A3AFEB4-FA12-4D80-8C8E-1A8B3DB3159E}"/>
                </a:ext>
              </a:extLst>
            </p:cNvPr>
            <p:cNvSpPr/>
            <p:nvPr/>
          </p:nvSpPr>
          <p:spPr>
            <a:xfrm>
              <a:off x="2736282" y="4225180"/>
              <a:ext cx="272074" cy="84172"/>
            </a:xfrm>
            <a:custGeom>
              <a:avLst/>
              <a:gdLst/>
              <a:ahLst/>
              <a:cxnLst/>
              <a:rect l="0" t="0" r="0" b="0"/>
              <a:pathLst>
                <a:path w="272074" h="84172">
                  <a:moveTo>
                    <a:pt x="0" y="28416"/>
                  </a:moveTo>
                  <a:lnTo>
                    <a:pt x="12380" y="24290"/>
                  </a:lnTo>
                  <a:lnTo>
                    <a:pt x="15163" y="25666"/>
                  </a:lnTo>
                  <a:lnTo>
                    <a:pt x="16154" y="29174"/>
                  </a:lnTo>
                  <a:lnTo>
                    <a:pt x="17904" y="74186"/>
                  </a:lnTo>
                  <a:lnTo>
                    <a:pt x="19709" y="82250"/>
                  </a:lnTo>
                  <a:lnTo>
                    <a:pt x="21777" y="84171"/>
                  </a:lnTo>
                  <a:lnTo>
                    <a:pt x="24019" y="81997"/>
                  </a:lnTo>
                  <a:lnTo>
                    <a:pt x="52319" y="24867"/>
                  </a:lnTo>
                  <a:lnTo>
                    <a:pt x="71644" y="2700"/>
                  </a:lnTo>
                  <a:lnTo>
                    <a:pt x="77993" y="44"/>
                  </a:lnTo>
                  <a:lnTo>
                    <a:pt x="83953" y="0"/>
                  </a:lnTo>
                  <a:lnTo>
                    <a:pt x="89654" y="1698"/>
                  </a:lnTo>
                  <a:lnTo>
                    <a:pt x="93454" y="7150"/>
                  </a:lnTo>
                  <a:lnTo>
                    <a:pt x="106594" y="58941"/>
                  </a:lnTo>
                  <a:lnTo>
                    <a:pt x="109067" y="59131"/>
                  </a:lnTo>
                  <a:lnTo>
                    <a:pt x="123367" y="40817"/>
                  </a:lnTo>
                  <a:lnTo>
                    <a:pt x="137801" y="15584"/>
                  </a:lnTo>
                  <a:lnTo>
                    <a:pt x="143690" y="10360"/>
                  </a:lnTo>
                  <a:lnTo>
                    <a:pt x="150208" y="7741"/>
                  </a:lnTo>
                  <a:lnTo>
                    <a:pt x="157145" y="6860"/>
                  </a:lnTo>
                  <a:lnTo>
                    <a:pt x="162632" y="9727"/>
                  </a:lnTo>
                  <a:lnTo>
                    <a:pt x="171034" y="22125"/>
                  </a:lnTo>
                  <a:lnTo>
                    <a:pt x="185192" y="50302"/>
                  </a:lnTo>
                  <a:lnTo>
                    <a:pt x="197183" y="59161"/>
                  </a:lnTo>
                  <a:lnTo>
                    <a:pt x="203144" y="60141"/>
                  </a:lnTo>
                  <a:lnTo>
                    <a:pt x="208846" y="59067"/>
                  </a:lnTo>
                  <a:lnTo>
                    <a:pt x="214375" y="56624"/>
                  </a:lnTo>
                  <a:lnTo>
                    <a:pt x="230409" y="40805"/>
                  </a:lnTo>
                  <a:lnTo>
                    <a:pt x="241974" y="19707"/>
                  </a:lnTo>
                  <a:lnTo>
                    <a:pt x="245097" y="17428"/>
                  </a:lnTo>
                  <a:lnTo>
                    <a:pt x="248043" y="18499"/>
                  </a:lnTo>
                  <a:lnTo>
                    <a:pt x="253620" y="26600"/>
                  </a:lnTo>
                  <a:lnTo>
                    <a:pt x="261615" y="43137"/>
                  </a:lnTo>
                  <a:lnTo>
                    <a:pt x="272073" y="5173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534B02D-5294-4032-B0B3-4A169F4E4711}"/>
                </a:ext>
              </a:extLst>
            </p:cNvPr>
            <p:cNvSpPr/>
            <p:nvPr/>
          </p:nvSpPr>
          <p:spPr>
            <a:xfrm>
              <a:off x="2989050" y="4136993"/>
              <a:ext cx="11533" cy="62190"/>
            </a:xfrm>
            <a:custGeom>
              <a:avLst/>
              <a:gdLst/>
              <a:ahLst/>
              <a:cxnLst/>
              <a:rect l="0" t="0" r="0" b="0"/>
              <a:pathLst>
                <a:path w="11533" h="62190">
                  <a:moveTo>
                    <a:pt x="11532" y="62189"/>
                  </a:moveTo>
                  <a:lnTo>
                    <a:pt x="0" y="4706"/>
                  </a:lnTo>
                  <a:lnTo>
                    <a:pt x="389" y="2274"/>
                  </a:lnTo>
                  <a:lnTo>
                    <a:pt x="3758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4032B41-C485-4039-8FC5-DE37ACF9A903}"/>
                </a:ext>
              </a:extLst>
            </p:cNvPr>
            <p:cNvSpPr/>
            <p:nvPr/>
          </p:nvSpPr>
          <p:spPr>
            <a:xfrm>
              <a:off x="3055397" y="4199182"/>
              <a:ext cx="92883" cy="80843"/>
            </a:xfrm>
            <a:custGeom>
              <a:avLst/>
              <a:gdLst/>
              <a:ahLst/>
              <a:cxnLst/>
              <a:rect l="0" t="0" r="0" b="0"/>
              <a:pathLst>
                <a:path w="92883" h="80843">
                  <a:moveTo>
                    <a:pt x="15146" y="0"/>
                  </a:moveTo>
                  <a:lnTo>
                    <a:pt x="11020" y="47405"/>
                  </a:lnTo>
                  <a:lnTo>
                    <a:pt x="200" y="75658"/>
                  </a:lnTo>
                  <a:lnTo>
                    <a:pt x="0" y="79805"/>
                  </a:lnTo>
                  <a:lnTo>
                    <a:pt x="2457" y="80842"/>
                  </a:lnTo>
                  <a:lnTo>
                    <a:pt x="6687" y="79807"/>
                  </a:lnTo>
                  <a:lnTo>
                    <a:pt x="15993" y="71746"/>
                  </a:lnTo>
                  <a:lnTo>
                    <a:pt x="42897" y="39806"/>
                  </a:lnTo>
                  <a:lnTo>
                    <a:pt x="59726" y="31223"/>
                  </a:lnTo>
                  <a:lnTo>
                    <a:pt x="67323" y="30316"/>
                  </a:lnTo>
                  <a:lnTo>
                    <a:pt x="80371" y="33915"/>
                  </a:lnTo>
                  <a:lnTo>
                    <a:pt x="84541" y="39021"/>
                  </a:lnTo>
                  <a:lnTo>
                    <a:pt x="92882" y="6996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4C3FCB-6A7C-4C13-965C-C1EE4275EDDC}"/>
                </a:ext>
              </a:extLst>
            </p:cNvPr>
            <p:cNvSpPr/>
            <p:nvPr/>
          </p:nvSpPr>
          <p:spPr>
            <a:xfrm>
              <a:off x="3185180" y="4206955"/>
              <a:ext cx="48802" cy="70204"/>
            </a:xfrm>
            <a:custGeom>
              <a:avLst/>
              <a:gdLst/>
              <a:ahLst/>
              <a:cxnLst/>
              <a:rect l="0" t="0" r="0" b="0"/>
              <a:pathLst>
                <a:path w="48802" h="70204">
                  <a:moveTo>
                    <a:pt x="17513" y="15547"/>
                  </a:moveTo>
                  <a:lnTo>
                    <a:pt x="0" y="48007"/>
                  </a:lnTo>
                  <a:lnTo>
                    <a:pt x="656" y="54461"/>
                  </a:lnTo>
                  <a:lnTo>
                    <a:pt x="8293" y="66240"/>
                  </a:lnTo>
                  <a:lnTo>
                    <a:pt x="14822" y="69208"/>
                  </a:lnTo>
                  <a:lnTo>
                    <a:pt x="31288" y="70203"/>
                  </a:lnTo>
                  <a:lnTo>
                    <a:pt x="37925" y="66668"/>
                  </a:lnTo>
                  <a:lnTo>
                    <a:pt x="47603" y="53526"/>
                  </a:lnTo>
                  <a:lnTo>
                    <a:pt x="48801" y="45186"/>
                  </a:lnTo>
                  <a:lnTo>
                    <a:pt x="43098" y="19531"/>
                  </a:lnTo>
                  <a:lnTo>
                    <a:pt x="3306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D301E27-94D1-4D76-B088-1764256A1C05}"/>
                </a:ext>
              </a:extLst>
            </p:cNvPr>
            <p:cNvSpPr/>
            <p:nvPr/>
          </p:nvSpPr>
          <p:spPr>
            <a:xfrm>
              <a:off x="3334385" y="4237452"/>
              <a:ext cx="93742" cy="134544"/>
            </a:xfrm>
            <a:custGeom>
              <a:avLst/>
              <a:gdLst/>
              <a:ahLst/>
              <a:cxnLst/>
              <a:rect l="0" t="0" r="0" b="0"/>
              <a:pathLst>
                <a:path w="93742" h="134544">
                  <a:moveTo>
                    <a:pt x="93741" y="70559"/>
                  </a:moveTo>
                  <a:lnTo>
                    <a:pt x="68980" y="54052"/>
                  </a:lnTo>
                  <a:lnTo>
                    <a:pt x="59959" y="51781"/>
                  </a:lnTo>
                  <a:lnTo>
                    <a:pt x="52218" y="52858"/>
                  </a:lnTo>
                  <a:lnTo>
                    <a:pt x="45329" y="56167"/>
                  </a:lnTo>
                  <a:lnTo>
                    <a:pt x="40737" y="61828"/>
                  </a:lnTo>
                  <a:lnTo>
                    <a:pt x="24425" y="119050"/>
                  </a:lnTo>
                  <a:lnTo>
                    <a:pt x="12838" y="134146"/>
                  </a:lnTo>
                  <a:lnTo>
                    <a:pt x="7847" y="134543"/>
                  </a:lnTo>
                  <a:lnTo>
                    <a:pt x="3657" y="130490"/>
                  </a:lnTo>
                  <a:lnTo>
                    <a:pt x="0" y="123469"/>
                  </a:lnTo>
                  <a:lnTo>
                    <a:pt x="23575" y="71906"/>
                  </a:lnTo>
                  <a:lnTo>
                    <a:pt x="59101" y="14152"/>
                  </a:lnTo>
                  <a:lnTo>
                    <a:pt x="69784" y="3588"/>
                  </a:lnTo>
                  <a:lnTo>
                    <a:pt x="77770" y="0"/>
                  </a:lnTo>
                  <a:lnTo>
                    <a:pt x="80502" y="1926"/>
                  </a:lnTo>
                  <a:lnTo>
                    <a:pt x="79733" y="7530"/>
                  </a:lnTo>
                  <a:lnTo>
                    <a:pt x="76629" y="15584"/>
                  </a:lnTo>
                  <a:lnTo>
                    <a:pt x="71968" y="20953"/>
                  </a:lnTo>
                  <a:lnTo>
                    <a:pt x="47099" y="3169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AD90CEE-D2B4-4DB4-94DF-90C660455164}"/>
                </a:ext>
              </a:extLst>
            </p:cNvPr>
            <p:cNvSpPr/>
            <p:nvPr/>
          </p:nvSpPr>
          <p:spPr>
            <a:xfrm>
              <a:off x="3474767" y="4194602"/>
              <a:ext cx="69963" cy="74542"/>
            </a:xfrm>
            <a:custGeom>
              <a:avLst/>
              <a:gdLst/>
              <a:ahLst/>
              <a:cxnLst/>
              <a:rect l="0" t="0" r="0" b="0"/>
              <a:pathLst>
                <a:path w="69963" h="74542">
                  <a:moveTo>
                    <a:pt x="0" y="27900"/>
                  </a:moveTo>
                  <a:lnTo>
                    <a:pt x="8253" y="36153"/>
                  </a:lnTo>
                  <a:lnTo>
                    <a:pt x="13276" y="37721"/>
                  </a:lnTo>
                  <a:lnTo>
                    <a:pt x="25766" y="37159"/>
                  </a:lnTo>
                  <a:lnTo>
                    <a:pt x="51492" y="23734"/>
                  </a:lnTo>
                  <a:lnTo>
                    <a:pt x="56785" y="17349"/>
                  </a:lnTo>
                  <a:lnTo>
                    <a:pt x="59450" y="10501"/>
                  </a:lnTo>
                  <a:lnTo>
                    <a:pt x="60363" y="3345"/>
                  </a:lnTo>
                  <a:lnTo>
                    <a:pt x="57516" y="302"/>
                  </a:lnTo>
                  <a:lnTo>
                    <a:pt x="52163" y="0"/>
                  </a:lnTo>
                  <a:lnTo>
                    <a:pt x="45140" y="1527"/>
                  </a:lnTo>
                  <a:lnTo>
                    <a:pt x="30427" y="17042"/>
                  </a:lnTo>
                  <a:lnTo>
                    <a:pt x="22876" y="28436"/>
                  </a:lnTo>
                  <a:lnTo>
                    <a:pt x="20433" y="39486"/>
                  </a:lnTo>
                  <a:lnTo>
                    <a:pt x="24628" y="60977"/>
                  </a:lnTo>
                  <a:lnTo>
                    <a:pt x="31102" y="67226"/>
                  </a:lnTo>
                  <a:lnTo>
                    <a:pt x="39736" y="70528"/>
                  </a:lnTo>
                  <a:lnTo>
                    <a:pt x="69962" y="7454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914B4DD-D3C4-4B25-BAFB-1B8D6A8CAA9D}"/>
                </a:ext>
              </a:extLst>
            </p:cNvPr>
            <p:cNvSpPr/>
            <p:nvPr/>
          </p:nvSpPr>
          <p:spPr>
            <a:xfrm>
              <a:off x="3543328" y="4233443"/>
              <a:ext cx="108426" cy="138231"/>
            </a:xfrm>
            <a:custGeom>
              <a:avLst/>
              <a:gdLst/>
              <a:ahLst/>
              <a:cxnLst/>
              <a:rect l="0" t="0" r="0" b="0"/>
              <a:pathLst>
                <a:path w="108426" h="138231">
                  <a:moveTo>
                    <a:pt x="40268" y="12380"/>
                  </a:moveTo>
                  <a:lnTo>
                    <a:pt x="52648" y="0"/>
                  </a:lnTo>
                  <a:lnTo>
                    <a:pt x="53704" y="672"/>
                  </a:lnTo>
                  <a:lnTo>
                    <a:pt x="30169" y="52371"/>
                  </a:lnTo>
                  <a:lnTo>
                    <a:pt x="8011" y="111931"/>
                  </a:lnTo>
                  <a:lnTo>
                    <a:pt x="0" y="138230"/>
                  </a:lnTo>
                  <a:lnTo>
                    <a:pt x="20670" y="90854"/>
                  </a:lnTo>
                  <a:lnTo>
                    <a:pt x="56918" y="35056"/>
                  </a:lnTo>
                  <a:lnTo>
                    <a:pt x="69506" y="19723"/>
                  </a:lnTo>
                  <a:lnTo>
                    <a:pt x="80490" y="11230"/>
                  </a:lnTo>
                  <a:lnTo>
                    <a:pt x="90403" y="7295"/>
                  </a:lnTo>
                  <a:lnTo>
                    <a:pt x="99603" y="6398"/>
                  </a:lnTo>
                  <a:lnTo>
                    <a:pt x="104873" y="8392"/>
                  </a:lnTo>
                  <a:lnTo>
                    <a:pt x="107523" y="12313"/>
                  </a:lnTo>
                  <a:lnTo>
                    <a:pt x="108425" y="17517"/>
                  </a:lnTo>
                  <a:lnTo>
                    <a:pt x="101442" y="45476"/>
                  </a:lnTo>
                  <a:lnTo>
                    <a:pt x="88432" y="68732"/>
                  </a:lnTo>
                  <a:lnTo>
                    <a:pt x="80964" y="76293"/>
                  </a:lnTo>
                  <a:lnTo>
                    <a:pt x="71362" y="8234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63D0518-0048-418D-8869-CBBF875D9C09}"/>
                </a:ext>
              </a:extLst>
            </p:cNvPr>
            <p:cNvSpPr/>
            <p:nvPr/>
          </p:nvSpPr>
          <p:spPr>
            <a:xfrm>
              <a:off x="3700199" y="4125094"/>
              <a:ext cx="77736" cy="134469"/>
            </a:xfrm>
            <a:custGeom>
              <a:avLst/>
              <a:gdLst/>
              <a:ahLst/>
              <a:cxnLst/>
              <a:rect l="0" t="0" r="0" b="0"/>
              <a:pathLst>
                <a:path w="77736" h="134469">
                  <a:moveTo>
                    <a:pt x="0" y="4126"/>
                  </a:moveTo>
                  <a:lnTo>
                    <a:pt x="16507" y="0"/>
                  </a:lnTo>
                  <a:lnTo>
                    <a:pt x="21370" y="8285"/>
                  </a:lnTo>
                  <a:lnTo>
                    <a:pt x="26772" y="42827"/>
                  </a:lnTo>
                  <a:lnTo>
                    <a:pt x="21560" y="95055"/>
                  </a:lnTo>
                  <a:lnTo>
                    <a:pt x="12256" y="134468"/>
                  </a:lnTo>
                  <a:lnTo>
                    <a:pt x="19070" y="110840"/>
                  </a:lnTo>
                  <a:lnTo>
                    <a:pt x="34441" y="84882"/>
                  </a:lnTo>
                  <a:lnTo>
                    <a:pt x="42826" y="82147"/>
                  </a:lnTo>
                  <a:lnTo>
                    <a:pt x="52735" y="83779"/>
                  </a:lnTo>
                  <a:lnTo>
                    <a:pt x="63660" y="88322"/>
                  </a:lnTo>
                  <a:lnTo>
                    <a:pt x="70079" y="94806"/>
                  </a:lnTo>
                  <a:lnTo>
                    <a:pt x="73495" y="102583"/>
                  </a:lnTo>
                  <a:lnTo>
                    <a:pt x="77735" y="12850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D4EC121-BF55-4D9F-BE0E-27AF18D40950}"/>
                </a:ext>
              </a:extLst>
            </p:cNvPr>
            <p:cNvSpPr/>
            <p:nvPr/>
          </p:nvSpPr>
          <p:spPr>
            <a:xfrm>
              <a:off x="3816802" y="4118610"/>
              <a:ext cx="15548" cy="26158"/>
            </a:xfrm>
            <a:custGeom>
              <a:avLst/>
              <a:gdLst/>
              <a:ahLst/>
              <a:cxnLst/>
              <a:rect l="0" t="0" r="0" b="0"/>
              <a:pathLst>
                <a:path w="15548" h="26158">
                  <a:moveTo>
                    <a:pt x="0" y="26157"/>
                  </a:moveTo>
                  <a:lnTo>
                    <a:pt x="4127" y="5524"/>
                  </a:lnTo>
                  <a:lnTo>
                    <a:pt x="6206" y="1173"/>
                  </a:lnTo>
                  <a:lnTo>
                    <a:pt x="8456" y="0"/>
                  </a:lnTo>
                  <a:lnTo>
                    <a:pt x="15547" y="283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EBE3EDD-8EB3-4E95-86F9-148AACE56DED}"/>
                </a:ext>
              </a:extLst>
            </p:cNvPr>
            <p:cNvSpPr/>
            <p:nvPr/>
          </p:nvSpPr>
          <p:spPr>
            <a:xfrm>
              <a:off x="3823686" y="4093163"/>
              <a:ext cx="322050" cy="182068"/>
            </a:xfrm>
            <a:custGeom>
              <a:avLst/>
              <a:gdLst/>
              <a:ahLst/>
              <a:cxnLst/>
              <a:rect l="0" t="0" r="0" b="0"/>
              <a:pathLst>
                <a:path w="322050" h="182068">
                  <a:moveTo>
                    <a:pt x="78625" y="113792"/>
                  </a:moveTo>
                  <a:lnTo>
                    <a:pt x="70372" y="105539"/>
                  </a:lnTo>
                  <a:lnTo>
                    <a:pt x="57106" y="101487"/>
                  </a:lnTo>
                  <a:lnTo>
                    <a:pt x="48732" y="100406"/>
                  </a:lnTo>
                  <a:lnTo>
                    <a:pt x="34821" y="103812"/>
                  </a:lnTo>
                  <a:lnTo>
                    <a:pt x="28693" y="107139"/>
                  </a:lnTo>
                  <a:lnTo>
                    <a:pt x="11815" y="128327"/>
                  </a:lnTo>
                  <a:lnTo>
                    <a:pt x="0" y="156486"/>
                  </a:lnTo>
                  <a:lnTo>
                    <a:pt x="1160" y="163848"/>
                  </a:lnTo>
                  <a:lnTo>
                    <a:pt x="5388" y="169620"/>
                  </a:lnTo>
                  <a:lnTo>
                    <a:pt x="11662" y="174332"/>
                  </a:lnTo>
                  <a:lnTo>
                    <a:pt x="19300" y="175745"/>
                  </a:lnTo>
                  <a:lnTo>
                    <a:pt x="36999" y="172709"/>
                  </a:lnTo>
                  <a:lnTo>
                    <a:pt x="54078" y="156388"/>
                  </a:lnTo>
                  <a:lnTo>
                    <a:pt x="82029" y="103684"/>
                  </a:lnTo>
                  <a:lnTo>
                    <a:pt x="90574" y="50433"/>
                  </a:lnTo>
                  <a:lnTo>
                    <a:pt x="92597" y="1405"/>
                  </a:lnTo>
                  <a:lnTo>
                    <a:pt x="91395" y="0"/>
                  </a:lnTo>
                  <a:lnTo>
                    <a:pt x="89729" y="1654"/>
                  </a:lnTo>
                  <a:lnTo>
                    <a:pt x="83258" y="49376"/>
                  </a:lnTo>
                  <a:lnTo>
                    <a:pt x="84124" y="111309"/>
                  </a:lnTo>
                  <a:lnTo>
                    <a:pt x="89851" y="156914"/>
                  </a:lnTo>
                  <a:lnTo>
                    <a:pt x="93883" y="166725"/>
                  </a:lnTo>
                  <a:lnTo>
                    <a:pt x="105272" y="179929"/>
                  </a:lnTo>
                  <a:lnTo>
                    <a:pt x="112800" y="182067"/>
                  </a:lnTo>
                  <a:lnTo>
                    <a:pt x="130378" y="179837"/>
                  </a:lnTo>
                  <a:lnTo>
                    <a:pt x="151444" y="168870"/>
                  </a:lnTo>
                  <a:lnTo>
                    <a:pt x="178517" y="143482"/>
                  </a:lnTo>
                  <a:lnTo>
                    <a:pt x="187225" y="128715"/>
                  </a:lnTo>
                  <a:lnTo>
                    <a:pt x="188165" y="121150"/>
                  </a:lnTo>
                  <a:lnTo>
                    <a:pt x="184603" y="105834"/>
                  </a:lnTo>
                  <a:lnTo>
                    <a:pt x="180370" y="99849"/>
                  </a:lnTo>
                  <a:lnTo>
                    <a:pt x="168759" y="90897"/>
                  </a:lnTo>
                  <a:lnTo>
                    <a:pt x="162034" y="89891"/>
                  </a:lnTo>
                  <a:lnTo>
                    <a:pt x="147654" y="93381"/>
                  </a:lnTo>
                  <a:lnTo>
                    <a:pt x="141919" y="98458"/>
                  </a:lnTo>
                  <a:lnTo>
                    <a:pt x="133243" y="113310"/>
                  </a:lnTo>
                  <a:lnTo>
                    <a:pt x="133175" y="119517"/>
                  </a:lnTo>
                  <a:lnTo>
                    <a:pt x="135721" y="124519"/>
                  </a:lnTo>
                  <a:lnTo>
                    <a:pt x="140010" y="128717"/>
                  </a:lnTo>
                  <a:lnTo>
                    <a:pt x="145460" y="129788"/>
                  </a:lnTo>
                  <a:lnTo>
                    <a:pt x="158426" y="126372"/>
                  </a:lnTo>
                  <a:lnTo>
                    <a:pt x="170521" y="114489"/>
                  </a:lnTo>
                  <a:lnTo>
                    <a:pt x="176166" y="106483"/>
                  </a:lnTo>
                  <a:lnTo>
                    <a:pt x="181656" y="102873"/>
                  </a:lnTo>
                  <a:lnTo>
                    <a:pt x="187044" y="102194"/>
                  </a:lnTo>
                  <a:lnTo>
                    <a:pt x="212230" y="109390"/>
                  </a:lnTo>
                  <a:lnTo>
                    <a:pt x="226968" y="107229"/>
                  </a:lnTo>
                  <a:lnTo>
                    <a:pt x="234526" y="104234"/>
                  </a:lnTo>
                  <a:lnTo>
                    <a:pt x="245228" y="93997"/>
                  </a:lnTo>
                  <a:lnTo>
                    <a:pt x="249291" y="87640"/>
                  </a:lnTo>
                  <a:lnTo>
                    <a:pt x="252863" y="85993"/>
                  </a:lnTo>
                  <a:lnTo>
                    <a:pt x="256108" y="87486"/>
                  </a:lnTo>
                  <a:lnTo>
                    <a:pt x="271649" y="108500"/>
                  </a:lnTo>
                  <a:lnTo>
                    <a:pt x="277269" y="111128"/>
                  </a:lnTo>
                  <a:lnTo>
                    <a:pt x="283607" y="111152"/>
                  </a:lnTo>
                  <a:lnTo>
                    <a:pt x="290424" y="109441"/>
                  </a:lnTo>
                  <a:lnTo>
                    <a:pt x="295832" y="105709"/>
                  </a:lnTo>
                  <a:lnTo>
                    <a:pt x="304144" y="94653"/>
                  </a:lnTo>
                  <a:lnTo>
                    <a:pt x="321976" y="51289"/>
                  </a:lnTo>
                  <a:lnTo>
                    <a:pt x="322049" y="47939"/>
                  </a:lnTo>
                  <a:lnTo>
                    <a:pt x="320370" y="47433"/>
                  </a:lnTo>
                  <a:lnTo>
                    <a:pt x="311831" y="5160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14582F5-FFF0-4D7B-B906-85A642F130CA}"/>
              </a:ext>
            </a:extLst>
          </p:cNvPr>
          <p:cNvGrpSpPr/>
          <p:nvPr/>
        </p:nvGrpSpPr>
        <p:grpSpPr>
          <a:xfrm>
            <a:off x="4947259" y="5309917"/>
            <a:ext cx="1203917" cy="330600"/>
            <a:chOff x="4947259" y="5309917"/>
            <a:chExt cx="1203917" cy="330600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A1EF82B-CDAB-481F-AB14-9ECD8D3193E9}"/>
                </a:ext>
              </a:extLst>
            </p:cNvPr>
            <p:cNvSpPr/>
            <p:nvPr/>
          </p:nvSpPr>
          <p:spPr>
            <a:xfrm>
              <a:off x="5029472" y="5427399"/>
              <a:ext cx="1" cy="155472"/>
            </a:xfrm>
            <a:custGeom>
              <a:avLst/>
              <a:gdLst/>
              <a:ahLst/>
              <a:cxnLst/>
              <a:rect l="0" t="0" r="0" b="0"/>
              <a:pathLst>
                <a:path w="1" h="155472">
                  <a:moveTo>
                    <a:pt x="0" y="0"/>
                  </a:moveTo>
                  <a:lnTo>
                    <a:pt x="0" y="55659"/>
                  </a:lnTo>
                  <a:lnTo>
                    <a:pt x="0" y="113805"/>
                  </a:lnTo>
                  <a:lnTo>
                    <a:pt x="0" y="15547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6B186F2-C005-41AF-81C9-8B450E82AA56}"/>
                </a:ext>
              </a:extLst>
            </p:cNvPr>
            <p:cNvSpPr/>
            <p:nvPr/>
          </p:nvSpPr>
          <p:spPr>
            <a:xfrm>
              <a:off x="4947259" y="5417560"/>
              <a:ext cx="161458" cy="188631"/>
            </a:xfrm>
            <a:custGeom>
              <a:avLst/>
              <a:gdLst/>
              <a:ahLst/>
              <a:cxnLst/>
              <a:rect l="0" t="0" r="0" b="0"/>
              <a:pathLst>
                <a:path w="161458" h="188631">
                  <a:moveTo>
                    <a:pt x="4478" y="79801"/>
                  </a:moveTo>
                  <a:lnTo>
                    <a:pt x="0" y="50498"/>
                  </a:lnTo>
                  <a:lnTo>
                    <a:pt x="1912" y="33956"/>
                  </a:lnTo>
                  <a:lnTo>
                    <a:pt x="12551" y="17967"/>
                  </a:lnTo>
                  <a:lnTo>
                    <a:pt x="20225" y="10075"/>
                  </a:lnTo>
                  <a:lnTo>
                    <a:pt x="44874" y="1307"/>
                  </a:lnTo>
                  <a:lnTo>
                    <a:pt x="75983" y="0"/>
                  </a:lnTo>
                  <a:lnTo>
                    <a:pt x="109963" y="8058"/>
                  </a:lnTo>
                  <a:lnTo>
                    <a:pt x="136005" y="29489"/>
                  </a:lnTo>
                  <a:lnTo>
                    <a:pt x="146577" y="43669"/>
                  </a:lnTo>
                  <a:lnTo>
                    <a:pt x="158324" y="77850"/>
                  </a:lnTo>
                  <a:lnTo>
                    <a:pt x="161457" y="96638"/>
                  </a:lnTo>
                  <a:lnTo>
                    <a:pt x="155724" y="133638"/>
                  </a:lnTo>
                  <a:lnTo>
                    <a:pt x="139982" y="172336"/>
                  </a:lnTo>
                  <a:lnTo>
                    <a:pt x="128854" y="18863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07DAAB9-EA50-45E3-BFBF-FBAAC584B61F}"/>
                </a:ext>
              </a:extLst>
            </p:cNvPr>
            <p:cNvSpPr/>
            <p:nvPr/>
          </p:nvSpPr>
          <p:spPr>
            <a:xfrm>
              <a:off x="5184943" y="5489587"/>
              <a:ext cx="31095" cy="93284"/>
            </a:xfrm>
            <a:custGeom>
              <a:avLst/>
              <a:gdLst/>
              <a:ahLst/>
              <a:cxnLst/>
              <a:rect l="0" t="0" r="0" b="0"/>
              <a:pathLst>
                <a:path w="31095" h="93284">
                  <a:moveTo>
                    <a:pt x="0" y="0"/>
                  </a:moveTo>
                  <a:lnTo>
                    <a:pt x="16506" y="8253"/>
                  </a:lnTo>
                  <a:lnTo>
                    <a:pt x="21369" y="15003"/>
                  </a:lnTo>
                  <a:lnTo>
                    <a:pt x="28212" y="44273"/>
                  </a:lnTo>
                  <a:lnTo>
                    <a:pt x="31094" y="9328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56E2EC7-BB40-43BB-B4F1-8978173996FF}"/>
                </a:ext>
              </a:extLst>
            </p:cNvPr>
            <p:cNvSpPr/>
            <p:nvPr/>
          </p:nvSpPr>
          <p:spPr>
            <a:xfrm>
              <a:off x="5200490" y="5388532"/>
              <a:ext cx="1" cy="69962"/>
            </a:xfrm>
            <a:custGeom>
              <a:avLst/>
              <a:gdLst/>
              <a:ahLst/>
              <a:cxnLst/>
              <a:rect l="0" t="0" r="0" b="0"/>
              <a:pathLst>
                <a:path w="1" h="69962">
                  <a:moveTo>
                    <a:pt x="0" y="69961"/>
                  </a:moveTo>
                  <a:lnTo>
                    <a:pt x="0" y="888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1539B11-9E2D-4EBE-A3D5-39BE7708D09B}"/>
                </a:ext>
              </a:extLst>
            </p:cNvPr>
            <p:cNvSpPr/>
            <p:nvPr/>
          </p:nvSpPr>
          <p:spPr>
            <a:xfrm>
              <a:off x="5247131" y="5458493"/>
              <a:ext cx="77763" cy="182024"/>
            </a:xfrm>
            <a:custGeom>
              <a:avLst/>
              <a:gdLst/>
              <a:ahLst/>
              <a:cxnLst/>
              <a:rect l="0" t="0" r="0" b="0"/>
              <a:pathLst>
                <a:path w="77763" h="182024">
                  <a:moveTo>
                    <a:pt x="0" y="0"/>
                  </a:moveTo>
                  <a:lnTo>
                    <a:pt x="12396" y="53917"/>
                  </a:lnTo>
                  <a:lnTo>
                    <a:pt x="14613" y="101388"/>
                  </a:lnTo>
                  <a:lnTo>
                    <a:pt x="15363" y="164685"/>
                  </a:lnTo>
                  <a:lnTo>
                    <a:pt x="15465" y="182023"/>
                  </a:lnTo>
                  <a:lnTo>
                    <a:pt x="19663" y="136009"/>
                  </a:lnTo>
                  <a:lnTo>
                    <a:pt x="30490" y="78399"/>
                  </a:lnTo>
                  <a:lnTo>
                    <a:pt x="44639" y="29948"/>
                  </a:lnTo>
                  <a:lnTo>
                    <a:pt x="50489" y="20830"/>
                  </a:lnTo>
                  <a:lnTo>
                    <a:pt x="56980" y="15614"/>
                  </a:lnTo>
                  <a:lnTo>
                    <a:pt x="63898" y="13000"/>
                  </a:lnTo>
                  <a:lnTo>
                    <a:pt x="69374" y="14713"/>
                  </a:lnTo>
                  <a:lnTo>
                    <a:pt x="73888" y="19310"/>
                  </a:lnTo>
                  <a:lnTo>
                    <a:pt x="77762" y="25829"/>
                  </a:lnTo>
                  <a:lnTo>
                    <a:pt x="77459" y="44589"/>
                  </a:lnTo>
                  <a:lnTo>
                    <a:pt x="74960" y="55638"/>
                  </a:lnTo>
                  <a:lnTo>
                    <a:pt x="62970" y="72521"/>
                  </a:lnTo>
                  <a:lnTo>
                    <a:pt x="48716" y="83192"/>
                  </a:lnTo>
                  <a:lnTo>
                    <a:pt x="43706" y="84828"/>
                  </a:lnTo>
                  <a:lnTo>
                    <a:pt x="31094" y="8550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6A476D8-7ADD-4AD6-8819-DD7FBBBD872A}"/>
                </a:ext>
              </a:extLst>
            </p:cNvPr>
            <p:cNvSpPr/>
            <p:nvPr/>
          </p:nvSpPr>
          <p:spPr>
            <a:xfrm>
              <a:off x="5348187" y="5448929"/>
              <a:ext cx="89471" cy="87300"/>
            </a:xfrm>
            <a:custGeom>
              <a:avLst/>
              <a:gdLst/>
              <a:ahLst/>
              <a:cxnLst/>
              <a:rect l="0" t="0" r="0" b="0"/>
              <a:pathLst>
                <a:path w="89471" h="87300">
                  <a:moveTo>
                    <a:pt x="0" y="9564"/>
                  </a:moveTo>
                  <a:lnTo>
                    <a:pt x="43278" y="16258"/>
                  </a:lnTo>
                  <a:lnTo>
                    <a:pt x="68965" y="12891"/>
                  </a:lnTo>
                  <a:lnTo>
                    <a:pt x="88860" y="2296"/>
                  </a:lnTo>
                  <a:lnTo>
                    <a:pt x="89470" y="400"/>
                  </a:lnTo>
                  <a:lnTo>
                    <a:pt x="86422" y="0"/>
                  </a:lnTo>
                  <a:lnTo>
                    <a:pt x="80936" y="597"/>
                  </a:lnTo>
                  <a:lnTo>
                    <a:pt x="76414" y="3586"/>
                  </a:lnTo>
                  <a:lnTo>
                    <a:pt x="69087" y="13817"/>
                  </a:lnTo>
                  <a:lnTo>
                    <a:pt x="64232" y="42398"/>
                  </a:lnTo>
                  <a:lnTo>
                    <a:pt x="67703" y="61297"/>
                  </a:lnTo>
                  <a:lnTo>
                    <a:pt x="77735" y="8729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507676D-985C-43AE-9636-99CA048F2C5E}"/>
                </a:ext>
              </a:extLst>
            </p:cNvPr>
            <p:cNvSpPr/>
            <p:nvPr/>
          </p:nvSpPr>
          <p:spPr>
            <a:xfrm>
              <a:off x="5511431" y="5477955"/>
              <a:ext cx="97105" cy="145645"/>
            </a:xfrm>
            <a:custGeom>
              <a:avLst/>
              <a:gdLst/>
              <a:ahLst/>
              <a:cxnLst/>
              <a:rect l="0" t="0" r="0" b="0"/>
              <a:pathLst>
                <a:path w="97105" h="145645">
                  <a:moveTo>
                    <a:pt x="0" y="3859"/>
                  </a:moveTo>
                  <a:lnTo>
                    <a:pt x="0" y="66540"/>
                  </a:lnTo>
                  <a:lnTo>
                    <a:pt x="0" y="125773"/>
                  </a:lnTo>
                  <a:lnTo>
                    <a:pt x="864" y="145279"/>
                  </a:lnTo>
                  <a:lnTo>
                    <a:pt x="2303" y="145644"/>
                  </a:lnTo>
                  <a:lnTo>
                    <a:pt x="6206" y="135972"/>
                  </a:lnTo>
                  <a:lnTo>
                    <a:pt x="24962" y="80755"/>
                  </a:lnTo>
                  <a:lnTo>
                    <a:pt x="54901" y="22900"/>
                  </a:lnTo>
                  <a:lnTo>
                    <a:pt x="65104" y="8779"/>
                  </a:lnTo>
                  <a:lnTo>
                    <a:pt x="73633" y="1957"/>
                  </a:lnTo>
                  <a:lnTo>
                    <a:pt x="81047" y="0"/>
                  </a:lnTo>
                  <a:lnTo>
                    <a:pt x="87716" y="1287"/>
                  </a:lnTo>
                  <a:lnTo>
                    <a:pt x="92163" y="8190"/>
                  </a:lnTo>
                  <a:lnTo>
                    <a:pt x="97104" y="31984"/>
                  </a:lnTo>
                  <a:lnTo>
                    <a:pt x="92389" y="60409"/>
                  </a:lnTo>
                  <a:lnTo>
                    <a:pt x="77470" y="96335"/>
                  </a:lnTo>
                  <a:lnTo>
                    <a:pt x="72377" y="104377"/>
                  </a:lnTo>
                  <a:lnTo>
                    <a:pt x="66389" y="108875"/>
                  </a:lnTo>
                  <a:lnTo>
                    <a:pt x="59806" y="111010"/>
                  </a:lnTo>
                  <a:lnTo>
                    <a:pt x="48173" y="111078"/>
                  </a:lnTo>
                  <a:lnTo>
                    <a:pt x="45071" y="109888"/>
                  </a:lnTo>
                  <a:lnTo>
                    <a:pt x="38867" y="10491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DA07EDE-445F-4DDB-9CC3-CF9EC5732597}"/>
                </a:ext>
              </a:extLst>
            </p:cNvPr>
            <p:cNvSpPr/>
            <p:nvPr/>
          </p:nvSpPr>
          <p:spPr>
            <a:xfrm>
              <a:off x="5643581" y="5365211"/>
              <a:ext cx="132151" cy="163245"/>
            </a:xfrm>
            <a:custGeom>
              <a:avLst/>
              <a:gdLst/>
              <a:ahLst/>
              <a:cxnLst/>
              <a:rect l="0" t="0" r="0" b="0"/>
              <a:pathLst>
                <a:path w="132151" h="163245">
                  <a:moveTo>
                    <a:pt x="0" y="0"/>
                  </a:moveTo>
                  <a:lnTo>
                    <a:pt x="12380" y="4126"/>
                  </a:lnTo>
                  <a:lnTo>
                    <a:pt x="16890" y="8797"/>
                  </a:lnTo>
                  <a:lnTo>
                    <a:pt x="24205" y="23200"/>
                  </a:lnTo>
                  <a:lnTo>
                    <a:pt x="30186" y="85237"/>
                  </a:lnTo>
                  <a:lnTo>
                    <a:pt x="30915" y="137278"/>
                  </a:lnTo>
                  <a:lnTo>
                    <a:pt x="33566" y="143342"/>
                  </a:lnTo>
                  <a:lnTo>
                    <a:pt x="37924" y="144794"/>
                  </a:lnTo>
                  <a:lnTo>
                    <a:pt x="43421" y="143170"/>
                  </a:lnTo>
                  <a:lnTo>
                    <a:pt x="54135" y="134456"/>
                  </a:lnTo>
                  <a:lnTo>
                    <a:pt x="79215" y="107750"/>
                  </a:lnTo>
                  <a:lnTo>
                    <a:pt x="86495" y="103791"/>
                  </a:lnTo>
                  <a:lnTo>
                    <a:pt x="101494" y="101696"/>
                  </a:lnTo>
                  <a:lnTo>
                    <a:pt x="107394" y="104074"/>
                  </a:lnTo>
                  <a:lnTo>
                    <a:pt x="116253" y="113626"/>
                  </a:lnTo>
                  <a:lnTo>
                    <a:pt x="120766" y="128811"/>
                  </a:lnTo>
                  <a:lnTo>
                    <a:pt x="125609" y="149874"/>
                  </a:lnTo>
                  <a:lnTo>
                    <a:pt x="132150" y="16324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619320B-35C3-4421-BE38-BF0A457155AB}"/>
                </a:ext>
              </a:extLst>
            </p:cNvPr>
            <p:cNvSpPr/>
            <p:nvPr/>
          </p:nvSpPr>
          <p:spPr>
            <a:xfrm>
              <a:off x="5775731" y="5388532"/>
              <a:ext cx="7774" cy="54415"/>
            </a:xfrm>
            <a:custGeom>
              <a:avLst/>
              <a:gdLst/>
              <a:ahLst/>
              <a:cxnLst/>
              <a:rect l="0" t="0" r="0" b="0"/>
              <a:pathLst>
                <a:path w="7774" h="54415">
                  <a:moveTo>
                    <a:pt x="0" y="54414"/>
                  </a:moveTo>
                  <a:lnTo>
                    <a:pt x="2303" y="19044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B203CF0-CDAD-4F6D-BDF6-71F44425C67E}"/>
                </a:ext>
              </a:extLst>
            </p:cNvPr>
            <p:cNvSpPr/>
            <p:nvPr/>
          </p:nvSpPr>
          <p:spPr>
            <a:xfrm>
              <a:off x="5798716" y="5309917"/>
              <a:ext cx="352460" cy="170449"/>
            </a:xfrm>
            <a:custGeom>
              <a:avLst/>
              <a:gdLst/>
              <a:ahLst/>
              <a:cxnLst/>
              <a:rect l="0" t="0" r="0" b="0"/>
              <a:pathLst>
                <a:path w="352460" h="170449">
                  <a:moveTo>
                    <a:pt x="46976" y="133029"/>
                  </a:moveTo>
                  <a:lnTo>
                    <a:pt x="38723" y="124776"/>
                  </a:lnTo>
                  <a:lnTo>
                    <a:pt x="33701" y="124072"/>
                  </a:lnTo>
                  <a:lnTo>
                    <a:pt x="21211" y="127896"/>
                  </a:lnTo>
                  <a:lnTo>
                    <a:pt x="3737" y="139762"/>
                  </a:lnTo>
                  <a:lnTo>
                    <a:pt x="876" y="146155"/>
                  </a:lnTo>
                  <a:lnTo>
                    <a:pt x="0" y="162471"/>
                  </a:lnTo>
                  <a:lnTo>
                    <a:pt x="3567" y="167341"/>
                  </a:lnTo>
                  <a:lnTo>
                    <a:pt x="9399" y="169723"/>
                  </a:lnTo>
                  <a:lnTo>
                    <a:pt x="16743" y="170448"/>
                  </a:lnTo>
                  <a:lnTo>
                    <a:pt x="23365" y="166612"/>
                  </a:lnTo>
                  <a:lnTo>
                    <a:pt x="35331" y="150834"/>
                  </a:lnTo>
                  <a:lnTo>
                    <a:pt x="47652" y="117671"/>
                  </a:lnTo>
                  <a:lnTo>
                    <a:pt x="52484" y="57955"/>
                  </a:lnTo>
                  <a:lnTo>
                    <a:pt x="43746" y="3447"/>
                  </a:lnTo>
                  <a:lnTo>
                    <a:pt x="41367" y="0"/>
                  </a:lnTo>
                  <a:lnTo>
                    <a:pt x="38919" y="293"/>
                  </a:lnTo>
                  <a:lnTo>
                    <a:pt x="36422" y="3080"/>
                  </a:lnTo>
                  <a:lnTo>
                    <a:pt x="32909" y="27635"/>
                  </a:lnTo>
                  <a:lnTo>
                    <a:pt x="44248" y="66388"/>
                  </a:lnTo>
                  <a:lnTo>
                    <a:pt x="68145" y="102439"/>
                  </a:lnTo>
                  <a:lnTo>
                    <a:pt x="92980" y="126749"/>
                  </a:lnTo>
                  <a:lnTo>
                    <a:pt x="120876" y="140765"/>
                  </a:lnTo>
                  <a:lnTo>
                    <a:pt x="155150" y="142135"/>
                  </a:lnTo>
                  <a:lnTo>
                    <a:pt x="175380" y="134485"/>
                  </a:lnTo>
                  <a:lnTo>
                    <a:pt x="191281" y="122448"/>
                  </a:lnTo>
                  <a:lnTo>
                    <a:pt x="201227" y="108460"/>
                  </a:lnTo>
                  <a:lnTo>
                    <a:pt x="202498" y="101103"/>
                  </a:lnTo>
                  <a:lnTo>
                    <a:pt x="199303" y="86018"/>
                  </a:lnTo>
                  <a:lnTo>
                    <a:pt x="192577" y="81823"/>
                  </a:lnTo>
                  <a:lnTo>
                    <a:pt x="171285" y="79465"/>
                  </a:lnTo>
                  <a:lnTo>
                    <a:pt x="161807" y="82636"/>
                  </a:lnTo>
                  <a:lnTo>
                    <a:pt x="146668" y="95373"/>
                  </a:lnTo>
                  <a:lnTo>
                    <a:pt x="143668" y="103606"/>
                  </a:lnTo>
                  <a:lnTo>
                    <a:pt x="144941" y="121968"/>
                  </a:lnTo>
                  <a:lnTo>
                    <a:pt x="158175" y="139341"/>
                  </a:lnTo>
                  <a:lnTo>
                    <a:pt x="167750" y="147602"/>
                  </a:lnTo>
                  <a:lnTo>
                    <a:pt x="185299" y="154477"/>
                  </a:lnTo>
                  <a:lnTo>
                    <a:pt x="193606" y="155101"/>
                  </a:lnTo>
                  <a:lnTo>
                    <a:pt x="200872" y="152927"/>
                  </a:lnTo>
                  <a:lnTo>
                    <a:pt x="213552" y="143600"/>
                  </a:lnTo>
                  <a:lnTo>
                    <a:pt x="220338" y="128514"/>
                  </a:lnTo>
                  <a:lnTo>
                    <a:pt x="224695" y="90679"/>
                  </a:lnTo>
                  <a:lnTo>
                    <a:pt x="224189" y="86657"/>
                  </a:lnTo>
                  <a:lnTo>
                    <a:pt x="222989" y="86568"/>
                  </a:lnTo>
                  <a:lnTo>
                    <a:pt x="221324" y="89099"/>
                  </a:lnTo>
                  <a:lnTo>
                    <a:pt x="221777" y="98821"/>
                  </a:lnTo>
                  <a:lnTo>
                    <a:pt x="223108" y="105041"/>
                  </a:lnTo>
                  <a:lnTo>
                    <a:pt x="230041" y="109188"/>
                  </a:lnTo>
                  <a:lnTo>
                    <a:pt x="253866" y="113796"/>
                  </a:lnTo>
                  <a:lnTo>
                    <a:pt x="275396" y="111237"/>
                  </a:lnTo>
                  <a:lnTo>
                    <a:pt x="284765" y="108136"/>
                  </a:lnTo>
                  <a:lnTo>
                    <a:pt x="302085" y="95478"/>
                  </a:lnTo>
                  <a:lnTo>
                    <a:pt x="310331" y="87266"/>
                  </a:lnTo>
                  <a:lnTo>
                    <a:pt x="313237" y="82655"/>
                  </a:lnTo>
                  <a:lnTo>
                    <a:pt x="312584" y="80444"/>
                  </a:lnTo>
                  <a:lnTo>
                    <a:pt x="309557" y="79834"/>
                  </a:lnTo>
                  <a:lnTo>
                    <a:pt x="309267" y="82019"/>
                  </a:lnTo>
                  <a:lnTo>
                    <a:pt x="313550" y="91356"/>
                  </a:lnTo>
                  <a:lnTo>
                    <a:pt x="323516" y="99537"/>
                  </a:lnTo>
                  <a:lnTo>
                    <a:pt x="351026" y="111826"/>
                  </a:lnTo>
                  <a:lnTo>
                    <a:pt x="352459" y="113711"/>
                  </a:lnTo>
                  <a:lnTo>
                    <a:pt x="349961" y="114968"/>
                  </a:lnTo>
                  <a:lnTo>
                    <a:pt x="334597" y="11748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825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27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- 43</vt:lpstr>
      <vt:lpstr>Arial - 36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Shwibi Shrabs</dc:creator>
  <cp:lastModifiedBy>Shwibi Shrabs</cp:lastModifiedBy>
  <cp:revision>1</cp:revision>
  <dcterms:created xsi:type="dcterms:W3CDTF">2021-07-24T13:55:47Z</dcterms:created>
  <dcterms:modified xsi:type="dcterms:W3CDTF">2021-07-24T13:55:48Z</dcterms:modified>
</cp:coreProperties>
</file>