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968"/>
            <a:ext cx="9144000" cy="2387600"/>
          </a:xfrm>
        </p:spPr>
        <p:txBody>
          <a:bodyPr/>
          <a:p>
            <a:r>
              <a:rPr lang="zh-CN" altLang="en-US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企鹅冒险岛</a:t>
            </a:r>
            <a:endParaRPr lang="zh-CN" altLang="en-US" sz="7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5915" y="4275773"/>
            <a:ext cx="9144000" cy="1655762"/>
          </a:xfrm>
        </p:spPr>
        <p:txBody>
          <a:bodyPr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组长：岳美峰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组员：黄碧君、杨思燃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635"/>
            <a:ext cx="12192635" cy="6856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6950"/>
            <a:ext cx="10515600" cy="5180330"/>
          </a:xfrm>
        </p:spPr>
        <p:txBody>
          <a:bodyPr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游戏设置：在游戏中玩家可以随时终止游戏，然后进入游戏设置页面进行游戏设置，如音效、音乐、返回主界面等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 descr="ambients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75" y="3007995"/>
            <a:ext cx="934085" cy="1116965"/>
          </a:xfrm>
          <a:prstGeom prst="rect">
            <a:avLst/>
          </a:prstGeom>
        </p:spPr>
      </p:pic>
      <p:pic>
        <p:nvPicPr>
          <p:cNvPr id="6" name="图片 5" descr="coins-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60" y="3121025"/>
            <a:ext cx="1381125" cy="1003935"/>
          </a:xfrm>
          <a:prstGeom prst="rect">
            <a:avLst/>
          </a:prstGeom>
        </p:spPr>
      </p:pic>
      <p:pic>
        <p:nvPicPr>
          <p:cNvPr id="7" name="图片 6" descr="mus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130" y="3069590"/>
            <a:ext cx="1223645" cy="1115060"/>
          </a:xfrm>
          <a:prstGeom prst="rect">
            <a:avLst/>
          </a:prstGeom>
        </p:spPr>
      </p:pic>
      <p:pic>
        <p:nvPicPr>
          <p:cNvPr id="8" name="图片 7" descr="red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520" y="4677410"/>
            <a:ext cx="847725" cy="924560"/>
          </a:xfrm>
          <a:prstGeom prst="rect">
            <a:avLst/>
          </a:prstGeom>
        </p:spPr>
      </p:pic>
      <p:pic>
        <p:nvPicPr>
          <p:cNvPr id="9" name="图片 8" descr="scriptedobje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875" y="4677410"/>
            <a:ext cx="1499870" cy="1499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635"/>
            <a:ext cx="12192635" cy="6856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小组心得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游戏的优化是无止尽的，我们需要发挥自己的想象力和创造力去优化游戏。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在面临比较大的难题时，不能有畏难心理，要学会使用模块分解的方法来解决大的难题，只有将大问题分解成一个个小问题，才是解决问题的正确方式。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在几个人一起完成一个大的任务时，一定要注重团队合作，相互理解和帮助才能共同进步。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ignett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6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目录</a:t>
            </a:r>
            <a:endParaRPr lang="zh-CN" altLang="en-US" sz="6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模块、分工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创新、改进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难点、解决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小组心得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635"/>
            <a:ext cx="12192635" cy="6856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模块、分工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本小组借鉴企鹅冒险岛的游戏例子，将游戏分为场景画面布置，实体布置，游戏设置三个主要模块，主要分工为一个人负责一个模块，最后合并改一些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bug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，优化游戏程序内部的一些设置。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6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创新、改进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场景布置：万圣节主题特色，在游戏的各个场景中广泛使用万圣节特色，如野怪、终点的取景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 descr="ex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95" y="3283585"/>
            <a:ext cx="4162425" cy="2729230"/>
          </a:xfrm>
          <a:prstGeom prst="rect">
            <a:avLst/>
          </a:prstGeom>
        </p:spPr>
      </p:pic>
      <p:pic>
        <p:nvPicPr>
          <p:cNvPr id="6" name="图片 5" descr="tre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25" y="2766060"/>
            <a:ext cx="3018790" cy="3411220"/>
          </a:xfrm>
          <a:prstGeom prst="rect">
            <a:avLst/>
          </a:prstGeom>
        </p:spPr>
      </p:pic>
      <p:pic>
        <p:nvPicPr>
          <p:cNvPr id="7" name="图片 6" descr="fly-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50" y="3046730"/>
            <a:ext cx="1682115" cy="1174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635"/>
            <a:ext cx="12192635" cy="6856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5340"/>
            <a:ext cx="10515600" cy="536194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野怪、金币特效：使用精灵表单加上了金币的旋转特效，在野怪死亡的时候加上了死亡特效，让游戏的画面感更加高级。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 descr="fl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90" y="2324735"/>
            <a:ext cx="3251200" cy="533400"/>
          </a:xfrm>
          <a:prstGeom prst="rect">
            <a:avLst/>
          </a:prstGeom>
        </p:spPr>
      </p:pic>
      <p:pic>
        <p:nvPicPr>
          <p:cNvPr id="6" name="图片 5" descr="bur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00000">
            <a:off x="5636895" y="-948690"/>
            <a:ext cx="790575" cy="9203055"/>
          </a:xfrm>
          <a:prstGeom prst="rect">
            <a:avLst/>
          </a:prstGeom>
        </p:spPr>
      </p:pic>
      <p:pic>
        <p:nvPicPr>
          <p:cNvPr id="7" name="图片 6" descr="co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065" y="5202555"/>
            <a:ext cx="65024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6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310" y="410210"/>
            <a:ext cx="10515600" cy="99885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2670"/>
            <a:ext cx="10515600" cy="5134610"/>
          </a:xfrm>
        </p:spPr>
        <p:txBody>
          <a:bodyPr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角色进化：让企鹅角色吃了雪球之后角色会有多一条命，在出现如掉入陷阱和碰到野怪后，第一条命失去，角色缩小，为了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避免出现连着失去两条命的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bug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，在损失第一条生命时会出现短暂的无敌状态。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 descr="big_st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590" y="4333240"/>
            <a:ext cx="1368425" cy="1308100"/>
          </a:xfrm>
          <a:prstGeom prst="rect">
            <a:avLst/>
          </a:prstGeom>
        </p:spPr>
      </p:pic>
      <p:pic>
        <p:nvPicPr>
          <p:cNvPr id="6" name="图片 5" descr="grow-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340" y="4424680"/>
            <a:ext cx="1009650" cy="1125220"/>
          </a:xfrm>
          <a:prstGeom prst="rect">
            <a:avLst/>
          </a:prstGeom>
        </p:spPr>
      </p:pic>
      <p:pic>
        <p:nvPicPr>
          <p:cNvPr id="7" name="图片 6" descr="tux_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980" y="3446780"/>
            <a:ext cx="32004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635"/>
            <a:ext cx="12192635" cy="6856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1535"/>
            <a:ext cx="10515600" cy="5325745"/>
          </a:xfrm>
        </p:spPr>
        <p:txBody>
          <a:bodyPr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关卡、游戏设置：在每个关卡设置上，难度采用递增的原则，让玩家更有游戏体验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80" y="2892425"/>
            <a:ext cx="783018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635"/>
            <a:ext cx="12192635" cy="6856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难点、解决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场景设置：用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state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设置多个游戏场景画面，并用计时器和事件标识来实现场景的转换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930" y="2920365"/>
            <a:ext cx="456946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635"/>
            <a:ext cx="12192635" cy="6856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5052695"/>
          </a:xfrm>
        </p:spPr>
        <p:txBody>
          <a:bodyPr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野怪、金币特效：使用精灵表单来实现野怪的死亡特效和金币的旋转特效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 descr="co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30" y="3489960"/>
            <a:ext cx="6502400" cy="406400"/>
          </a:xfrm>
          <a:prstGeom prst="rect">
            <a:avLst/>
          </a:prstGeom>
        </p:spPr>
      </p:pic>
      <p:pic>
        <p:nvPicPr>
          <p:cNvPr id="5" name="图片 4" descr="tux_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630" y="2709545"/>
            <a:ext cx="3200400" cy="2730500"/>
          </a:xfrm>
          <a:prstGeom prst="rect">
            <a:avLst/>
          </a:prstGeom>
        </p:spPr>
      </p:pic>
      <p:pic>
        <p:nvPicPr>
          <p:cNvPr id="6" name="图片 5" descr="bur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500000">
            <a:off x="4999355" y="690880"/>
            <a:ext cx="790575" cy="92030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900,&quot;width&quot;:158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企鹅冒险岛</vt:lpstr>
      <vt:lpstr>目录</vt:lpstr>
      <vt:lpstr>模块、分工</vt:lpstr>
      <vt:lpstr>创新、改进</vt:lpstr>
      <vt:lpstr>PowerPoint 演示文稿</vt:lpstr>
      <vt:lpstr>PowerPoint 演示文稿</vt:lpstr>
      <vt:lpstr>PowerPoint 演示文稿</vt:lpstr>
      <vt:lpstr>难点、解决</vt:lpstr>
      <vt:lpstr>PowerPoint 演示文稿</vt:lpstr>
      <vt:lpstr>PowerPoint 演示文稿</vt:lpstr>
      <vt:lpstr>小组心得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</cp:lastModifiedBy>
  <cp:revision>31</cp:revision>
  <dcterms:created xsi:type="dcterms:W3CDTF">2020-09-27T05:18:00Z</dcterms:created>
  <dcterms:modified xsi:type="dcterms:W3CDTF">2020-09-27T12:34:17Z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