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EF99E-2B86-4570-AA0A-E70034DF92B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FD66-8674-421A-9638-2C2A7151A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1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8251-77A4-2F0C-0B66-4E59553BD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F6FA7-8373-8D1E-4A73-BB098DD8D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611E-4334-9153-5F3C-3CBE1BAF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BD3C-2F45-4238-BEA2-8EC404A51C02}" type="datetime5">
              <a:rPr lang="en-IN" smtClean="0"/>
              <a:t>11-Sep-22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9D56-479D-23F4-5FA9-A0216139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1701-51BA-B85E-36F3-BC78586E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4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7ECD-42A8-3204-4BDE-04EF7A1E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5A5E3-4ACD-1F84-76F2-61E55578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7D710-A2A1-2404-3376-E709897B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BE3-7969-451B-BFC6-53D1FA57FAE6}" type="datetime5">
              <a:rPr lang="en-IN" smtClean="0"/>
              <a:t>11-Sep-22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47806-0989-754F-E6A9-69EE92BF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2308-9135-FEA7-05F0-A487375E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9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5D049-5331-8E92-47C3-D3619477C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0D14F-DD6E-5FB7-E649-A04F2557B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5DAC-466D-1F31-01AB-44945E7A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E85C-0053-469D-9451-A5ED53BEBEE7}" type="datetime5">
              <a:rPr lang="en-IN" smtClean="0"/>
              <a:t>11-Sep-22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6DD55-D8DF-CA94-95D1-19915470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2D37-79F4-4A7E-F2D5-3967F665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62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409C-1527-702E-7559-A62E02C0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52B3-F351-76F6-FC4B-838F6851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D5A3-D1AA-547C-E66D-F1DDB87B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4260-0876-4D48-AB5A-E8B319E66928}" type="datetime5">
              <a:rPr lang="en-IN" smtClean="0"/>
              <a:t>11-Sep-22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9AFC-05FC-9134-6665-BC8CE9F6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F07C-2B85-ABA5-CC91-D928DC8E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9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4172-DBA3-A785-B266-2B03FAC7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A868E-C21C-C04A-31A3-9A7C917C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FBE9-6837-DABC-8E85-902981CE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03FA-2F62-4B02-B2F4-3F02ED3E4320}" type="datetime5">
              <a:rPr lang="en-IN" smtClean="0"/>
              <a:t>11-Sep-22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E4E0-8D77-ADF8-9BFB-9E5B181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997EF-23DC-9BBA-67F7-1CD6B13A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3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D0FF-7644-A9B3-414C-3157A566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D73D-F0C5-8E28-E0B9-908555F75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D8C6A-526B-DE43-2B52-1161AB8B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97B8A-BFAC-1F8E-A6F3-5E60A90B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43E6-2FFA-4631-A8D2-7086F6127C71}" type="datetime5">
              <a:rPr lang="en-IN" smtClean="0"/>
              <a:t>11-Sep-22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F6F71-F681-A007-8C48-E73608BF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5628-148A-7EE7-54AE-B29961E5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48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EAE2-0A22-2BCB-FC52-505E362D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A8920-9385-06CC-F7F2-82E3E4EE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0981D-A2FE-337A-A422-2AA9E7C31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36C8F-4202-B064-8C42-3E9BF2EEF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823F3-D890-17A6-6FE2-A2E3F0421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D929C-20C4-16D8-873F-ED2E5A4E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E920-2832-4E0A-8CC3-C58D36E520C4}" type="datetime5">
              <a:rPr lang="en-IN" smtClean="0"/>
              <a:t>11-Sep-22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F7DE8-2DF0-348E-CFEE-E86A45A6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E9FD9-E0C7-3E19-DE56-456F46C8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8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3D4C-77CB-3102-AAF0-54F4728E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7A0C5-3BC6-08EC-55EB-29FC559C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E278-22B9-4B83-9423-D6B8B8529816}" type="datetime5">
              <a:rPr lang="en-IN" smtClean="0"/>
              <a:t>11-Sep-22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908AF-BF9E-351D-AEE8-F4C1B1BD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B9E7E-1457-E85D-F9D2-0F970B91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8CC13-7DBD-4539-3DEC-B2B01A70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C4C-795A-4660-B578-25CE8EF624A2}" type="datetime5">
              <a:rPr lang="en-IN" smtClean="0"/>
              <a:t>11-Sep-22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EC062-FA10-52C8-F877-13ED26A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F5D3-FBEB-F745-BB31-759EB67A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7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476F-CCA8-0073-679A-370AD916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48EEF-F325-B8EB-6CF4-C2D8E548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9B088-EB4E-B436-83B8-C9CFF4D9E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47C85-BC18-79AA-0B3A-3985D561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1A4-1043-4C00-8898-12D4EFF9C542}" type="datetime5">
              <a:rPr lang="en-IN" smtClean="0"/>
              <a:t>11-Sep-22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0A71-F64D-AB5D-9280-183B1F60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C3633-214C-2AC6-0337-CF0D6208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0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EFF9-A986-5B70-FD7A-4292042D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A1F42-F3C7-67FF-3A8D-0AB219802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73A94-C32B-3FB8-71EF-FA9A95E0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F577D-2B29-9B8C-D420-B275B1A2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6B0F-5EA7-4A0B-86BC-AF9F3BD3CF11}" type="datetime5">
              <a:rPr lang="en-IN" smtClean="0"/>
              <a:t>11-Sep-22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1D1F4-BF16-53D4-C283-0FB5C503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2732D-DB9D-DF32-0122-F8CD09C1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6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27776-381E-D50B-BD90-536E3A7E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10906-96F6-55BB-F9A0-200AC10E5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EDF2-D6BF-5DBD-224F-E44924DAB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14E-2702-408D-A613-F337A242918E}" type="datetime5">
              <a:rPr lang="en-IN" smtClean="0"/>
              <a:t>11-Sep-22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E4CE3-1822-FFE9-48A0-2BBDBD6DC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25E3-62AD-71C0-08D2-84358ED8A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0CD54-1791-41CC-A020-CBF49CECA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7657-691D-073B-0EDE-14A454902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D7D5F-AE81-26AC-1989-3C95E4AAF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9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62682-5E14-35C3-362F-D57E4A29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B897-78B5-4C41-BE59-EF5CFC631976}" type="datetime5">
              <a:rPr lang="en-IN" smtClean="0"/>
              <a:t>11-Sep-22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78B84-B504-D1FD-8BBA-C568BCAC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64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7A10B-E7C6-2238-17EB-6A431E50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9FA-C716-4AC3-902E-2E4212CD0CB3}" type="datetime5">
              <a:rPr lang="en-IN" smtClean="0"/>
              <a:t>11-Sep-22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A426FA-C60B-2D76-0BAE-97C191C9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7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563DE-79FE-AB59-65E7-07C68FD9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5AB5-3F36-4D79-951A-C9D70260B670}" type="datetime5">
              <a:rPr lang="en-IN" smtClean="0"/>
              <a:t>11-Sep-22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D836D-35E4-9888-3F3E-6711F025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CD54-1791-41CC-A020-CBF49CECA29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1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D. Shukla</dc:creator>
  <cp:lastModifiedBy>Shyam D. Shukla</cp:lastModifiedBy>
  <cp:revision>2</cp:revision>
  <dcterms:created xsi:type="dcterms:W3CDTF">2022-09-10T20:50:28Z</dcterms:created>
  <dcterms:modified xsi:type="dcterms:W3CDTF">2022-09-10T20:53:09Z</dcterms:modified>
</cp:coreProperties>
</file>