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874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34820-5FC1-4516-A321-7EEA49860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920619-E03F-45DF-AE1C-91F2C8110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E6BC2E-8F25-4AA3-82CE-B96659EC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04272-7EDF-463C-A4EB-C941A3F9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0A8D88-C7B1-4A3A-B045-6944E883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DA768-7CDD-4D45-8FC6-3E36CF4F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96667F-FA9A-4AEF-B9C9-972662B80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3B3FE0-DAEA-4288-BF3A-40126F76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68F6B6-596D-4B92-955E-D111231E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BB97FB-8D5E-45A0-8962-B38C1CAC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90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1714CA-0026-43BD-834B-8E4B28600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969B6D-97F7-44E8-8423-FD5CFBF81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DEC312-A1A5-46D0-BF8F-D1AF1D45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DB63EB-BC16-45B8-A7F4-EA614CD7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ABE81B-3A6B-419C-8A5B-07408E1B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37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FE6F0-0BE5-40E1-A26E-8B3A08C8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806AAC-2F55-4598-9BD7-1E9EE0B1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EA7A1B-BC67-4C89-B7CC-BEB6EDE7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70533C-F31D-4EFA-85B2-CBAE8278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66CED7-4ED6-4FF7-AD7A-B9D7352F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65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46333-26C7-43C3-8E72-35728737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B4DCC9-7EE8-4A3F-B13E-15803E3F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91BF08-2715-4032-8E0F-BA5B20BC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CE24A9-770F-4A3E-8D6E-7F6DF9CD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12A0E3-0E0E-4533-8F69-3345ADA5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01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C4BDB-408B-47E1-B5C5-A4B97E13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9F36C9-386C-4CDC-B806-0684D4854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82F1F9-8827-4342-875F-F5BE6345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8B742F-98D4-43E2-9941-711ED474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7C02CE-9B27-4D21-9DE9-800D06D6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CB7B41-61E3-4546-9CD8-2BCF0385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5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A535C-6D36-48B6-B963-6073B5E0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2A905-8FBE-4422-87BD-097777407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FF0AA5-1A87-48B4-B0B1-5AA279332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71A03D-40E6-4239-821F-EDE1EE388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7587D5C-5102-4AF2-99F7-C47D10F75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4F5594-028C-41F1-85D8-42FF4269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049347-F3A3-445E-A943-53CF7C63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1B8A21-55C8-404B-A8F3-B5BF05EB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32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D4FD8-2AAA-482A-AC6F-C01AA683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A3C61A-9596-43E8-85C3-035CF73C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925291-AD57-4CD4-BACF-C0D15060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FF4312-FC06-4C14-B161-7310DCFC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15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9474B7-543B-43CA-AB67-156C6D0B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2DFEDC-2B84-49BD-9830-81391FC2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AABC1B-618D-4985-AFD1-FB9366E1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65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F5143-6C12-4EED-A8FF-4A81E7C1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28A0A-1B6D-48FF-81C2-8C0BCCB0A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0B62B9-0D91-4D33-BCD1-45BE23B9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FC84C3-1737-4F97-90B1-16BA8DB9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03F8CD-DA94-4C5A-9408-89E513AE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9542EB-2FC0-444E-8765-AC05E701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8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4F251-7636-4EF7-A8BC-AE9659DE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0FFEDB-88D6-49B8-A27E-D40CE2568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147629-5E1F-436E-89AD-7B86534C0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A5F197-53B2-442A-A61A-B2C5CF4A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17F34F-D22F-4CC3-B5EE-7BA92CC1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38E4A7-CDC1-40ED-8AE4-3BC8AE62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51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2B9BC8-3A78-4DF9-A260-39A62D2F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7EADA8-CF69-4AF2-BC77-98679085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0ADD67-0445-4507-9DDF-46E7E70E5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AA74-7485-4F35-971F-175FC1629927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9D647F-1624-45DE-B674-F6FF166FE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A108CB-9C72-461A-B2E5-8FA7C813F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39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C0ACF-0FB4-4E78-920F-77F569FD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Eclipse</a:t>
            </a:r>
            <a:r>
              <a:rPr lang="zh-TW" altLang="en-US" dirty="0"/>
              <a:t>開發專案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A3D685-12D1-4DBE-8802-753EAFFDC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68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E3AA3-B19D-4A82-AA4C-9BC82CE6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不同</a:t>
            </a:r>
            <a:r>
              <a:rPr lang="en-US" altLang="zh-TW" dirty="0"/>
              <a:t>Package</a:t>
            </a:r>
            <a:r>
              <a:rPr lang="zh-TW" altLang="en-US" dirty="0"/>
              <a:t>，請加入</a:t>
            </a:r>
            <a:r>
              <a:rPr lang="en-US" altLang="zh-TW" dirty="0"/>
              <a:t>import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FA10DE9-7988-4DB9-B0A0-87633AF56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062" y="2667794"/>
            <a:ext cx="5095875" cy="2667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E0D8B7-19A5-48A0-A939-6329E527ED9E}"/>
              </a:ext>
            </a:extLst>
          </p:cNvPr>
          <p:cNvSpPr/>
          <p:nvPr/>
        </p:nvSpPr>
        <p:spPr>
          <a:xfrm>
            <a:off x="6096000" y="3098800"/>
            <a:ext cx="1899920" cy="33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9EC0661-6ABC-4F18-A301-68924C950F97}"/>
              </a:ext>
            </a:extLst>
          </p:cNvPr>
          <p:cNvSpPr txBox="1"/>
          <p:nvPr/>
        </p:nvSpPr>
        <p:spPr>
          <a:xfrm>
            <a:off x="8466137" y="3077964"/>
            <a:ext cx="2887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，要加入這段程式碼才可使用其他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139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B4EE5A3-179E-4105-B388-16EA704D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058647-9EFD-4EC0-92B5-321E282CD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471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A889F17-6CA6-4FC1-A35F-88187E68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  <a:r>
              <a:rPr lang="en-US" altLang="zh-TW" dirty="0"/>
              <a:t>1</a:t>
            </a:r>
            <a:r>
              <a:rPr lang="zh-TW" altLang="en-US" dirty="0"/>
              <a:t>：上傳自己的部分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AE11BED-F95B-471C-AA9B-014FCA37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假設你負責的</a:t>
            </a:r>
            <a:r>
              <a:rPr lang="en-US" altLang="zh-TW" dirty="0"/>
              <a:t>class</a:t>
            </a:r>
            <a:r>
              <a:rPr lang="zh-TW" altLang="en-US" dirty="0"/>
              <a:t>是</a:t>
            </a:r>
            <a:r>
              <a:rPr lang="en-US" altLang="zh-TW" dirty="0"/>
              <a:t>Board</a:t>
            </a:r>
            <a:r>
              <a:rPr lang="zh-TW" altLang="en-US" dirty="0"/>
              <a:t>，那麼請上傳</a:t>
            </a:r>
            <a:r>
              <a:rPr lang="en-US" altLang="zh-TW" dirty="0"/>
              <a:t>Board</a:t>
            </a:r>
            <a:r>
              <a:rPr lang="zh-TW" altLang="en-US" dirty="0"/>
              <a:t>的修改即可，其他不要上傳</a:t>
            </a:r>
            <a:r>
              <a:rPr lang="en-US" altLang="zh-TW" dirty="0"/>
              <a:t>(</a:t>
            </a:r>
            <a:r>
              <a:rPr lang="zh-TW" altLang="en-US" dirty="0"/>
              <a:t>下圖是選擇一個</a:t>
            </a:r>
            <a:r>
              <a:rPr lang="en-US" altLang="zh-TW" dirty="0"/>
              <a:t>class</a:t>
            </a:r>
            <a:r>
              <a:rPr lang="zh-TW" altLang="en-US" dirty="0"/>
              <a:t>然後占存所選，上傳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EA866A-59BB-48C0-A33C-96ED345E0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10" y="2827337"/>
            <a:ext cx="6194779" cy="3484563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0D1C24DC-D799-4311-A1CF-C6B598290423}"/>
              </a:ext>
            </a:extLst>
          </p:cNvPr>
          <p:cNvSpPr/>
          <p:nvPr/>
        </p:nvSpPr>
        <p:spPr>
          <a:xfrm>
            <a:off x="6096000" y="4307840"/>
            <a:ext cx="579120" cy="355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12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AF113-132A-4BE8-B642-CB8C6E8E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  <a:r>
              <a:rPr lang="en-US" altLang="zh-TW" dirty="0"/>
              <a:t>2</a:t>
            </a:r>
            <a:r>
              <a:rPr lang="zh-TW" altLang="en-US" dirty="0"/>
              <a:t>：不要一直上傳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45F121-8A91-4F3A-AEA0-07BA3504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程式碼有完成多個功能再上傳，只有寫一點點程式碼就上傳很容易造成樹節點太多的情形發生</a:t>
            </a:r>
            <a:r>
              <a:rPr lang="en-US" altLang="zh-TW" dirty="0"/>
              <a:t>(</a:t>
            </a:r>
            <a:r>
              <a:rPr lang="zh-TW" altLang="en-US" dirty="0"/>
              <a:t>版本破碎問題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9B775A-B796-4BF2-9716-DCC9751C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536" y="3046571"/>
            <a:ext cx="3610928" cy="281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29BB09D-D75D-4BF1-831F-03014678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開啟專案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1875A-608F-451B-83F9-AAF8EB122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09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7DD8985-5136-4F3B-AD3C-59A8B86B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開啟專案</a:t>
            </a:r>
            <a:r>
              <a:rPr lang="en-US" altLang="zh-TW" dirty="0" err="1"/>
              <a:t>File</a:t>
            </a:r>
            <a:r>
              <a:rPr lang="en-US" altLang="zh-TW" dirty="0" err="1">
                <a:sym typeface="Wingdings" panose="05000000000000000000" pitchFamily="2" charset="2"/>
              </a:rPr>
              <a:t>Open</a:t>
            </a:r>
            <a:r>
              <a:rPr lang="en-US" altLang="zh-TW" dirty="0">
                <a:sym typeface="Wingdings" panose="05000000000000000000" pitchFamily="2" charset="2"/>
              </a:rPr>
              <a:t> Projects from File System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A8DE819-5506-4156-B33A-FA5D708F1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4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29D995D-69D6-4E3E-BDAC-F9EABD3D8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896" y="1825625"/>
            <a:ext cx="5758208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916C2E-7270-46E4-99C3-4C74AA11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</a:t>
            </a:r>
            <a:r>
              <a:rPr lang="en-US" altLang="zh-TW" dirty="0"/>
              <a:t>Directory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7DA316-F450-45DC-B344-92207F0A67FD}"/>
              </a:ext>
            </a:extLst>
          </p:cNvPr>
          <p:cNvSpPr/>
          <p:nvPr/>
        </p:nvSpPr>
        <p:spPr>
          <a:xfrm>
            <a:off x="7462684" y="2610465"/>
            <a:ext cx="727587" cy="280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29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78E59-A14D-44C1-ADCE-18A7DD92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</a:t>
            </a:r>
            <a:r>
              <a:rPr lang="en-US" altLang="zh-TW" dirty="0" err="1"/>
              <a:t>ChessAI</a:t>
            </a:r>
            <a:r>
              <a:rPr lang="zh-TW" altLang="en-US" dirty="0"/>
              <a:t>這個資料夾，並按下選擇資料夾</a:t>
            </a:r>
            <a:r>
              <a:rPr lang="en-US" altLang="zh-TW" dirty="0"/>
              <a:t>(</a:t>
            </a:r>
            <a:r>
              <a:rPr lang="zh-TW" altLang="en-US" dirty="0"/>
              <a:t>如下圖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A7DB144-DB56-496B-A192-B480F932D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690" y="1825625"/>
            <a:ext cx="69386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4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FB916-1CBC-4106-BAB0-E7BBA2C3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選擇完畢，按下</a:t>
            </a:r>
            <a:r>
              <a:rPr lang="en-US" altLang="zh-TW" dirty="0"/>
              <a:t>Finish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9944B64-5C59-4CF0-B2E5-45F87CAE7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896" y="1825625"/>
            <a:ext cx="5758208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A58B1E1-9F3B-40A6-8073-5A0B409F131D}"/>
              </a:ext>
            </a:extLst>
          </p:cNvPr>
          <p:cNvSpPr/>
          <p:nvPr/>
        </p:nvSpPr>
        <p:spPr>
          <a:xfrm>
            <a:off x="7482348" y="5805949"/>
            <a:ext cx="727587" cy="280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22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EE4B27-489B-444E-BC93-3AE6C3D7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匯入完的視窗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27822EE-1E39-49B9-9AE9-968755553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18F22BE-A982-4C89-A1FC-D388AF999C38}"/>
              </a:ext>
            </a:extLst>
          </p:cNvPr>
          <p:cNvSpPr/>
          <p:nvPr/>
        </p:nvSpPr>
        <p:spPr>
          <a:xfrm>
            <a:off x="2113280" y="2603500"/>
            <a:ext cx="904240" cy="858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318E94E-884E-4173-95A8-749022101524}"/>
              </a:ext>
            </a:extLst>
          </p:cNvPr>
          <p:cNvCxnSpPr>
            <a:stCxn id="5" idx="3"/>
          </p:cNvCxnSpPr>
          <p:nvPr/>
        </p:nvCxnSpPr>
        <p:spPr>
          <a:xfrm flipV="1">
            <a:off x="3017520" y="3027680"/>
            <a:ext cx="726440" cy="5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C38379-C64D-4ACB-87CC-139585176EE1}"/>
              </a:ext>
            </a:extLst>
          </p:cNvPr>
          <p:cNvSpPr txBox="1"/>
          <p:nvPr/>
        </p:nvSpPr>
        <p:spPr>
          <a:xfrm>
            <a:off x="3710940" y="2843014"/>
            <a:ext cx="212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程式碼寫在裡面</a:t>
            </a:r>
          </a:p>
        </p:txBody>
      </p:sp>
    </p:spTree>
    <p:extLst>
      <p:ext uri="{BB962C8B-B14F-4D97-AF65-F5344CB8AC3E}">
        <p14:creationId xmlns:p14="http://schemas.microsoft.com/office/powerpoint/2010/main" val="337841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26D35B8-1370-4D49-AD32-C477994B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引用別人寫的</a:t>
            </a:r>
            <a:r>
              <a:rPr lang="en-US" altLang="zh-TW" dirty="0"/>
              <a:t>class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63E7DF-E33C-418E-A01F-A354184C8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4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6DB935F-79F8-4F0B-9D61-D7609B79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同一</a:t>
            </a:r>
            <a:r>
              <a:rPr lang="en-US" altLang="zh-TW" dirty="0"/>
              <a:t>package</a:t>
            </a:r>
            <a:r>
              <a:rPr lang="zh-TW" altLang="en-US" dirty="0"/>
              <a:t>的</a:t>
            </a:r>
            <a:r>
              <a:rPr lang="en-US" altLang="zh-TW" dirty="0"/>
              <a:t>class</a:t>
            </a:r>
            <a:r>
              <a:rPr lang="zh-TW" altLang="en-US" dirty="0"/>
              <a:t>，直接引用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45D140D-C039-4274-8A53-1EC18AB59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0" y="2782094"/>
            <a:ext cx="4686300" cy="24384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A0A5E83-7DC1-4FDE-A3A4-BAF8E0E413B8}"/>
              </a:ext>
            </a:extLst>
          </p:cNvPr>
          <p:cNvSpPr/>
          <p:nvPr/>
        </p:nvSpPr>
        <p:spPr>
          <a:xfrm>
            <a:off x="4244340" y="3627120"/>
            <a:ext cx="1447800" cy="96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908C3A-62AF-4F9C-B1A6-2BA92C96FFEB}"/>
              </a:ext>
            </a:extLst>
          </p:cNvPr>
          <p:cNvSpPr txBox="1"/>
          <p:nvPr/>
        </p:nvSpPr>
        <p:spPr>
          <a:xfrm>
            <a:off x="895351" y="3141394"/>
            <a:ext cx="2857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都在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中，直接使用即可</a:t>
            </a:r>
          </a:p>
        </p:txBody>
      </p:sp>
    </p:spTree>
    <p:extLst>
      <p:ext uri="{BB962C8B-B14F-4D97-AF65-F5344CB8AC3E}">
        <p14:creationId xmlns:p14="http://schemas.microsoft.com/office/powerpoint/2010/main" val="422645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170</Words>
  <Application>Microsoft Office PowerPoint</Application>
  <PresentationFormat>寬螢幕</PresentationFormat>
  <Paragraphs>18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Consolas</vt:lpstr>
      <vt:lpstr>Office 佈景主題</vt:lpstr>
      <vt:lpstr>使用Eclipse開發專案</vt:lpstr>
      <vt:lpstr>開啟專案</vt:lpstr>
      <vt:lpstr>開啟專案FileOpen Projects from File System</vt:lpstr>
      <vt:lpstr>按Directory</vt:lpstr>
      <vt:lpstr>選擇ChessAI這個資料夾，並按下選擇資料夾(如下圖)</vt:lpstr>
      <vt:lpstr>選擇完畢，按下Finish</vt:lpstr>
      <vt:lpstr>匯入完的視窗</vt:lpstr>
      <vt:lpstr>引用別人寫的class</vt:lpstr>
      <vt:lpstr>同一package的class，直接引用</vt:lpstr>
      <vt:lpstr>不同Package，請加入import</vt:lpstr>
      <vt:lpstr>注意事項</vt:lpstr>
      <vt:lpstr>注意事項1：上傳自己的部分</vt:lpstr>
      <vt:lpstr>注意事項2：不要一直上傳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Shyton</dc:creator>
  <cp:lastModifiedBy>Shyton</cp:lastModifiedBy>
  <cp:revision>120</cp:revision>
  <dcterms:created xsi:type="dcterms:W3CDTF">2018-12-14T07:54:28Z</dcterms:created>
  <dcterms:modified xsi:type="dcterms:W3CDTF">2018-12-18T06:03:18Z</dcterms:modified>
</cp:coreProperties>
</file>