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5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24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34820-5FC1-4516-A321-7EEA4986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920619-E03F-45DF-AE1C-91F2C811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E6BC2E-8F25-4AA3-82CE-B96659E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04272-7EDF-463C-A4EB-C941A3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A8D88-C7B1-4A3A-B045-6944E883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DA768-7CDD-4D45-8FC6-3E36CF4F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96667F-FA9A-4AEF-B9C9-972662B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B3FE0-DAEA-4288-BF3A-40126F7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68F6B6-596D-4B92-955E-D111231E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B97FB-8D5E-45A0-8962-B38C1CAC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0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1714CA-0026-43BD-834B-8E4B2860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69B6D-97F7-44E8-8423-FD5CFBF8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EC312-A1A5-46D0-BF8F-D1AF1D4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63EB-BC16-45B8-A7F4-EA614CD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BE81B-3A6B-419C-8A5B-07408E1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FE6F0-0BE5-40E1-A26E-8B3A08C8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06AAC-2F55-4598-9BD7-1E9EE0B1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A7A1B-BC67-4C89-B7CC-BEB6EDE7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0533C-F31D-4EFA-85B2-CBAE8278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6CED7-4ED6-4FF7-AD7A-B9D7352F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46333-26C7-43C3-8E72-35728737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4DCC9-7EE8-4A3F-B13E-15803E3F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BF08-2715-4032-8E0F-BA5B20B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E24A9-770F-4A3E-8D6E-7F6DF9CD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2A0E3-0E0E-4533-8F69-3345ADA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0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C4BDB-408B-47E1-B5C5-A4B97E13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F36C9-386C-4CDC-B806-0684D485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82F1F9-8827-4342-875F-F5BE6345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8B742F-98D4-43E2-9941-711ED47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7C02CE-9B27-4D21-9DE9-800D06D6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B7B41-61E3-4546-9CD8-2BCF0385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A535C-6D36-48B6-B963-6073B5E0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2A905-8FBE-4422-87BD-09777740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FF0AA5-1A87-48B4-B0B1-5AA27933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71A03D-40E6-4239-821F-EDE1EE388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587D5C-5102-4AF2-99F7-C47D10F7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4F5594-028C-41F1-85D8-42FF4269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049347-F3A3-445E-A943-53CF7C6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1B8A21-55C8-404B-A8F3-B5BF05E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3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D4FD8-2AAA-482A-AC6F-C01AA683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A3C61A-9596-43E8-85C3-035CF73C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925291-AD57-4CD4-BACF-C0D15060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FF4312-FC06-4C14-B161-7310DCFC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9474B7-543B-43CA-AB67-156C6D0B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2DFEDC-2B84-49BD-9830-81391FC2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BC1B-618D-4985-AFD1-FB9366E1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5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F5143-6C12-4EED-A8FF-4A81E7C1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28A0A-1B6D-48FF-81C2-8C0BCCB0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B62B9-0D91-4D33-BCD1-45BE23B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FC84C3-1737-4F97-90B1-16BA8DB9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3F8CD-DA94-4C5A-9408-89E513A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542EB-2FC0-444E-8765-AC05E701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4F251-7636-4EF7-A8BC-AE9659DE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FFEDB-88D6-49B8-A27E-D40CE256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147629-5E1F-436E-89AD-7B86534C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5F197-53B2-442A-A61A-B2C5CF4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17F34F-D22F-4CC3-B5EE-7BA92CC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8E4A7-CDC1-40ED-8AE4-3BC8AE62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2B9BC8-3A78-4DF9-A260-39A62D2F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EADA8-CF69-4AF2-BC77-98679085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ADD67-0445-4507-9DDF-46E7E70E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AA74-7485-4F35-971F-175FC1629927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D647F-1624-45DE-B674-F6FF166F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A108CB-9C72-461A-B2E5-8FA7C813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3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0688-BA73-4074-BF3E-06E44FDF4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使用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D2740A-F249-4D13-B368-C96D11ECD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F488AA7-2785-41EA-B0BE-A271497F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72"/>
            <a:ext cx="12192000" cy="61594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72F0242-BBFD-4A61-826E-7F4CAE36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96" y="2334700"/>
            <a:ext cx="1352550" cy="13430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D440E64-D392-4C21-A850-C8956B426E47}"/>
              </a:ext>
            </a:extLst>
          </p:cNvPr>
          <p:cNvSpPr txBox="1"/>
          <p:nvPr/>
        </p:nvSpPr>
        <p:spPr>
          <a:xfrm>
            <a:off x="7710731" y="3765754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我設了一個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myTest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資料夾在桌面</a:t>
            </a:r>
          </a:p>
        </p:txBody>
      </p:sp>
    </p:spTree>
    <p:extLst>
      <p:ext uri="{BB962C8B-B14F-4D97-AF65-F5344CB8AC3E}">
        <p14:creationId xmlns:p14="http://schemas.microsoft.com/office/powerpoint/2010/main" val="238957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12954A-BAA4-4C8F-BB87-7419536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Clone</a:t>
            </a:r>
            <a:r>
              <a:rPr lang="zh-TW" altLang="en-US" dirty="0"/>
              <a:t>後的畫面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91361E-5C14-4D4D-804E-FE19DDD4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A596A-804F-4C69-B063-E8EFDF42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看資料夾，看是不是有東西了，有表示成功，你可以在裡面新增檔案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50C2F7-EE24-4D13-B6EC-1E140693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36" y="1825625"/>
            <a:ext cx="6948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BB93C9-8A5D-491B-81D0-FE21B8C8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SourceTree</a:t>
            </a:r>
            <a:r>
              <a:rPr lang="zh-TW" altLang="en-US" dirty="0"/>
              <a:t>使用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4E9BE-BA4B-4F4C-89F6-D4A3F259F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8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4411CE-8C05-4610-8E01-97DB6C6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重要原則：隨時拉取</a:t>
            </a:r>
            <a:r>
              <a:rPr lang="en-US" altLang="zh-TW" dirty="0"/>
              <a:t>pull</a:t>
            </a:r>
            <a:r>
              <a:rPr lang="zh-TW" altLang="en-US" dirty="0"/>
              <a:t>更新本地端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0F3BCF4-6208-40B4-AE85-21E336DE3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1690688"/>
            <a:ext cx="6953250" cy="638175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B3F2264-0AF0-4B64-9DFC-6C329E91DE2B}"/>
              </a:ext>
            </a:extLst>
          </p:cNvPr>
          <p:cNvSpPr/>
          <p:nvPr/>
        </p:nvSpPr>
        <p:spPr>
          <a:xfrm>
            <a:off x="3393440" y="1588136"/>
            <a:ext cx="843280" cy="8432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797C41-8E3D-4E85-8AE7-0F40FAA51527}"/>
              </a:ext>
            </a:extLst>
          </p:cNvPr>
          <p:cNvSpPr txBox="1"/>
          <p:nvPr/>
        </p:nvSpPr>
        <p:spPr>
          <a:xfrm>
            <a:off x="2169160" y="2777263"/>
            <a:ext cx="785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編輯檔案前，務必做拉取的動作，拉取就是從遠端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拉資料更新本地端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你的電腦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，這樣才能確保的檔案是新的。</a:t>
            </a:r>
          </a:p>
        </p:txBody>
      </p:sp>
    </p:spTree>
    <p:extLst>
      <p:ext uri="{BB962C8B-B14F-4D97-AF65-F5344CB8AC3E}">
        <p14:creationId xmlns:p14="http://schemas.microsoft.com/office/powerpoint/2010/main" val="191262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908E0-9FA8-449C-B416-59749B7A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提交前務必按下拉取</a:t>
            </a:r>
            <a:r>
              <a:rPr lang="en-US" altLang="zh-TW" dirty="0"/>
              <a:t>pull</a:t>
            </a:r>
            <a:r>
              <a:rPr lang="zh-TW" altLang="en-US" dirty="0"/>
              <a:t>，否則提交上去若發生衝突，則會在遠端發生衝突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C7BAF13-7B97-4D85-8891-A86592B8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39486"/>
            <a:ext cx="6953250" cy="63817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36E0B592-07EA-46AE-89E6-F4C818F5B7D7}"/>
              </a:ext>
            </a:extLst>
          </p:cNvPr>
          <p:cNvSpPr/>
          <p:nvPr/>
        </p:nvSpPr>
        <p:spPr>
          <a:xfrm>
            <a:off x="3423920" y="2113914"/>
            <a:ext cx="827088" cy="827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5330B4-6861-4DD0-8D21-A3B2E168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3429000"/>
            <a:ext cx="2228850" cy="2552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E47F62-A685-4496-890C-2A05E3668C0A}"/>
              </a:ext>
            </a:extLst>
          </p:cNvPr>
          <p:cNvSpPr txBox="1"/>
          <p:nvPr/>
        </p:nvSpPr>
        <p:spPr>
          <a:xfrm>
            <a:off x="2024856" y="4457938"/>
            <a:ext cx="2798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樹跑出分支就是衝突</a:t>
            </a:r>
          </a:p>
        </p:txBody>
      </p:sp>
    </p:spTree>
    <p:extLst>
      <p:ext uri="{BB962C8B-B14F-4D97-AF65-F5344CB8AC3E}">
        <p14:creationId xmlns:p14="http://schemas.microsoft.com/office/powerpoint/2010/main" val="363160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C83584-7BF4-41A9-81D4-409109C3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71A151-9CE5-43A4-A788-93838DD302B7}"/>
              </a:ext>
            </a:extLst>
          </p:cNvPr>
          <p:cNvSpPr/>
          <p:nvPr/>
        </p:nvSpPr>
        <p:spPr>
          <a:xfrm>
            <a:off x="0" y="619432"/>
            <a:ext cx="3087329" cy="422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20CBD7-C6DC-4C7F-9E31-85677B7081BA}"/>
              </a:ext>
            </a:extLst>
          </p:cNvPr>
          <p:cNvSpPr/>
          <p:nvPr/>
        </p:nvSpPr>
        <p:spPr>
          <a:xfrm>
            <a:off x="1651819" y="1080114"/>
            <a:ext cx="10540181" cy="265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449954-4F77-4FE8-AC8C-A9364703E1FC}"/>
              </a:ext>
            </a:extLst>
          </p:cNvPr>
          <p:cNvSpPr/>
          <p:nvPr/>
        </p:nvSpPr>
        <p:spPr>
          <a:xfrm>
            <a:off x="1651820" y="4031225"/>
            <a:ext cx="3657600" cy="2281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D283B-EF33-4EFB-81F4-59C121A7B00B}"/>
              </a:ext>
            </a:extLst>
          </p:cNvPr>
          <p:cNvSpPr/>
          <p:nvPr/>
        </p:nvSpPr>
        <p:spPr>
          <a:xfrm>
            <a:off x="5692932" y="4031225"/>
            <a:ext cx="6415331" cy="2281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2F1769-0456-4C46-BE5A-4319B5F7124E}"/>
              </a:ext>
            </a:extLst>
          </p:cNvPr>
          <p:cNvSpPr txBox="1"/>
          <p:nvPr/>
        </p:nvSpPr>
        <p:spPr>
          <a:xfrm>
            <a:off x="3199266" y="287765"/>
            <a:ext cx="9507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636A4A-BFF9-4054-A593-1EB74AB5459C}"/>
              </a:ext>
            </a:extLst>
          </p:cNvPr>
          <p:cNvSpPr txBox="1"/>
          <p:nvPr/>
        </p:nvSpPr>
        <p:spPr>
          <a:xfrm>
            <a:off x="4266916" y="1931132"/>
            <a:ext cx="365816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歷史樹：提交程式碼的歷史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3E272C-40A2-48D5-A040-1A56E82F921F}"/>
              </a:ext>
            </a:extLst>
          </p:cNvPr>
          <p:cNvSpPr txBox="1"/>
          <p:nvPr/>
        </p:nvSpPr>
        <p:spPr>
          <a:xfrm>
            <a:off x="185288" y="4371487"/>
            <a:ext cx="13827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更改的項目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4B520C-3273-4CFA-B9DB-276939B15591}"/>
              </a:ext>
            </a:extLst>
          </p:cNvPr>
          <p:cNvSpPr txBox="1"/>
          <p:nvPr/>
        </p:nvSpPr>
        <p:spPr>
          <a:xfrm>
            <a:off x="7261002" y="5004281"/>
            <a:ext cx="264667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一個項目內更改的內容</a:t>
            </a:r>
          </a:p>
        </p:txBody>
      </p:sp>
    </p:spTree>
    <p:extLst>
      <p:ext uri="{BB962C8B-B14F-4D97-AF65-F5344CB8AC3E}">
        <p14:creationId xmlns:p14="http://schemas.microsoft.com/office/powerpoint/2010/main" val="15982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C0FF41-2801-4911-84BE-884C1C1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當你新增了檔案或修改檔案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424664-B11D-47E5-80EC-54B75F134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2367756"/>
            <a:ext cx="7953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87250-B1AF-441D-B96D-3910487D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畫面就會變成這樣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B81338-CF1A-4730-9A45-6456E0E0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5B7A5F-E7D6-42A2-A174-419A00C17AAA}"/>
              </a:ext>
            </a:extLst>
          </p:cNvPr>
          <p:cNvSpPr/>
          <p:nvPr/>
        </p:nvSpPr>
        <p:spPr>
          <a:xfrm>
            <a:off x="3129280" y="3881120"/>
            <a:ext cx="3515360" cy="1341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723D71-723D-4A99-B9C5-7B35EBB5E9AD}"/>
              </a:ext>
            </a:extLst>
          </p:cNvPr>
          <p:cNvSpPr txBox="1"/>
          <p:nvPr/>
        </p:nvSpPr>
        <p:spPr>
          <a:xfrm>
            <a:off x="3850640" y="436701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修改或新增的檔案</a:t>
            </a:r>
          </a:p>
        </p:txBody>
      </p:sp>
    </p:spTree>
    <p:extLst>
      <p:ext uri="{BB962C8B-B14F-4D97-AF65-F5344CB8AC3E}">
        <p14:creationId xmlns:p14="http://schemas.microsoft.com/office/powerpoint/2010/main" val="360070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77D4-C57A-4EAF-B332-9955841F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按下暫存所有</a:t>
            </a:r>
            <a:r>
              <a:rPr lang="en-US" altLang="zh-TW" dirty="0"/>
              <a:t>/</a:t>
            </a:r>
            <a:r>
              <a:rPr lang="zh-TW" altLang="en-US" dirty="0"/>
              <a:t>選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狀態描述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提交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0C5E41-7C4F-4127-BF7D-9435D7F3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A55388-B68B-40AD-870D-7EE8E2054679}"/>
              </a:ext>
            </a:extLst>
          </p:cNvPr>
          <p:cNvSpPr/>
          <p:nvPr/>
        </p:nvSpPr>
        <p:spPr>
          <a:xfrm>
            <a:off x="5581172" y="3787385"/>
            <a:ext cx="1378427" cy="398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BA6E2-8484-4C57-B8A2-9805FA63F5B4}"/>
              </a:ext>
            </a:extLst>
          </p:cNvPr>
          <p:cNvSpPr/>
          <p:nvPr/>
        </p:nvSpPr>
        <p:spPr>
          <a:xfrm>
            <a:off x="3295172" y="5402825"/>
            <a:ext cx="2424908" cy="276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1A20E5-F110-4935-BE4A-A9ADC17F17F7}"/>
              </a:ext>
            </a:extLst>
          </p:cNvPr>
          <p:cNvSpPr/>
          <p:nvPr/>
        </p:nvSpPr>
        <p:spPr>
          <a:xfrm>
            <a:off x="3295172" y="5683372"/>
            <a:ext cx="1104108" cy="276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33808E-D4E4-499E-83DF-E37B6E82567D}"/>
              </a:ext>
            </a:extLst>
          </p:cNvPr>
          <p:cNvSpPr/>
          <p:nvPr/>
        </p:nvSpPr>
        <p:spPr>
          <a:xfrm>
            <a:off x="9350532" y="5692456"/>
            <a:ext cx="1104108" cy="276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B3640DD-6391-42D6-A66D-F1A0A651F80A}"/>
              </a:ext>
            </a:extLst>
          </p:cNvPr>
          <p:cNvSpPr/>
          <p:nvPr/>
        </p:nvSpPr>
        <p:spPr>
          <a:xfrm>
            <a:off x="7061199" y="3508620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B8B8BA-E303-43F8-AC74-B95228FAECA3}"/>
              </a:ext>
            </a:extLst>
          </p:cNvPr>
          <p:cNvSpPr/>
          <p:nvPr/>
        </p:nvSpPr>
        <p:spPr>
          <a:xfrm>
            <a:off x="5772545" y="5043292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EE1F647-2D19-4E36-8669-A9AC4ABA6C0F}"/>
              </a:ext>
            </a:extLst>
          </p:cNvPr>
          <p:cNvSpPr/>
          <p:nvPr/>
        </p:nvSpPr>
        <p:spPr>
          <a:xfrm>
            <a:off x="2743228" y="5814060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24C6FCD-749E-4E26-A9F8-222D2332979D}"/>
              </a:ext>
            </a:extLst>
          </p:cNvPr>
          <p:cNvSpPr/>
          <p:nvPr/>
        </p:nvSpPr>
        <p:spPr>
          <a:xfrm>
            <a:off x="8798588" y="5711067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F9DD08-A043-479F-B561-45F91AF8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辦</a:t>
            </a:r>
            <a:r>
              <a:rPr lang="en-US" altLang="zh-TW" dirty="0" err="1"/>
              <a:t>github</a:t>
            </a:r>
            <a:r>
              <a:rPr lang="zh-TW" altLang="en-US" dirty="0"/>
              <a:t>帳號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EA4FBE-1675-4835-9EF8-6774B5E72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1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B414A-26CA-4DD8-91CC-BE197CF9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提交過後，可以看到檔案已新增上去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255254-6E4C-4A49-94A3-3F84AE19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B990961-5214-43E4-B488-034F0081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衝突解決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4BDA05-3DA8-494B-9F79-7378A22E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55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DACB512-F5FD-4C68-90F3-5A535E9D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/>
              <a:t>A</a:t>
            </a:r>
            <a:r>
              <a:rPr lang="zh-TW" altLang="en-US" dirty="0"/>
              <a:t>修改了檔案且上傳了，</a:t>
            </a:r>
            <a:r>
              <a:rPr lang="en-US" altLang="zh-TW" dirty="0"/>
              <a:t>B</a:t>
            </a:r>
            <a:r>
              <a:rPr lang="zh-TW" altLang="en-US" dirty="0"/>
              <a:t>也修改了檔案，按下拉取</a:t>
            </a:r>
            <a:r>
              <a:rPr lang="en-US" altLang="zh-TW" dirty="0"/>
              <a:t>pull</a:t>
            </a:r>
            <a:r>
              <a:rPr lang="zh-TW" altLang="en-US" dirty="0"/>
              <a:t>，結果發現？？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0E72961A-7F38-49DD-A5FA-0CD037A70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5741"/>
            <a:ext cx="10515600" cy="4011105"/>
          </a:xfrm>
        </p:spPr>
      </p:pic>
    </p:spTree>
    <p:extLst>
      <p:ext uri="{BB962C8B-B14F-4D97-AF65-F5344CB8AC3E}">
        <p14:creationId xmlns:p14="http://schemas.microsoft.com/office/powerpoint/2010/main" val="172336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4785C-84C9-46A3-B5B6-47798A3C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D79B06-595F-468A-B06B-FB60DE7AF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B45F85-9EB1-4E51-B123-6821FC3F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D66515B-3E4A-489A-8FDA-465C3654F49C}"/>
              </a:ext>
            </a:extLst>
          </p:cNvPr>
          <p:cNvSpPr/>
          <p:nvPr/>
        </p:nvSpPr>
        <p:spPr>
          <a:xfrm>
            <a:off x="353961" y="2772697"/>
            <a:ext cx="1012723" cy="521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8B9246-B0FE-45E4-B84D-1AA3602BA2DE}"/>
              </a:ext>
            </a:extLst>
          </p:cNvPr>
          <p:cNvSpPr txBox="1"/>
          <p:nvPr/>
        </p:nvSpPr>
        <p:spPr>
          <a:xfrm>
            <a:off x="7443449" y="303325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衝突發生！！！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59DB56-8BE2-41DA-8067-306112713FD1}"/>
              </a:ext>
            </a:extLst>
          </p:cNvPr>
          <p:cNvSpPr txBox="1"/>
          <p:nvPr/>
        </p:nvSpPr>
        <p:spPr>
          <a:xfrm>
            <a:off x="1239898" y="31752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衝突的檔案</a:t>
            </a:r>
          </a:p>
        </p:txBody>
      </p:sp>
    </p:spTree>
    <p:extLst>
      <p:ext uri="{BB962C8B-B14F-4D97-AF65-F5344CB8AC3E}">
        <p14:creationId xmlns:p14="http://schemas.microsoft.com/office/powerpoint/2010/main" val="347178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0A1F562-7427-48D5-B66A-61E2154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解決法（常用）：找出程式碼不同點，人工修改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CDD8023-A2E6-4B75-9529-B42823CC8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494" y="1825625"/>
            <a:ext cx="8127012" cy="43513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DAFD52-A384-4716-8FFD-8E4600DBA153}"/>
              </a:ext>
            </a:extLst>
          </p:cNvPr>
          <p:cNvSpPr/>
          <p:nvPr/>
        </p:nvSpPr>
        <p:spPr>
          <a:xfrm>
            <a:off x="3144520" y="2677160"/>
            <a:ext cx="2082800" cy="264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15C4FE-D1B7-484F-B512-C9AA61EDB45C}"/>
              </a:ext>
            </a:extLst>
          </p:cNvPr>
          <p:cNvSpPr txBox="1"/>
          <p:nvPr/>
        </p:nvSpPr>
        <p:spPr>
          <a:xfrm>
            <a:off x="4632960" y="29967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點取分支，查看檔案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4D5A09-7EE8-4A2C-A5D6-885375A83EFA}"/>
              </a:ext>
            </a:extLst>
          </p:cNvPr>
          <p:cNvSpPr/>
          <p:nvPr/>
        </p:nvSpPr>
        <p:spPr>
          <a:xfrm>
            <a:off x="5853718" y="4861560"/>
            <a:ext cx="232000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A2FAA9-B2D3-448A-8D3B-08FFAE879A21}"/>
              </a:ext>
            </a:extLst>
          </p:cNvPr>
          <p:cNvSpPr txBox="1"/>
          <p:nvPr/>
        </p:nvSpPr>
        <p:spPr>
          <a:xfrm>
            <a:off x="5659120" y="53345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修改的地方，此地範例新增了四行文字</a:t>
            </a:r>
          </a:p>
        </p:txBody>
      </p:sp>
    </p:spTree>
    <p:extLst>
      <p:ext uri="{BB962C8B-B14F-4D97-AF65-F5344CB8AC3E}">
        <p14:creationId xmlns:p14="http://schemas.microsoft.com/office/powerpoint/2010/main" val="241458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CF3FD-B4E3-4DCE-8A3A-43AA77B6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3746B-B97B-479A-9C17-B340E5F9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10708E8-3881-4B2E-B484-312140B972C0}"/>
              </a:ext>
            </a:extLst>
          </p:cNvPr>
          <p:cNvGrpSpPr/>
          <p:nvPr/>
        </p:nvGrpSpPr>
        <p:grpSpPr>
          <a:xfrm>
            <a:off x="114684" y="1378410"/>
            <a:ext cx="6496050" cy="3748152"/>
            <a:chOff x="370992" y="1771650"/>
            <a:chExt cx="6496050" cy="374815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B946543-D892-400C-B9F3-C33FEC3E6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92" y="1771650"/>
              <a:ext cx="6496050" cy="33147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8319E43-185C-45DD-8733-A6FC6BEBCFD5}"/>
                </a:ext>
              </a:extLst>
            </p:cNvPr>
            <p:cNvSpPr txBox="1"/>
            <p:nvPr/>
          </p:nvSpPr>
          <p:spPr>
            <a:xfrm>
              <a:off x="393539" y="5058137"/>
              <a:ext cx="6447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本地端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main.cpp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28604C-CFAD-4A38-B490-4AF01336D2AE}"/>
              </a:ext>
            </a:extLst>
          </p:cNvPr>
          <p:cNvGrpSpPr/>
          <p:nvPr/>
        </p:nvGrpSpPr>
        <p:grpSpPr>
          <a:xfrm>
            <a:off x="6815329" y="2040951"/>
            <a:ext cx="4333875" cy="2423070"/>
            <a:chOff x="6096000" y="2774157"/>
            <a:chExt cx="4333875" cy="242307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F7A6902-9190-4A80-85DB-B61569A00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774157"/>
              <a:ext cx="4333875" cy="1905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193C4C2-F4AD-488A-9CF5-4B567EC79565}"/>
                </a:ext>
              </a:extLst>
            </p:cNvPr>
            <p:cNvSpPr txBox="1"/>
            <p:nvPr/>
          </p:nvSpPr>
          <p:spPr>
            <a:xfrm>
              <a:off x="6400377" y="4735562"/>
              <a:ext cx="3725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遠端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main.cpp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</a:t>
              </a:r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2C29DC9-0A4D-48E8-836E-C04583376CDC}"/>
              </a:ext>
            </a:extLst>
          </p:cNvPr>
          <p:cNvCxnSpPr/>
          <p:nvPr/>
        </p:nvCxnSpPr>
        <p:spPr>
          <a:xfrm>
            <a:off x="6096000" y="3409570"/>
            <a:ext cx="121148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B0E146-B5DC-470F-88B0-4E57CF1B2539}"/>
              </a:ext>
            </a:extLst>
          </p:cNvPr>
          <p:cNvSpPr txBox="1"/>
          <p:nvPr/>
        </p:nvSpPr>
        <p:spPr>
          <a:xfrm>
            <a:off x="5686079" y="351494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衝突產生</a:t>
            </a:r>
          </a:p>
        </p:txBody>
      </p:sp>
    </p:spTree>
    <p:extLst>
      <p:ext uri="{BB962C8B-B14F-4D97-AF65-F5344CB8AC3E}">
        <p14:creationId xmlns:p14="http://schemas.microsoft.com/office/powerpoint/2010/main" val="947983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2C937-CBB3-4B51-8209-7DCEB56D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本地端程式碼先複製至其他地方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7E7E2E-4112-4A6C-B6DA-37ADA604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975" y="2343944"/>
            <a:ext cx="6496050" cy="331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66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9B3F-FDFD-4A58-920E-229AC9F9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手動修改至相同或丟棄更改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拉取成功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8080EF-6091-4681-B318-5B4C3FCE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7" y="2715419"/>
            <a:ext cx="576262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21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CC344-6181-44C2-9F06-6C2D80CE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交叉比對，查看兩個程式碼不同的地方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50E26DCC-500F-4B7E-80E8-16F318BFA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59223"/>
            <a:ext cx="576262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DDB1947-FACF-4F1B-82D7-F648B649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4" y="2459223"/>
            <a:ext cx="5040039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CD000A-A3AF-4BBD-BBF4-E45296F659C3}"/>
              </a:ext>
            </a:extLst>
          </p:cNvPr>
          <p:cNvSpPr txBox="1"/>
          <p:nvPr/>
        </p:nvSpPr>
        <p:spPr>
          <a:xfrm>
            <a:off x="422944" y="5123571"/>
            <a:ext cx="5040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複製至其他地方的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main.cpp</a:t>
            </a:r>
          </a:p>
          <a:p>
            <a:pPr algn="ctr"/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additem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為本人修改的地方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51825-8ED6-4211-A0C0-E69E5BFAB2AF}"/>
              </a:ext>
            </a:extLst>
          </p:cNvPr>
          <p:cNvSpPr txBox="1"/>
          <p:nvPr/>
        </p:nvSpPr>
        <p:spPr>
          <a:xfrm>
            <a:off x="6457292" y="5123571"/>
            <a:ext cx="5040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本地端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main.cpp</a:t>
            </a: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為其他人修改的地方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8E39B3-314C-4140-B5DE-DCE89E27364D}"/>
              </a:ext>
            </a:extLst>
          </p:cNvPr>
          <p:cNvSpPr txBox="1"/>
          <p:nvPr/>
        </p:nvSpPr>
        <p:spPr>
          <a:xfrm>
            <a:off x="838200" y="4259484"/>
            <a:ext cx="1488311" cy="671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EBE3E8-F0A3-4FC2-B080-CEC28084A14C}"/>
              </a:ext>
            </a:extLst>
          </p:cNvPr>
          <p:cNvSpPr txBox="1"/>
          <p:nvPr/>
        </p:nvSpPr>
        <p:spPr>
          <a:xfrm>
            <a:off x="6639045" y="4226690"/>
            <a:ext cx="2250312" cy="804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99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87192-C270-464F-9C31-D36B4324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把自己修改的程式碼加進本地端</a:t>
            </a:r>
            <a:r>
              <a:rPr lang="en-US" altLang="zh-TW" dirty="0"/>
              <a:t>main.cpp</a:t>
            </a:r>
            <a:r>
              <a:rPr lang="zh-TW" altLang="en-US" dirty="0"/>
              <a:t>中，並且提交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1598806-518F-4A73-A3BC-968ED08D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54" y="2320745"/>
            <a:ext cx="5234892" cy="3238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73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38EC0F-91A9-4319-A49E-43E27142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github</a:t>
            </a:r>
            <a:r>
              <a:rPr lang="zh-TW" altLang="en-US" dirty="0"/>
              <a:t>網站申請帳號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BCE5A0-3546-485D-B5BF-EF6A303C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982" y="1825625"/>
            <a:ext cx="9896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2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7C4FF-80E3-4307-8E5A-A289F50A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衝突解決，提交成功，分支消失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AB24F9-3A96-467D-8BCF-E9931F48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573" y="1825625"/>
            <a:ext cx="814285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82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A55EE-E94F-4E8F-8C0F-896E994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申請完後進入登入畫面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496ED7-3A53-4380-B5F5-CCC6F1AC9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09" y="1825625"/>
            <a:ext cx="9869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6862B61-C9BB-4FFD-A323-73273DFD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sourceTree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C50ACB-07FB-4B6F-BB98-6CFB76EE7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7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534ACB-3EAF-47DC-BB69-DE96036C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網路搜尋</a:t>
            </a:r>
            <a:r>
              <a:rPr lang="en-US" altLang="zh-TW" dirty="0" err="1"/>
              <a:t>sourceTree</a:t>
            </a:r>
            <a:r>
              <a:rPr lang="zh-TW" altLang="en-US" dirty="0"/>
              <a:t>並下載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FEAA0C2-20BA-4E38-9C82-5F01DA886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70" y="1825625"/>
            <a:ext cx="9906459" cy="43513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9C8820-4ED5-45AA-9E8B-A8223EA55F69}"/>
              </a:ext>
            </a:extLst>
          </p:cNvPr>
          <p:cNvSpPr/>
          <p:nvPr/>
        </p:nvSpPr>
        <p:spPr>
          <a:xfrm>
            <a:off x="2821858" y="3677265"/>
            <a:ext cx="1661652" cy="491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EFC15-AD5D-4F9E-BD66-D6BC7F79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安裝過程教學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2AA40-7806-4BD1-9F0B-9AB47F89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https://www.youtube.com/watch?v=4JvIdMS3NA8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0A126B-795C-4156-8DF7-1D0DF49D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40" y="2369574"/>
            <a:ext cx="6550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6B4B3-9C02-4F50-BB24-4D72339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起始</a:t>
            </a:r>
            <a:r>
              <a:rPr lang="en-US" altLang="zh-TW" dirty="0" err="1"/>
              <a:t>sourcetree</a:t>
            </a:r>
            <a:r>
              <a:rPr lang="zh-TW" altLang="en-US" dirty="0"/>
              <a:t>畫面，按</a:t>
            </a:r>
            <a:r>
              <a:rPr lang="en-US" altLang="zh-TW" dirty="0"/>
              <a:t>Clone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36506B-17F5-490E-B9A8-A3C39ECB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90" y="1825625"/>
            <a:ext cx="8613019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85E384-E172-4F02-AB9A-13EEBC9A829B}"/>
              </a:ext>
            </a:extLst>
          </p:cNvPr>
          <p:cNvSpPr/>
          <p:nvPr/>
        </p:nvSpPr>
        <p:spPr>
          <a:xfrm>
            <a:off x="3401961" y="2163097"/>
            <a:ext cx="462116" cy="61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4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52D6F364-65DF-4626-AF0C-65EAE46E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8" y="741693"/>
            <a:ext cx="10638484" cy="53746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276A4E-ECC5-4CE0-8B0A-28E69775D0C8}"/>
              </a:ext>
            </a:extLst>
          </p:cNvPr>
          <p:cNvCxnSpPr/>
          <p:nvPr/>
        </p:nvCxnSpPr>
        <p:spPr>
          <a:xfrm flipV="1">
            <a:off x="5702710" y="2733368"/>
            <a:ext cx="1101213" cy="40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F46BDC-547D-42A9-A015-12EBA9574219}"/>
              </a:ext>
            </a:extLst>
          </p:cNvPr>
          <p:cNvSpPr txBox="1"/>
          <p:nvPr/>
        </p:nvSpPr>
        <p:spPr>
          <a:xfrm>
            <a:off x="6096000" y="2364036"/>
            <a:ext cx="475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https://github.com/ShyDawTon/AIprogram.git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0583F66-A643-4C5F-880C-81CC968C2255}"/>
              </a:ext>
            </a:extLst>
          </p:cNvPr>
          <p:cNvCxnSpPr>
            <a:cxnSpLocks/>
          </p:cNvCxnSpPr>
          <p:nvPr/>
        </p:nvCxnSpPr>
        <p:spPr>
          <a:xfrm>
            <a:off x="5702709" y="3776211"/>
            <a:ext cx="1022556" cy="245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48D7D7-733E-4338-BE3F-9D41546C235D}"/>
              </a:ext>
            </a:extLst>
          </p:cNvPr>
          <p:cNvSpPr txBox="1"/>
          <p:nvPr/>
        </p:nvSpPr>
        <p:spPr>
          <a:xfrm>
            <a:off x="6803923" y="3883742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檔案儲存路徑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6A1DD66-077D-4A34-AFE3-D85F7D400F8B}"/>
              </a:ext>
            </a:extLst>
          </p:cNvPr>
          <p:cNvCxnSpPr>
            <a:cxnSpLocks/>
          </p:cNvCxnSpPr>
          <p:nvPr/>
        </p:nvCxnSpPr>
        <p:spPr>
          <a:xfrm>
            <a:off x="5702709" y="4185516"/>
            <a:ext cx="1022556" cy="245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9740D-2455-4C0B-ACDC-5608006B59AC}"/>
              </a:ext>
            </a:extLst>
          </p:cNvPr>
          <p:cNvSpPr txBox="1"/>
          <p:nvPr/>
        </p:nvSpPr>
        <p:spPr>
          <a:xfrm>
            <a:off x="6803923" y="4362215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32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392</Words>
  <Application>Microsoft Office PowerPoint</Application>
  <PresentationFormat>寬螢幕</PresentationFormat>
  <Paragraphs>52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Consolas</vt:lpstr>
      <vt:lpstr>Office 佈景主題</vt:lpstr>
      <vt:lpstr>git使用</vt:lpstr>
      <vt:lpstr>辦github帳號</vt:lpstr>
      <vt:lpstr>進入github網站申請帳號</vt:lpstr>
      <vt:lpstr>申請完後進入登入畫面</vt:lpstr>
      <vt:lpstr>下載sourceTree</vt:lpstr>
      <vt:lpstr>網路搜尋sourceTree並下載</vt:lpstr>
      <vt:lpstr>安裝過程教學</vt:lpstr>
      <vt:lpstr>起始sourcetree畫面，按Clone</vt:lpstr>
      <vt:lpstr>PowerPoint 簡報</vt:lpstr>
      <vt:lpstr>PowerPoint 簡報</vt:lpstr>
      <vt:lpstr>Clone後的畫面</vt:lpstr>
      <vt:lpstr>看資料夾，看是不是有東西了，有表示成功，你可以在裡面新增檔案</vt:lpstr>
      <vt:lpstr>SourceTree使用</vt:lpstr>
      <vt:lpstr>重要原則：隨時拉取pull更新本地端</vt:lpstr>
      <vt:lpstr>提交前務必按下拉取pull，否則提交上去若發生衝突，則會在遠端發生衝突</vt:lpstr>
      <vt:lpstr>PowerPoint 簡報</vt:lpstr>
      <vt:lpstr>當你新增了檔案或修改檔案</vt:lpstr>
      <vt:lpstr>畫面就會變成這樣</vt:lpstr>
      <vt:lpstr>按下暫存所有/選狀態描述提交</vt:lpstr>
      <vt:lpstr>提交過後，可以看到檔案已新增上去</vt:lpstr>
      <vt:lpstr>git衝突解決</vt:lpstr>
      <vt:lpstr>如果A修改了檔案且上傳了，B也修改了檔案，按下拉取pull，結果發現？？</vt:lpstr>
      <vt:lpstr>PowerPoint 簡報</vt:lpstr>
      <vt:lpstr>解決法（常用）：找出程式碼不同點，人工修改</vt:lpstr>
      <vt:lpstr>PowerPoint 簡報</vt:lpstr>
      <vt:lpstr>本地端程式碼先複製至其他地方</vt:lpstr>
      <vt:lpstr>手動修改至相同或丟棄更改  拉取成功</vt:lpstr>
      <vt:lpstr>交叉比對，查看兩個程式碼不同的地方</vt:lpstr>
      <vt:lpstr>把自己修改的程式碼加進本地端main.cpp中，並且提交</vt:lpstr>
      <vt:lpstr>衝突解決，提交成功，分支消失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Shyton</dc:creator>
  <cp:lastModifiedBy>Shyton</cp:lastModifiedBy>
  <cp:revision>93</cp:revision>
  <dcterms:created xsi:type="dcterms:W3CDTF">2018-12-14T07:54:28Z</dcterms:created>
  <dcterms:modified xsi:type="dcterms:W3CDTF">2018-12-14T17:35:51Z</dcterms:modified>
</cp:coreProperties>
</file>