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87" r:id="rId8"/>
    <p:sldId id="1146" r:id="rId9"/>
    <p:sldId id="1188" r:id="rId10"/>
    <p:sldId id="1179" r:id="rId11"/>
    <p:sldId id="1147" r:id="rId12"/>
    <p:sldId id="1145" r:id="rId13"/>
    <p:sldId id="1189" r:id="rId14"/>
    <p:sldId id="1180" r:id="rId15"/>
    <p:sldId id="1171" r:id="rId16"/>
    <p:sldId id="1134" r:id="rId17"/>
    <p:sldId id="1190" r:id="rId18"/>
    <p:sldId id="1170" r:id="rId19"/>
    <p:sldId id="1185" r:id="rId20"/>
    <p:sldId id="1149" r:id="rId21"/>
    <p:sldId id="1150" r:id="rId22"/>
    <p:sldId id="1178" r:id="rId23"/>
    <p:sldId id="1151" r:id="rId24"/>
    <p:sldId id="1167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2025-01-20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2025-01-20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2025-01-20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2025-01-20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2025-01-20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2025-01-20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2025-01-20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>
                <a:latin typeface="Calibri"/>
                <a:ea typeface="Calibri"/>
                <a:cs typeface="Calibri"/>
              </a:rPr>
              <a:t>La 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, mélanger en inversant le tube, incuber à -20°C pendant 5 minutes.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>
                <a:latin typeface="Calibri"/>
                <a:ea typeface="Calibri"/>
                <a:cs typeface="Calibri"/>
              </a:rPr>
              <a:t>).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>
                <a:latin typeface="Calibri"/>
                <a:ea typeface="Calibri"/>
                <a:cs typeface="Calibri"/>
              </a:rPr>
              <a:t>) 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>
                <a:latin typeface="Calibri"/>
                <a:ea typeface="Calibri"/>
                <a:cs typeface="Calibri"/>
              </a:rPr>
              <a:t> 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180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>
                <a:latin typeface="Calibri"/>
                <a:ea typeface="Calibri"/>
                <a:cs typeface="Calibri"/>
              </a:rPr>
              <a:t>4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>
                <a:latin typeface="Calibri"/>
                <a:ea typeface="Calibri"/>
                <a:cs typeface="Calibri"/>
              </a:rPr>
              <a:t> </a:t>
            </a:r>
            <a:endParaRPr lang="en-CA" sz="180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>
                <a:latin typeface="Calibri"/>
                <a:ea typeface="Calibri"/>
                <a:cs typeface="Calibri"/>
              </a:rPr>
              <a:t>10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0 μl 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>
                <a:latin typeface="Calibri"/>
                <a:ea typeface="Calibri"/>
                <a:cs typeface="Calibri"/>
              </a:rPr>
              <a:t> </a:t>
            </a:r>
            <a:r>
              <a:rPr lang="fr-CA" sz="1800">
                <a:latin typeface="Calibri"/>
                <a:ea typeface="Calibri"/>
                <a:cs typeface="Calibri"/>
              </a:rPr>
              <a:t>(</a:t>
            </a:r>
            <a:r>
              <a:rPr lang="fr-CA" sz="1800" b="1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>
                <a:latin typeface="Calibri"/>
                <a:ea typeface="Calibri"/>
                <a:cs typeface="Calibri"/>
              </a:rPr>
              <a:t>)</a:t>
            </a:r>
            <a:endParaRPr lang="en-CA" sz="22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16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/>
                <a:cs typeface="Calibri"/>
              </a:rPr>
              <a:t>Déposer </a:t>
            </a:r>
            <a:r>
              <a:rPr lang="fr-CA" sz="2400" b="1">
                <a:latin typeface="Calibri"/>
                <a:cs typeface="Calibri"/>
              </a:rPr>
              <a:t>10 </a:t>
            </a:r>
            <a:r>
              <a:rPr lang="fr-CA" sz="2400" b="1" err="1">
                <a:latin typeface="Calibri"/>
                <a:cs typeface="Calibri"/>
              </a:rPr>
              <a:t>μl</a:t>
            </a:r>
            <a:r>
              <a:rPr lang="fr-CA" sz="2400">
                <a:latin typeface="Calibri"/>
                <a:cs typeface="Calibri"/>
              </a:rPr>
              <a:t> de votre </a:t>
            </a:r>
            <a:r>
              <a:rPr lang="fr-CA" sz="2400" b="1">
                <a:latin typeface="Calibri"/>
                <a:cs typeface="Calibri"/>
              </a:rPr>
              <a:t>ADN</a:t>
            </a:r>
            <a:r>
              <a:rPr lang="fr-CA" sz="2400">
                <a:latin typeface="Calibri"/>
                <a:cs typeface="Calibri"/>
              </a:rPr>
              <a:t> dans le tube Eppendorf contenant le </a:t>
            </a:r>
            <a:r>
              <a:rPr lang="fr-CA" sz="2400" b="1">
                <a:latin typeface="Calibri"/>
                <a:cs typeface="Calibri"/>
              </a:rPr>
              <a:t>colorant</a:t>
            </a:r>
            <a:r>
              <a:rPr lang="fr-CA" sz="240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/>
                <a:cs typeface="Calibri"/>
              </a:rPr>
              <a:t>Les démonstrateurs déposeront </a:t>
            </a:r>
            <a:r>
              <a:rPr lang="fr-CA" sz="2400" b="1">
                <a:latin typeface="Calibri"/>
                <a:cs typeface="Calibri"/>
              </a:rPr>
              <a:t>10 </a:t>
            </a:r>
            <a:r>
              <a:rPr lang="fr-CA" sz="2400" b="1" err="1">
                <a:latin typeface="Calibri"/>
                <a:cs typeface="Calibri"/>
              </a:rPr>
              <a:t>μl</a:t>
            </a:r>
            <a:r>
              <a:rPr lang="fr-CA" sz="2400">
                <a:latin typeface="Calibri"/>
                <a:cs typeface="Calibri"/>
              </a:rPr>
              <a:t> de </a:t>
            </a:r>
            <a:r>
              <a:rPr lang="fr-CA" sz="2400" b="1">
                <a:latin typeface="Calibri"/>
                <a:cs typeface="Calibri"/>
              </a:rPr>
              <a:t>marqueur de taille</a:t>
            </a:r>
            <a:r>
              <a:rPr lang="fr-CA" sz="240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/>
                <a:cs typeface="Calibri"/>
              </a:rPr>
              <a:t>Pipeter le </a:t>
            </a:r>
            <a:r>
              <a:rPr lang="fr-CA" sz="2400" b="1">
                <a:latin typeface="Calibri"/>
                <a:cs typeface="Calibri"/>
              </a:rPr>
              <a:t>12 </a:t>
            </a:r>
            <a:r>
              <a:rPr lang="fr-CA" sz="2400" b="1" err="1">
                <a:latin typeface="Calibri"/>
                <a:cs typeface="Calibri"/>
              </a:rPr>
              <a:t>μl</a:t>
            </a:r>
            <a:r>
              <a:rPr lang="fr-CA" sz="2400">
                <a:latin typeface="Calibri"/>
                <a:cs typeface="Calibri"/>
              </a:rPr>
              <a:t> de votre mélange </a:t>
            </a:r>
            <a:r>
              <a:rPr lang="fr-CA" sz="2400" b="1">
                <a:latin typeface="Calibri"/>
                <a:cs typeface="Calibri"/>
              </a:rPr>
              <a:t>ADN – colorant</a:t>
            </a:r>
            <a:r>
              <a:rPr lang="fr-CA" sz="240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>
                <a:latin typeface="Calibri"/>
                <a:cs typeface="Calibri"/>
              </a:rPr>
              <a:t>attention de ne pas déchirer le gel</a:t>
            </a:r>
            <a:r>
              <a:rPr lang="fr-CA" sz="240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>
                <a:latin typeface="Calibri"/>
                <a:cs typeface="Calibri"/>
              </a:rPr>
              <a:t>Observez à l'aide de la loupe binoculaire. Décrivez.</a:t>
            </a:r>
            <a:endParaRPr lang="fr-CA" sz="180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AD0D14E-AD51-8356-C01F-1A18B82A0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08449"/>
              </p:ext>
            </p:extLst>
          </p:nvPr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RÉSUMÉ 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480202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/>
                <a:cs typeface="Calibri"/>
              </a:rPr>
              <a:t>Remise sur Moodle le </a:t>
            </a:r>
            <a:r>
              <a:rPr lang="fr-CA" b="1" dirty="0">
                <a:latin typeface="Calibri"/>
                <a:cs typeface="Calibri"/>
              </a:rPr>
              <a:t>1 avril 2025</a:t>
            </a:r>
            <a:r>
              <a:rPr lang="fr-CA" dirty="0">
                <a:latin typeface="Calibri"/>
                <a:cs typeface="Calibri"/>
              </a:rPr>
              <a:t> (1 par équipe) </a:t>
            </a:r>
            <a:endParaRPr lang="fr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367993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17800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ASV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912761"/>
              </p:ext>
            </p:extLst>
          </p:nvPr>
        </p:nvGraphicFramePr>
        <p:xfrm>
          <a:off x="1052512" y="1570242"/>
          <a:ext cx="10192352" cy="49047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>
                <a:latin typeface="Calibri"/>
                <a:ea typeface="Calibri" panose="020F0502020204030204" pitchFamily="34" charset="0"/>
                <a:cs typeface="Calibri"/>
              </a:rPr>
              <a:t>Observer s'il y a des colonies sur vos géloses de la semaine passée</a:t>
            </a:r>
            <a:endParaRPr lang="fr-FR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>
                <a:ea typeface="Calibri" panose="020F0502020204030204" pitchFamily="34" charset="0"/>
              </a:rPr>
              <a:t>de lyse</a:t>
            </a: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1521</Words>
  <Application>Microsoft Office PowerPoint</Application>
  <PresentationFormat>Widescreen</PresentationFormat>
  <Paragraphs>314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Pierre Betti</cp:lastModifiedBy>
  <cp:revision>3</cp:revision>
  <dcterms:created xsi:type="dcterms:W3CDTF">2020-05-04T03:43:42Z</dcterms:created>
  <dcterms:modified xsi:type="dcterms:W3CDTF">2025-01-20T19:00:35Z</dcterms:modified>
</cp:coreProperties>
</file>