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sldIdLst>
    <p:sldId id="256" r:id="rId2"/>
    <p:sldId id="1136" r:id="rId3"/>
    <p:sldId id="1211" r:id="rId4"/>
    <p:sldId id="1208" r:id="rId5"/>
    <p:sldId id="1207" r:id="rId6"/>
    <p:sldId id="1217" r:id="rId7"/>
    <p:sldId id="1213" r:id="rId8"/>
    <p:sldId id="1140" r:id="rId9"/>
    <p:sldId id="1214" r:id="rId10"/>
    <p:sldId id="1143" r:id="rId11"/>
    <p:sldId id="1148" r:id="rId12"/>
    <p:sldId id="1247" r:id="rId13"/>
    <p:sldId id="1220" r:id="rId14"/>
    <p:sldId id="1222" r:id="rId15"/>
    <p:sldId id="1224" r:id="rId16"/>
    <p:sldId id="1193" r:id="rId17"/>
    <p:sldId id="1194" r:id="rId18"/>
    <p:sldId id="1236" r:id="rId19"/>
    <p:sldId id="1235" r:id="rId20"/>
    <p:sldId id="1218" r:id="rId21"/>
    <p:sldId id="1237" r:id="rId22"/>
    <p:sldId id="1239" r:id="rId23"/>
    <p:sldId id="1238" r:id="rId24"/>
    <p:sldId id="1199" r:id="rId25"/>
    <p:sldId id="1240" r:id="rId26"/>
    <p:sldId id="1241" r:id="rId27"/>
    <p:sldId id="1246" r:id="rId28"/>
    <p:sldId id="1245" r:id="rId29"/>
    <p:sldId id="1210" r:id="rId30"/>
    <p:sldId id="1233" r:id="rId31"/>
    <p:sldId id="1223" r:id="rId32"/>
    <p:sldId id="1248" r:id="rId33"/>
    <p:sldId id="1225" r:id="rId34"/>
    <p:sldId id="1167" r:id="rId35"/>
    <p:sldId id="1249" r:id="rId36"/>
    <p:sldId id="1250" r:id="rId37"/>
    <p:sldId id="1251" r:id="rId38"/>
    <p:sldId id="1253" r:id="rId39"/>
    <p:sldId id="1255"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5F1"/>
    <a:srgbClr val="A0D7F4"/>
    <a:srgbClr val="7192A9"/>
    <a:srgbClr val="FCCD8D"/>
    <a:srgbClr val="71D2D2"/>
    <a:srgbClr val="90CFE5"/>
    <a:srgbClr val="F89893"/>
    <a:srgbClr val="6C899F"/>
    <a:srgbClr val="C11300"/>
    <a:srgbClr val="A8E0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60"/>
    <p:restoredTop sz="94490"/>
  </p:normalViewPr>
  <p:slideViewPr>
    <p:cSldViewPr snapToGrid="0">
      <p:cViewPr varScale="1">
        <p:scale>
          <a:sx n="101" d="100"/>
          <a:sy n="101"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ECDD49-9346-BF4B-9EDA-CEFFCED95514}" type="doc">
      <dgm:prSet loTypeId="urn:microsoft.com/office/officeart/2005/8/layout/chevron1" loCatId="" qsTypeId="urn:microsoft.com/office/officeart/2005/8/quickstyle/simple1" qsCatId="simple" csTypeId="urn:microsoft.com/office/officeart/2005/8/colors/accent1_2" csCatId="accent1" phldr="1"/>
      <dgm:spPr/>
    </dgm:pt>
    <dgm:pt modelId="{CA256C21-642B-AE42-8515-C70B74BE409F}">
      <dgm:prSet phldrT="[Text]" custT="1"/>
      <dgm:spPr>
        <a:solidFill>
          <a:srgbClr val="63CFCF"/>
        </a:solidFill>
        <a:ln w="57150">
          <a:solidFill>
            <a:schemeClr val="bg1"/>
          </a:solidFill>
        </a:ln>
      </dgm:spPr>
      <dgm:t>
        <a:bodyPr/>
        <a:lstStyle/>
        <a:p>
          <a:r>
            <a:rPr lang="en-US" sz="1400" b="1" dirty="0" err="1">
              <a:ln>
                <a:noFill/>
              </a:ln>
              <a:solidFill>
                <a:schemeClr val="tx1"/>
              </a:solidFill>
              <a:latin typeface="Arial" panose="020B0604020202020204" pitchFamily="34" charset="0"/>
              <a:cs typeface="Arial" panose="020B0604020202020204" pitchFamily="34" charset="0"/>
            </a:rPr>
            <a:t>Échantillonnage</a:t>
          </a:r>
          <a:endParaRPr lang="en-US" sz="1400" b="1" dirty="0">
            <a:ln>
              <a:noFill/>
            </a:ln>
            <a:solidFill>
              <a:schemeClr val="tx1"/>
            </a:solidFill>
            <a:latin typeface="Arial" panose="020B0604020202020204" pitchFamily="34" charset="0"/>
            <a:cs typeface="Arial" panose="020B0604020202020204" pitchFamily="34" charset="0"/>
          </a:endParaRPr>
        </a:p>
      </dgm:t>
    </dgm:pt>
    <dgm:pt modelId="{E842429E-5F1F-3D4C-AE17-6B1E4D62235C}" type="parTrans" cxnId="{1E12A2B4-2A5C-E548-B4D7-C598F9EA3604}">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8076B2D4-AE54-2747-9DE4-32E8415CEDBA}" type="sibTrans" cxnId="{1E12A2B4-2A5C-E548-B4D7-C598F9EA3604}">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B1901FFC-1A37-2142-952D-4B3C20F3C01A}">
      <dgm:prSet phldrT="[Text]" custT="1">
        <dgm:style>
          <a:lnRef idx="2">
            <a:schemeClr val="accent4">
              <a:shade val="15000"/>
            </a:schemeClr>
          </a:lnRef>
          <a:fillRef idx="1">
            <a:schemeClr val="accent4"/>
          </a:fillRef>
          <a:effectRef idx="0">
            <a:schemeClr val="accent4"/>
          </a:effectRef>
          <a:fontRef idx="minor">
            <a:schemeClr val="lt1"/>
          </a:fontRef>
        </dgm:style>
      </dgm:prSet>
      <dgm:spPr>
        <a:solidFill>
          <a:srgbClr val="7192A9"/>
        </a:solidFill>
        <a:ln w="57150">
          <a:solidFill>
            <a:schemeClr val="bg1"/>
          </a:solidFill>
        </a:ln>
      </dgm:spPr>
      <dgm:t>
        <a:bodyPr/>
        <a:lstStyle/>
        <a:p>
          <a:r>
            <a:rPr lang="en-US" sz="1400" b="1" dirty="0">
              <a:ln>
                <a:noFill/>
              </a:ln>
              <a:solidFill>
                <a:schemeClr val="tx1"/>
              </a:solidFill>
              <a:latin typeface="Arial" panose="020B0604020202020204" pitchFamily="34" charset="0"/>
              <a:cs typeface="Arial" panose="020B0604020202020204" pitchFamily="34" charset="0"/>
            </a:rPr>
            <a:t>Extraction de </a:t>
          </a:r>
          <a:r>
            <a:rPr lang="en-US" sz="1400" b="1" dirty="0" err="1">
              <a:ln>
                <a:noFill/>
              </a:ln>
              <a:solidFill>
                <a:schemeClr val="tx1"/>
              </a:solidFill>
              <a:latin typeface="Arial" panose="020B0604020202020204" pitchFamily="34" charset="0"/>
              <a:cs typeface="Arial" panose="020B0604020202020204" pitchFamily="34" charset="0"/>
            </a:rPr>
            <a:t>l’ADN</a:t>
          </a:r>
          <a:endParaRPr lang="en-US" sz="1400" b="1" dirty="0">
            <a:ln>
              <a:noFill/>
            </a:ln>
            <a:solidFill>
              <a:schemeClr val="tx1"/>
            </a:solidFill>
            <a:latin typeface="Arial" panose="020B0604020202020204" pitchFamily="34" charset="0"/>
            <a:cs typeface="Arial" panose="020B0604020202020204" pitchFamily="34" charset="0"/>
          </a:endParaRPr>
        </a:p>
      </dgm:t>
    </dgm:pt>
    <dgm:pt modelId="{BA0FA011-0E8A-3C4D-AC22-A3E555DADC3E}" type="parTrans" cxnId="{C1837827-A332-8045-BDD7-092A36F3271A}">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CE3410E3-E16E-A64D-801A-551E649ED4DE}" type="sibTrans" cxnId="{C1837827-A332-8045-BDD7-092A36F3271A}">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A33C083C-4108-4D48-B0D1-0023D5564705}">
      <dgm:prSet phldrT="[Text]" custT="1"/>
      <dgm:spPr>
        <a:solidFill>
          <a:srgbClr val="B7E5F1"/>
        </a:solidFill>
        <a:ln w="57150">
          <a:solidFill>
            <a:schemeClr val="bg1"/>
          </a:solidFill>
        </a:ln>
      </dgm:spPr>
      <dgm:t>
        <a:bodyPr/>
        <a:lstStyle/>
        <a:p>
          <a:r>
            <a:rPr lang="en-US" sz="1400" b="1" dirty="0" err="1">
              <a:ln>
                <a:noFill/>
              </a:ln>
              <a:solidFill>
                <a:schemeClr val="tx1"/>
              </a:solidFill>
              <a:latin typeface="Arial" panose="020B0604020202020204" pitchFamily="34" charset="0"/>
              <a:cs typeface="Arial" panose="020B0604020202020204" pitchFamily="34" charset="0"/>
            </a:rPr>
            <a:t>Séquençage</a:t>
          </a:r>
          <a:r>
            <a:rPr lang="en-US" sz="1400" b="1" dirty="0">
              <a:ln>
                <a:noFill/>
              </a:ln>
              <a:solidFill>
                <a:schemeClr val="tx1"/>
              </a:solidFill>
              <a:latin typeface="Arial" panose="020B0604020202020204" pitchFamily="34" charset="0"/>
              <a:cs typeface="Arial" panose="020B0604020202020204" pitchFamily="34" charset="0"/>
            </a:rPr>
            <a:t> de </a:t>
          </a:r>
          <a:r>
            <a:rPr lang="en-US" sz="1400" b="1" dirty="0" err="1">
              <a:ln>
                <a:noFill/>
              </a:ln>
              <a:solidFill>
                <a:schemeClr val="tx1"/>
              </a:solidFill>
              <a:latin typeface="Arial" panose="020B0604020202020204" pitchFamily="34" charset="0"/>
              <a:cs typeface="Arial" panose="020B0604020202020204" pitchFamily="34" charset="0"/>
            </a:rPr>
            <a:t>l’amplicon</a:t>
          </a:r>
          <a:r>
            <a:rPr lang="en-US" sz="1400" b="1" dirty="0">
              <a:ln>
                <a:noFill/>
              </a:ln>
              <a:solidFill>
                <a:schemeClr val="tx1"/>
              </a:solidFill>
              <a:latin typeface="Arial" panose="020B0604020202020204" pitchFamily="34" charset="0"/>
              <a:cs typeface="Arial" panose="020B0604020202020204" pitchFamily="34" charset="0"/>
            </a:rPr>
            <a:t> 16S</a:t>
          </a:r>
        </a:p>
      </dgm:t>
    </dgm:pt>
    <dgm:pt modelId="{0EEE5777-B837-FE42-A59E-FCE171223252}" type="parTrans" cxnId="{DBDA5F4A-604F-E34B-A4DC-8B47759D6BD5}">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4DE00DCF-5379-574B-A639-4A2567C260E3}" type="sibTrans" cxnId="{DBDA5F4A-604F-E34B-A4DC-8B47759D6BD5}">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F96AD35D-3E06-2948-8E92-4B4281C5F62A}">
      <dgm:prSet custT="1"/>
      <dgm:spPr>
        <a:solidFill>
          <a:srgbClr val="F4ACA9"/>
        </a:solidFill>
        <a:ln w="57150">
          <a:solidFill>
            <a:schemeClr val="bg1"/>
          </a:solidFill>
        </a:ln>
      </dgm:spPr>
      <dgm:t>
        <a:bodyPr/>
        <a:lstStyle/>
        <a:p>
          <a:r>
            <a:rPr lang="en-US" sz="1400" b="1" dirty="0" err="1">
              <a:ln>
                <a:noFill/>
              </a:ln>
              <a:solidFill>
                <a:schemeClr val="tx1"/>
              </a:solidFill>
              <a:latin typeface="Arial" panose="020B0604020202020204" pitchFamily="34" charset="0"/>
              <a:cs typeface="Arial" panose="020B0604020202020204" pitchFamily="34" charset="0"/>
            </a:rPr>
            <a:t>Traitement</a:t>
          </a:r>
          <a:r>
            <a:rPr lang="en-US" sz="1400" b="1" dirty="0">
              <a:ln>
                <a:noFill/>
              </a:ln>
              <a:solidFill>
                <a:schemeClr val="tx1"/>
              </a:solidFill>
              <a:latin typeface="Arial" panose="020B0604020202020204" pitchFamily="34" charset="0"/>
              <a:cs typeface="Arial" panose="020B0604020202020204" pitchFamily="34" charset="0"/>
            </a:rPr>
            <a:t> bio-</a:t>
          </a:r>
          <a:r>
            <a:rPr lang="en-US" sz="1400" b="1" dirty="0" err="1">
              <a:ln>
                <a:noFill/>
              </a:ln>
              <a:solidFill>
                <a:schemeClr val="tx1"/>
              </a:solidFill>
              <a:latin typeface="Arial" panose="020B0604020202020204" pitchFamily="34" charset="0"/>
              <a:cs typeface="Arial" panose="020B0604020202020204" pitchFamily="34" charset="0"/>
            </a:rPr>
            <a:t>informatique</a:t>
          </a:r>
          <a:endParaRPr lang="en-US" sz="1400" b="1" dirty="0">
            <a:ln>
              <a:noFill/>
            </a:ln>
            <a:solidFill>
              <a:schemeClr val="tx1"/>
            </a:solidFill>
            <a:latin typeface="Arial" panose="020B0604020202020204" pitchFamily="34" charset="0"/>
            <a:cs typeface="Arial" panose="020B0604020202020204" pitchFamily="34" charset="0"/>
          </a:endParaRPr>
        </a:p>
      </dgm:t>
    </dgm:pt>
    <dgm:pt modelId="{33B0EB90-095B-B349-A7E0-BDF7767A116E}" type="parTrans" cxnId="{23C67046-534F-0E4C-9428-7B9DB81A1324}">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89673ED9-9A4B-7945-BCB9-4114007F51BB}" type="sibTrans" cxnId="{23C67046-534F-0E4C-9428-7B9DB81A1324}">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EC5BAC2A-2DDA-E746-8A4A-A13C84E519A7}">
      <dgm:prSet custT="1"/>
      <dgm:spPr>
        <a:solidFill>
          <a:srgbClr val="FCCD8D"/>
        </a:solidFill>
        <a:ln w="57150">
          <a:solidFill>
            <a:schemeClr val="bg1"/>
          </a:solidFill>
        </a:ln>
      </dgm:spPr>
      <dgm:t>
        <a:bodyPr/>
        <a:lstStyle/>
        <a:p>
          <a:r>
            <a:rPr lang="en-US" sz="1400" b="1" dirty="0">
              <a:ln>
                <a:noFill/>
              </a:ln>
              <a:solidFill>
                <a:schemeClr val="tx1"/>
              </a:solidFill>
              <a:latin typeface="Arial" panose="020B0604020202020204" pitchFamily="34" charset="0"/>
              <a:cs typeface="Arial" panose="020B0604020202020204" pitchFamily="34" charset="0"/>
            </a:rPr>
            <a:t>PCR</a:t>
          </a:r>
        </a:p>
      </dgm:t>
    </dgm:pt>
    <dgm:pt modelId="{1B39211F-E3DA-194D-B7DE-9814A6E7AA80}" type="parTrans" cxnId="{76A73817-D02D-404E-8E3C-654D1429A251}">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4840D893-D87B-B644-9EC7-C03396589C55}" type="sibTrans" cxnId="{76A73817-D02D-404E-8E3C-654D1429A251}">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D0C681EF-ED60-8744-AC0B-30E7F5C97F2F}" type="pres">
      <dgm:prSet presAssocID="{4DECDD49-9346-BF4B-9EDA-CEFFCED95514}" presName="Name0" presStyleCnt="0">
        <dgm:presLayoutVars>
          <dgm:dir/>
          <dgm:animLvl val="lvl"/>
          <dgm:resizeHandles val="exact"/>
        </dgm:presLayoutVars>
      </dgm:prSet>
      <dgm:spPr/>
    </dgm:pt>
    <dgm:pt modelId="{078224CB-1D35-9344-A993-C85DC7BAEB56}" type="pres">
      <dgm:prSet presAssocID="{CA256C21-642B-AE42-8515-C70B74BE409F}" presName="parTxOnly" presStyleLbl="node1" presStyleIdx="0" presStyleCnt="5" custScaleX="69687">
        <dgm:presLayoutVars>
          <dgm:chMax val="0"/>
          <dgm:chPref val="0"/>
          <dgm:bulletEnabled val="1"/>
        </dgm:presLayoutVars>
      </dgm:prSet>
      <dgm:spPr/>
    </dgm:pt>
    <dgm:pt modelId="{8E2240AD-E13E-844D-B1B4-380BA07C0620}" type="pres">
      <dgm:prSet presAssocID="{8076B2D4-AE54-2747-9DE4-32E8415CEDBA}" presName="parTxOnlySpace" presStyleCnt="0"/>
      <dgm:spPr/>
    </dgm:pt>
    <dgm:pt modelId="{5B7AB59D-B8CC-8C42-8E37-BE96BB4BFA76}" type="pres">
      <dgm:prSet presAssocID="{B1901FFC-1A37-2142-952D-4B3C20F3C01A}" presName="parTxOnly" presStyleLbl="node1" presStyleIdx="1" presStyleCnt="5" custScaleX="68459">
        <dgm:presLayoutVars>
          <dgm:chMax val="0"/>
          <dgm:chPref val="0"/>
          <dgm:bulletEnabled val="1"/>
        </dgm:presLayoutVars>
      </dgm:prSet>
      <dgm:spPr/>
    </dgm:pt>
    <dgm:pt modelId="{C11CB52D-D50E-CF45-8448-90D804C5E01D}" type="pres">
      <dgm:prSet presAssocID="{CE3410E3-E16E-A64D-801A-551E649ED4DE}" presName="parTxOnlySpace" presStyleCnt="0"/>
      <dgm:spPr/>
    </dgm:pt>
    <dgm:pt modelId="{3FB297C5-3545-2940-A888-51F958628B2E}" type="pres">
      <dgm:prSet presAssocID="{EC5BAC2A-2DDA-E746-8A4A-A13C84E519A7}" presName="parTxOnly" presStyleLbl="node1" presStyleIdx="2" presStyleCnt="5" custScaleX="67228">
        <dgm:presLayoutVars>
          <dgm:chMax val="0"/>
          <dgm:chPref val="0"/>
          <dgm:bulletEnabled val="1"/>
        </dgm:presLayoutVars>
      </dgm:prSet>
      <dgm:spPr/>
    </dgm:pt>
    <dgm:pt modelId="{78757EC4-6802-E846-BEEC-D11228318D3C}" type="pres">
      <dgm:prSet presAssocID="{4840D893-D87B-B644-9EC7-C03396589C55}" presName="parTxOnlySpace" presStyleCnt="0"/>
      <dgm:spPr/>
    </dgm:pt>
    <dgm:pt modelId="{89816546-FCB6-C945-B0C4-3302EFB6A5C7}" type="pres">
      <dgm:prSet presAssocID="{A33C083C-4108-4D48-B0D1-0023D5564705}" presName="parTxOnly" presStyleLbl="node1" presStyleIdx="3" presStyleCnt="5" custScaleX="67862">
        <dgm:presLayoutVars>
          <dgm:chMax val="0"/>
          <dgm:chPref val="0"/>
          <dgm:bulletEnabled val="1"/>
        </dgm:presLayoutVars>
      </dgm:prSet>
      <dgm:spPr/>
    </dgm:pt>
    <dgm:pt modelId="{E1B37E2B-BA78-B147-8A83-72E2E3CB819D}" type="pres">
      <dgm:prSet presAssocID="{4DE00DCF-5379-574B-A639-4A2567C260E3}" presName="parTxOnlySpace" presStyleCnt="0"/>
      <dgm:spPr/>
    </dgm:pt>
    <dgm:pt modelId="{7BB8AC33-A8C3-5946-BED4-71BA57CA6C1F}" type="pres">
      <dgm:prSet presAssocID="{F96AD35D-3E06-2948-8E92-4B4281C5F62A}" presName="parTxOnly" presStyleLbl="node1" presStyleIdx="4" presStyleCnt="5" custScaleX="63730">
        <dgm:presLayoutVars>
          <dgm:chMax val="0"/>
          <dgm:chPref val="0"/>
          <dgm:bulletEnabled val="1"/>
        </dgm:presLayoutVars>
      </dgm:prSet>
      <dgm:spPr/>
    </dgm:pt>
  </dgm:ptLst>
  <dgm:cxnLst>
    <dgm:cxn modelId="{76A73817-D02D-404E-8E3C-654D1429A251}" srcId="{4DECDD49-9346-BF4B-9EDA-CEFFCED95514}" destId="{EC5BAC2A-2DDA-E746-8A4A-A13C84E519A7}" srcOrd="2" destOrd="0" parTransId="{1B39211F-E3DA-194D-B7DE-9814A6E7AA80}" sibTransId="{4840D893-D87B-B644-9EC7-C03396589C55}"/>
    <dgm:cxn modelId="{6090C022-29CE-214E-A244-3FC4A26AAC4A}" type="presOf" srcId="{B1901FFC-1A37-2142-952D-4B3C20F3C01A}" destId="{5B7AB59D-B8CC-8C42-8E37-BE96BB4BFA76}" srcOrd="0" destOrd="0" presId="urn:microsoft.com/office/officeart/2005/8/layout/chevron1"/>
    <dgm:cxn modelId="{C1837827-A332-8045-BDD7-092A36F3271A}" srcId="{4DECDD49-9346-BF4B-9EDA-CEFFCED95514}" destId="{B1901FFC-1A37-2142-952D-4B3C20F3C01A}" srcOrd="1" destOrd="0" parTransId="{BA0FA011-0E8A-3C4D-AC22-A3E555DADC3E}" sibTransId="{CE3410E3-E16E-A64D-801A-551E649ED4DE}"/>
    <dgm:cxn modelId="{BEC42E30-8520-0B4B-B07F-4D73837D0626}" type="presOf" srcId="{A33C083C-4108-4D48-B0D1-0023D5564705}" destId="{89816546-FCB6-C945-B0C4-3302EFB6A5C7}" srcOrd="0" destOrd="0" presId="urn:microsoft.com/office/officeart/2005/8/layout/chevron1"/>
    <dgm:cxn modelId="{23C67046-534F-0E4C-9428-7B9DB81A1324}" srcId="{4DECDD49-9346-BF4B-9EDA-CEFFCED95514}" destId="{F96AD35D-3E06-2948-8E92-4B4281C5F62A}" srcOrd="4" destOrd="0" parTransId="{33B0EB90-095B-B349-A7E0-BDF7767A116E}" sibTransId="{89673ED9-9A4B-7945-BCB9-4114007F51BB}"/>
    <dgm:cxn modelId="{DBDA5F4A-604F-E34B-A4DC-8B47759D6BD5}" srcId="{4DECDD49-9346-BF4B-9EDA-CEFFCED95514}" destId="{A33C083C-4108-4D48-B0D1-0023D5564705}" srcOrd="3" destOrd="0" parTransId="{0EEE5777-B837-FE42-A59E-FCE171223252}" sibTransId="{4DE00DCF-5379-574B-A639-4A2567C260E3}"/>
    <dgm:cxn modelId="{4EAAB26A-6723-C140-8A7F-0F31B18D291F}" type="presOf" srcId="{EC5BAC2A-2DDA-E746-8A4A-A13C84E519A7}" destId="{3FB297C5-3545-2940-A888-51F958628B2E}" srcOrd="0" destOrd="0" presId="urn:microsoft.com/office/officeart/2005/8/layout/chevron1"/>
    <dgm:cxn modelId="{A9727BA8-0BA1-9C4D-A544-4069A5BB1514}" type="presOf" srcId="{F96AD35D-3E06-2948-8E92-4B4281C5F62A}" destId="{7BB8AC33-A8C3-5946-BED4-71BA57CA6C1F}" srcOrd="0" destOrd="0" presId="urn:microsoft.com/office/officeart/2005/8/layout/chevron1"/>
    <dgm:cxn modelId="{1E12A2B4-2A5C-E548-B4D7-C598F9EA3604}" srcId="{4DECDD49-9346-BF4B-9EDA-CEFFCED95514}" destId="{CA256C21-642B-AE42-8515-C70B74BE409F}" srcOrd="0" destOrd="0" parTransId="{E842429E-5F1F-3D4C-AE17-6B1E4D62235C}" sibTransId="{8076B2D4-AE54-2747-9DE4-32E8415CEDBA}"/>
    <dgm:cxn modelId="{1925A6BD-6630-2044-BFF5-19EB4D23AEC4}" type="presOf" srcId="{CA256C21-642B-AE42-8515-C70B74BE409F}" destId="{078224CB-1D35-9344-A993-C85DC7BAEB56}" srcOrd="0" destOrd="0" presId="urn:microsoft.com/office/officeart/2005/8/layout/chevron1"/>
    <dgm:cxn modelId="{A542BAE1-AB9F-4143-B749-3CB3AADBAD40}" type="presOf" srcId="{4DECDD49-9346-BF4B-9EDA-CEFFCED95514}" destId="{D0C681EF-ED60-8744-AC0B-30E7F5C97F2F}" srcOrd="0" destOrd="0" presId="urn:microsoft.com/office/officeart/2005/8/layout/chevron1"/>
    <dgm:cxn modelId="{5D5925E2-FF1F-4B40-BEA6-9642424B6D52}" type="presParOf" srcId="{D0C681EF-ED60-8744-AC0B-30E7F5C97F2F}" destId="{078224CB-1D35-9344-A993-C85DC7BAEB56}" srcOrd="0" destOrd="0" presId="urn:microsoft.com/office/officeart/2005/8/layout/chevron1"/>
    <dgm:cxn modelId="{BA8128E7-8468-6741-B1B5-09A87BA25801}" type="presParOf" srcId="{D0C681EF-ED60-8744-AC0B-30E7F5C97F2F}" destId="{8E2240AD-E13E-844D-B1B4-380BA07C0620}" srcOrd="1" destOrd="0" presId="urn:microsoft.com/office/officeart/2005/8/layout/chevron1"/>
    <dgm:cxn modelId="{28A184D4-9009-3240-9D81-F630D6846D05}" type="presParOf" srcId="{D0C681EF-ED60-8744-AC0B-30E7F5C97F2F}" destId="{5B7AB59D-B8CC-8C42-8E37-BE96BB4BFA76}" srcOrd="2" destOrd="0" presId="urn:microsoft.com/office/officeart/2005/8/layout/chevron1"/>
    <dgm:cxn modelId="{56D08E17-83A1-8A47-A932-401FFC3A400A}" type="presParOf" srcId="{D0C681EF-ED60-8744-AC0B-30E7F5C97F2F}" destId="{C11CB52D-D50E-CF45-8448-90D804C5E01D}" srcOrd="3" destOrd="0" presId="urn:microsoft.com/office/officeart/2005/8/layout/chevron1"/>
    <dgm:cxn modelId="{F577A4EC-FF1E-4A45-81F9-3A03CBEBD981}" type="presParOf" srcId="{D0C681EF-ED60-8744-AC0B-30E7F5C97F2F}" destId="{3FB297C5-3545-2940-A888-51F958628B2E}" srcOrd="4" destOrd="0" presId="urn:microsoft.com/office/officeart/2005/8/layout/chevron1"/>
    <dgm:cxn modelId="{E90C415E-734A-954E-9727-F9250EB82F56}" type="presParOf" srcId="{D0C681EF-ED60-8744-AC0B-30E7F5C97F2F}" destId="{78757EC4-6802-E846-BEEC-D11228318D3C}" srcOrd="5" destOrd="0" presId="urn:microsoft.com/office/officeart/2005/8/layout/chevron1"/>
    <dgm:cxn modelId="{E6A02DCD-1D53-7240-8346-C628377C28F2}" type="presParOf" srcId="{D0C681EF-ED60-8744-AC0B-30E7F5C97F2F}" destId="{89816546-FCB6-C945-B0C4-3302EFB6A5C7}" srcOrd="6" destOrd="0" presId="urn:microsoft.com/office/officeart/2005/8/layout/chevron1"/>
    <dgm:cxn modelId="{EFFD88BF-9769-3D4E-8645-958C1977C170}" type="presParOf" srcId="{D0C681EF-ED60-8744-AC0B-30E7F5C97F2F}" destId="{E1B37E2B-BA78-B147-8A83-72E2E3CB819D}" srcOrd="7" destOrd="0" presId="urn:microsoft.com/office/officeart/2005/8/layout/chevron1"/>
    <dgm:cxn modelId="{5DA64480-DB3B-3E45-B2D4-01B4A38BF978}" type="presParOf" srcId="{D0C681EF-ED60-8744-AC0B-30E7F5C97F2F}" destId="{7BB8AC33-A8C3-5946-BED4-71BA57CA6C1F}" srcOrd="8" destOrd="0" presId="urn:microsoft.com/office/officeart/2005/8/layout/chevron1"/>
  </dgm:cxnLst>
  <dgm:bg/>
  <dgm:whole>
    <a:ln w="38100"/>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224CB-1D35-9344-A993-C85DC7BAEB56}">
      <dsp:nvSpPr>
        <dsp:cNvPr id="0" name=""/>
        <dsp:cNvSpPr/>
      </dsp:nvSpPr>
      <dsp:spPr>
        <a:xfrm>
          <a:off x="5668" y="0"/>
          <a:ext cx="2858353" cy="759962"/>
        </a:xfrm>
        <a:prstGeom prst="chevron">
          <a:avLst/>
        </a:prstGeom>
        <a:solidFill>
          <a:srgbClr val="63CFCF"/>
        </a:solidFill>
        <a:ln w="571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err="1">
              <a:ln>
                <a:noFill/>
              </a:ln>
              <a:solidFill>
                <a:schemeClr val="tx1"/>
              </a:solidFill>
              <a:latin typeface="Arial" panose="020B0604020202020204" pitchFamily="34" charset="0"/>
              <a:cs typeface="Arial" panose="020B0604020202020204" pitchFamily="34" charset="0"/>
            </a:rPr>
            <a:t>Échantillonnage</a:t>
          </a:r>
          <a:endParaRPr lang="en-US" sz="1400" b="1" kern="1200" dirty="0">
            <a:ln>
              <a:noFill/>
            </a:ln>
            <a:solidFill>
              <a:schemeClr val="tx1"/>
            </a:solidFill>
            <a:latin typeface="Arial" panose="020B0604020202020204" pitchFamily="34" charset="0"/>
            <a:cs typeface="Arial" panose="020B0604020202020204" pitchFamily="34" charset="0"/>
          </a:endParaRPr>
        </a:p>
      </dsp:txBody>
      <dsp:txXfrm>
        <a:off x="385649" y="0"/>
        <a:ext cx="2098391" cy="759962"/>
      </dsp:txXfrm>
    </dsp:sp>
    <dsp:sp modelId="{5B7AB59D-B8CC-8C42-8E37-BE96BB4BFA76}">
      <dsp:nvSpPr>
        <dsp:cNvPr id="0" name=""/>
        <dsp:cNvSpPr/>
      </dsp:nvSpPr>
      <dsp:spPr>
        <a:xfrm>
          <a:off x="2453851" y="0"/>
          <a:ext cx="2807984" cy="759962"/>
        </a:xfrm>
        <a:prstGeom prst="chevron">
          <a:avLst/>
        </a:prstGeom>
        <a:solidFill>
          <a:srgbClr val="7192A9"/>
        </a:solidFill>
        <a:ln w="57150" cap="flat" cmpd="sng" algn="ctr">
          <a:solidFill>
            <a:schemeClr val="bg1"/>
          </a:solidFill>
          <a:prstDash val="solid"/>
          <a:miter lim="800000"/>
        </a:ln>
        <a:effectLst/>
      </dsp:spPr>
      <dsp:style>
        <a:lnRef idx="2">
          <a:schemeClr val="accent4">
            <a:shade val="15000"/>
          </a:schemeClr>
        </a:lnRef>
        <a:fillRef idx="1">
          <a:schemeClr val="accent4"/>
        </a:fillRef>
        <a:effectRef idx="0">
          <a:schemeClr val="accent4"/>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ln>
                <a:noFill/>
              </a:ln>
              <a:solidFill>
                <a:schemeClr val="tx1"/>
              </a:solidFill>
              <a:latin typeface="Arial" panose="020B0604020202020204" pitchFamily="34" charset="0"/>
              <a:cs typeface="Arial" panose="020B0604020202020204" pitchFamily="34" charset="0"/>
            </a:rPr>
            <a:t>Extraction de </a:t>
          </a:r>
          <a:r>
            <a:rPr lang="en-US" sz="1400" b="1" kern="1200" dirty="0" err="1">
              <a:ln>
                <a:noFill/>
              </a:ln>
              <a:solidFill>
                <a:schemeClr val="tx1"/>
              </a:solidFill>
              <a:latin typeface="Arial" panose="020B0604020202020204" pitchFamily="34" charset="0"/>
              <a:cs typeface="Arial" panose="020B0604020202020204" pitchFamily="34" charset="0"/>
            </a:rPr>
            <a:t>l’ADN</a:t>
          </a:r>
          <a:endParaRPr lang="en-US" sz="1400" b="1" kern="1200" dirty="0">
            <a:ln>
              <a:noFill/>
            </a:ln>
            <a:solidFill>
              <a:schemeClr val="tx1"/>
            </a:solidFill>
            <a:latin typeface="Arial" panose="020B0604020202020204" pitchFamily="34" charset="0"/>
            <a:cs typeface="Arial" panose="020B0604020202020204" pitchFamily="34" charset="0"/>
          </a:endParaRPr>
        </a:p>
      </dsp:txBody>
      <dsp:txXfrm>
        <a:off x="2833832" y="0"/>
        <a:ext cx="2048022" cy="759962"/>
      </dsp:txXfrm>
    </dsp:sp>
    <dsp:sp modelId="{3FB297C5-3545-2940-A888-51F958628B2E}">
      <dsp:nvSpPr>
        <dsp:cNvPr id="0" name=""/>
        <dsp:cNvSpPr/>
      </dsp:nvSpPr>
      <dsp:spPr>
        <a:xfrm>
          <a:off x="4851665" y="0"/>
          <a:ext cx="2757492" cy="759962"/>
        </a:xfrm>
        <a:prstGeom prst="chevron">
          <a:avLst/>
        </a:prstGeom>
        <a:solidFill>
          <a:srgbClr val="FCCD8D"/>
        </a:solidFill>
        <a:ln w="571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ln>
                <a:noFill/>
              </a:ln>
              <a:solidFill>
                <a:schemeClr val="tx1"/>
              </a:solidFill>
              <a:latin typeface="Arial" panose="020B0604020202020204" pitchFamily="34" charset="0"/>
              <a:cs typeface="Arial" panose="020B0604020202020204" pitchFamily="34" charset="0"/>
            </a:rPr>
            <a:t>PCR</a:t>
          </a:r>
        </a:p>
      </dsp:txBody>
      <dsp:txXfrm>
        <a:off x="5231646" y="0"/>
        <a:ext cx="1997530" cy="759962"/>
      </dsp:txXfrm>
    </dsp:sp>
    <dsp:sp modelId="{89816546-FCB6-C945-B0C4-3302EFB6A5C7}">
      <dsp:nvSpPr>
        <dsp:cNvPr id="0" name=""/>
        <dsp:cNvSpPr/>
      </dsp:nvSpPr>
      <dsp:spPr>
        <a:xfrm>
          <a:off x="7198988" y="0"/>
          <a:ext cx="2783497" cy="759962"/>
        </a:xfrm>
        <a:prstGeom prst="chevron">
          <a:avLst/>
        </a:prstGeom>
        <a:solidFill>
          <a:srgbClr val="B7E5F1"/>
        </a:solidFill>
        <a:ln w="571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err="1">
              <a:ln>
                <a:noFill/>
              </a:ln>
              <a:solidFill>
                <a:schemeClr val="tx1"/>
              </a:solidFill>
              <a:latin typeface="Arial" panose="020B0604020202020204" pitchFamily="34" charset="0"/>
              <a:cs typeface="Arial" panose="020B0604020202020204" pitchFamily="34" charset="0"/>
            </a:rPr>
            <a:t>Séquençage</a:t>
          </a:r>
          <a:r>
            <a:rPr lang="en-US" sz="1400" b="1" kern="1200" dirty="0">
              <a:ln>
                <a:noFill/>
              </a:ln>
              <a:solidFill>
                <a:schemeClr val="tx1"/>
              </a:solidFill>
              <a:latin typeface="Arial" panose="020B0604020202020204" pitchFamily="34" charset="0"/>
              <a:cs typeface="Arial" panose="020B0604020202020204" pitchFamily="34" charset="0"/>
            </a:rPr>
            <a:t> de </a:t>
          </a:r>
          <a:r>
            <a:rPr lang="en-US" sz="1400" b="1" kern="1200" dirty="0" err="1">
              <a:ln>
                <a:noFill/>
              </a:ln>
              <a:solidFill>
                <a:schemeClr val="tx1"/>
              </a:solidFill>
              <a:latin typeface="Arial" panose="020B0604020202020204" pitchFamily="34" charset="0"/>
              <a:cs typeface="Arial" panose="020B0604020202020204" pitchFamily="34" charset="0"/>
            </a:rPr>
            <a:t>l’amplicon</a:t>
          </a:r>
          <a:r>
            <a:rPr lang="en-US" sz="1400" b="1" kern="1200" dirty="0">
              <a:ln>
                <a:noFill/>
              </a:ln>
              <a:solidFill>
                <a:schemeClr val="tx1"/>
              </a:solidFill>
              <a:latin typeface="Arial" panose="020B0604020202020204" pitchFamily="34" charset="0"/>
              <a:cs typeface="Arial" panose="020B0604020202020204" pitchFamily="34" charset="0"/>
            </a:rPr>
            <a:t> 16S</a:t>
          </a:r>
        </a:p>
      </dsp:txBody>
      <dsp:txXfrm>
        <a:off x="7578969" y="0"/>
        <a:ext cx="2023535" cy="759962"/>
      </dsp:txXfrm>
    </dsp:sp>
    <dsp:sp modelId="{7BB8AC33-A8C3-5946-BED4-71BA57CA6C1F}">
      <dsp:nvSpPr>
        <dsp:cNvPr id="0" name=""/>
        <dsp:cNvSpPr/>
      </dsp:nvSpPr>
      <dsp:spPr>
        <a:xfrm>
          <a:off x="9572315" y="0"/>
          <a:ext cx="2614015" cy="759962"/>
        </a:xfrm>
        <a:prstGeom prst="chevron">
          <a:avLst/>
        </a:prstGeom>
        <a:solidFill>
          <a:srgbClr val="F4ACA9"/>
        </a:solidFill>
        <a:ln w="571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err="1">
              <a:ln>
                <a:noFill/>
              </a:ln>
              <a:solidFill>
                <a:schemeClr val="tx1"/>
              </a:solidFill>
              <a:latin typeface="Arial" panose="020B0604020202020204" pitchFamily="34" charset="0"/>
              <a:cs typeface="Arial" panose="020B0604020202020204" pitchFamily="34" charset="0"/>
            </a:rPr>
            <a:t>Traitement</a:t>
          </a:r>
          <a:r>
            <a:rPr lang="en-US" sz="1400" b="1" kern="1200" dirty="0">
              <a:ln>
                <a:noFill/>
              </a:ln>
              <a:solidFill>
                <a:schemeClr val="tx1"/>
              </a:solidFill>
              <a:latin typeface="Arial" panose="020B0604020202020204" pitchFamily="34" charset="0"/>
              <a:cs typeface="Arial" panose="020B0604020202020204" pitchFamily="34" charset="0"/>
            </a:rPr>
            <a:t> bio-</a:t>
          </a:r>
          <a:r>
            <a:rPr lang="en-US" sz="1400" b="1" kern="1200" dirty="0" err="1">
              <a:ln>
                <a:noFill/>
              </a:ln>
              <a:solidFill>
                <a:schemeClr val="tx1"/>
              </a:solidFill>
              <a:latin typeface="Arial" panose="020B0604020202020204" pitchFamily="34" charset="0"/>
              <a:cs typeface="Arial" panose="020B0604020202020204" pitchFamily="34" charset="0"/>
            </a:rPr>
            <a:t>informatique</a:t>
          </a:r>
          <a:endParaRPr lang="en-US" sz="1400" b="1" kern="1200" dirty="0">
            <a:ln>
              <a:noFill/>
            </a:ln>
            <a:solidFill>
              <a:schemeClr val="tx1"/>
            </a:solidFill>
            <a:latin typeface="Arial" panose="020B0604020202020204" pitchFamily="34" charset="0"/>
            <a:cs typeface="Arial" panose="020B0604020202020204" pitchFamily="34" charset="0"/>
          </a:endParaRPr>
        </a:p>
      </dsp:txBody>
      <dsp:txXfrm>
        <a:off x="9952296" y="0"/>
        <a:ext cx="1854053" cy="7599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C08414A9-7F57-064B-9498-58438E229F1C}" type="datetimeFigureOut">
              <a:rPr lang="fr-FR" smtClean="0"/>
              <a:pPr/>
              <a:t>10/03/2025</a:t>
            </a:fld>
            <a:endParaRPr lang="fr-FR"/>
          </a:p>
        </p:txBody>
      </p:sp>
      <p:sp>
        <p:nvSpPr>
          <p:cNvPr id="4" name="Espace réservé de l'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01C17934-6AC1-E145-AB48-94840A833696}" type="slidenum">
              <a:rPr lang="fr-FR" smtClean="0"/>
              <a:pPr/>
              <a:t>‹#›</a:t>
            </a:fld>
            <a:endParaRPr lang="fr-FR"/>
          </a:p>
        </p:txBody>
      </p:sp>
    </p:spTree>
    <p:extLst>
      <p:ext uri="{BB962C8B-B14F-4D97-AF65-F5344CB8AC3E}">
        <p14:creationId xmlns:p14="http://schemas.microsoft.com/office/powerpoint/2010/main" val="4057308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1C17934-6AC1-E145-AB48-94840A833696}" type="slidenum">
              <a:rPr lang="fr-FR" smtClean="0"/>
              <a:t>1</a:t>
            </a:fld>
            <a:endParaRPr lang="fr-FR"/>
          </a:p>
        </p:txBody>
      </p:sp>
    </p:spTree>
    <p:extLst>
      <p:ext uri="{BB962C8B-B14F-4D97-AF65-F5344CB8AC3E}">
        <p14:creationId xmlns:p14="http://schemas.microsoft.com/office/powerpoint/2010/main" val="717433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1C17934-6AC1-E145-AB48-94840A833696}" type="slidenum">
              <a:rPr lang="fr-FR" smtClean="0"/>
              <a:t>14</a:t>
            </a:fld>
            <a:endParaRPr lang="fr-FR"/>
          </a:p>
        </p:txBody>
      </p:sp>
    </p:spTree>
    <p:extLst>
      <p:ext uri="{BB962C8B-B14F-4D97-AF65-F5344CB8AC3E}">
        <p14:creationId xmlns:p14="http://schemas.microsoft.com/office/powerpoint/2010/main" val="1298492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lnSpc>
                <a:spcPct val="150000"/>
              </a:lnSpc>
              <a:spcBef>
                <a:spcPts val="0"/>
              </a:spcBef>
              <a:buNone/>
            </a:pPr>
            <a:endParaRPr lang="fr-FR" sz="2800">
              <a:latin typeface="Arial" panose="020B0604020202020204" pitchFamily="34" charset="0"/>
              <a:cs typeface="Arial" panose="020B0604020202020204" pitchFamily="34" charset="0"/>
            </a:endParaRPr>
          </a:p>
          <a:p>
            <a:endParaRPr lang="fr-FR"/>
          </a:p>
        </p:txBody>
      </p:sp>
      <p:sp>
        <p:nvSpPr>
          <p:cNvPr id="4" name="Espace réservé du numéro de diapositive 3"/>
          <p:cNvSpPr>
            <a:spLocks noGrp="1"/>
          </p:cNvSpPr>
          <p:nvPr>
            <p:ph type="sldNum" sz="quarter" idx="5"/>
          </p:nvPr>
        </p:nvSpPr>
        <p:spPr/>
        <p:txBody>
          <a:bodyPr/>
          <a:lstStyle/>
          <a:p>
            <a:fld id="{01C17934-6AC1-E145-AB48-94840A833696}" type="slidenum">
              <a:rPr lang="fr-FR" smtClean="0"/>
              <a:t>15</a:t>
            </a:fld>
            <a:endParaRPr lang="fr-FR"/>
          </a:p>
        </p:txBody>
      </p:sp>
    </p:spTree>
    <p:extLst>
      <p:ext uri="{BB962C8B-B14F-4D97-AF65-F5344CB8AC3E}">
        <p14:creationId xmlns:p14="http://schemas.microsoft.com/office/powerpoint/2010/main" val="1420583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1C17934-6AC1-E145-AB48-94840A833696}" type="slidenum">
              <a:rPr lang="fr-FR" smtClean="0"/>
              <a:t>16</a:t>
            </a:fld>
            <a:endParaRPr lang="fr-FR"/>
          </a:p>
        </p:txBody>
      </p:sp>
    </p:spTree>
    <p:extLst>
      <p:ext uri="{BB962C8B-B14F-4D97-AF65-F5344CB8AC3E}">
        <p14:creationId xmlns:p14="http://schemas.microsoft.com/office/powerpoint/2010/main" val="3999735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1C17934-6AC1-E145-AB48-94840A833696}" type="slidenum">
              <a:rPr lang="fr-FR" smtClean="0"/>
              <a:t>17</a:t>
            </a:fld>
            <a:endParaRPr lang="fr-FR"/>
          </a:p>
        </p:txBody>
      </p:sp>
    </p:spTree>
    <p:extLst>
      <p:ext uri="{BB962C8B-B14F-4D97-AF65-F5344CB8AC3E}">
        <p14:creationId xmlns:p14="http://schemas.microsoft.com/office/powerpoint/2010/main" val="3574788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latin typeface="Times New Roman"/>
                <a:cs typeface="Times New Roman"/>
              </a:rPr>
              <a:t>Genre vs espèces (pathogènes?)</a:t>
            </a:r>
          </a:p>
          <a:p>
            <a:r>
              <a:rPr lang="fr-FR">
                <a:latin typeface="Times New Roman"/>
                <a:cs typeface="Times New Roman"/>
              </a:rPr>
              <a:t>Opportunistes</a:t>
            </a:r>
            <a:endParaRPr lang="fr-FR"/>
          </a:p>
          <a:p>
            <a:endParaRPr lang="fr-CA"/>
          </a:p>
        </p:txBody>
      </p:sp>
      <p:sp>
        <p:nvSpPr>
          <p:cNvPr id="4" name="Espace réservé du numéro de diapositive 3"/>
          <p:cNvSpPr>
            <a:spLocks noGrp="1"/>
          </p:cNvSpPr>
          <p:nvPr>
            <p:ph type="sldNum" sz="quarter" idx="5"/>
          </p:nvPr>
        </p:nvSpPr>
        <p:spPr/>
        <p:txBody>
          <a:bodyPr/>
          <a:lstStyle/>
          <a:p>
            <a:fld id="{01C17934-6AC1-E145-AB48-94840A833696}" type="slidenum">
              <a:rPr lang="fr-FR" smtClean="0"/>
              <a:pPr/>
              <a:t>20</a:t>
            </a:fld>
            <a:endParaRPr lang="fr-FR"/>
          </a:p>
        </p:txBody>
      </p:sp>
    </p:spTree>
    <p:extLst>
      <p:ext uri="{BB962C8B-B14F-4D97-AF65-F5344CB8AC3E}">
        <p14:creationId xmlns:p14="http://schemas.microsoft.com/office/powerpoint/2010/main" val="1230793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29</a:t>
            </a:fld>
            <a:endParaRPr lang="fr-FR"/>
          </a:p>
        </p:txBody>
      </p:sp>
    </p:spTree>
    <p:extLst>
      <p:ext uri="{BB962C8B-B14F-4D97-AF65-F5344CB8AC3E}">
        <p14:creationId xmlns:p14="http://schemas.microsoft.com/office/powerpoint/2010/main" val="163884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pPr/>
              <a:t>32</a:t>
            </a:fld>
            <a:endParaRPr lang="fr-FR"/>
          </a:p>
        </p:txBody>
      </p:sp>
    </p:spTree>
    <p:extLst>
      <p:ext uri="{BB962C8B-B14F-4D97-AF65-F5344CB8AC3E}">
        <p14:creationId xmlns:p14="http://schemas.microsoft.com/office/powerpoint/2010/main" val="4224324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pPr/>
              <a:t>33</a:t>
            </a:fld>
            <a:endParaRPr lang="fr-FR"/>
          </a:p>
        </p:txBody>
      </p:sp>
    </p:spTree>
    <p:extLst>
      <p:ext uri="{BB962C8B-B14F-4D97-AF65-F5344CB8AC3E}">
        <p14:creationId xmlns:p14="http://schemas.microsoft.com/office/powerpoint/2010/main" val="2453060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2</a:t>
            </a:fld>
            <a:endParaRPr lang="fr-FR"/>
          </a:p>
        </p:txBody>
      </p:sp>
    </p:spTree>
    <p:extLst>
      <p:ext uri="{BB962C8B-B14F-4D97-AF65-F5344CB8AC3E}">
        <p14:creationId xmlns:p14="http://schemas.microsoft.com/office/powerpoint/2010/main" val="2940041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3</a:t>
            </a:fld>
            <a:endParaRPr lang="fr-FR"/>
          </a:p>
        </p:txBody>
      </p:sp>
    </p:spTree>
    <p:extLst>
      <p:ext uri="{BB962C8B-B14F-4D97-AF65-F5344CB8AC3E}">
        <p14:creationId xmlns:p14="http://schemas.microsoft.com/office/powerpoint/2010/main" val="235539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1C17934-6AC1-E145-AB48-94840A833696}" type="slidenum">
              <a:rPr lang="fr-FR" smtClean="0"/>
              <a:t>4</a:t>
            </a:fld>
            <a:endParaRPr lang="fr-FR"/>
          </a:p>
        </p:txBody>
      </p:sp>
    </p:spTree>
    <p:extLst>
      <p:ext uri="{BB962C8B-B14F-4D97-AF65-F5344CB8AC3E}">
        <p14:creationId xmlns:p14="http://schemas.microsoft.com/office/powerpoint/2010/main" val="490095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6</a:t>
            </a:fld>
            <a:endParaRPr lang="fr-FR"/>
          </a:p>
        </p:txBody>
      </p:sp>
    </p:spTree>
    <p:extLst>
      <p:ext uri="{BB962C8B-B14F-4D97-AF65-F5344CB8AC3E}">
        <p14:creationId xmlns:p14="http://schemas.microsoft.com/office/powerpoint/2010/main" val="256516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7</a:t>
            </a:fld>
            <a:endParaRPr lang="fr-FR"/>
          </a:p>
        </p:txBody>
      </p:sp>
    </p:spTree>
    <p:extLst>
      <p:ext uri="{BB962C8B-B14F-4D97-AF65-F5344CB8AC3E}">
        <p14:creationId xmlns:p14="http://schemas.microsoft.com/office/powerpoint/2010/main" val="1498113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8</a:t>
            </a:fld>
            <a:endParaRPr lang="fr-FR"/>
          </a:p>
        </p:txBody>
      </p:sp>
    </p:spTree>
    <p:extLst>
      <p:ext uri="{BB962C8B-B14F-4D97-AF65-F5344CB8AC3E}">
        <p14:creationId xmlns:p14="http://schemas.microsoft.com/office/powerpoint/2010/main" val="881466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9</a:t>
            </a:fld>
            <a:endParaRPr lang="fr-FR"/>
          </a:p>
        </p:txBody>
      </p:sp>
    </p:spTree>
    <p:extLst>
      <p:ext uri="{BB962C8B-B14F-4D97-AF65-F5344CB8AC3E}">
        <p14:creationId xmlns:p14="http://schemas.microsoft.com/office/powerpoint/2010/main" val="2253083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10</a:t>
            </a:fld>
            <a:endParaRPr lang="fr-FR"/>
          </a:p>
        </p:txBody>
      </p:sp>
    </p:spTree>
    <p:extLst>
      <p:ext uri="{BB962C8B-B14F-4D97-AF65-F5344CB8AC3E}">
        <p14:creationId xmlns:p14="http://schemas.microsoft.com/office/powerpoint/2010/main" val="282968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2E5495-36B9-7D40-A25B-CFB23132FE4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CA"/>
              <a:t>Modifier le style du titre</a:t>
            </a:r>
            <a:endParaRPr lang="fr-FR"/>
          </a:p>
        </p:txBody>
      </p:sp>
      <p:sp>
        <p:nvSpPr>
          <p:cNvPr id="3" name="Sous-titre 2">
            <a:extLst>
              <a:ext uri="{FF2B5EF4-FFF2-40B4-BE49-F238E27FC236}">
                <a16:creationId xmlns:a16="http://schemas.microsoft.com/office/drawing/2014/main" id="{F91AA226-BA66-7C49-9C09-4695CBD474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endParaRPr lang="fr-FR"/>
          </a:p>
        </p:txBody>
      </p:sp>
      <p:sp>
        <p:nvSpPr>
          <p:cNvPr id="4" name="Espace réservé de la date 3">
            <a:extLst>
              <a:ext uri="{FF2B5EF4-FFF2-40B4-BE49-F238E27FC236}">
                <a16:creationId xmlns:a16="http://schemas.microsoft.com/office/drawing/2014/main" id="{9379B084-B845-C24C-9A8E-CC0AF86A27C1}"/>
              </a:ext>
            </a:extLst>
          </p:cNvPr>
          <p:cNvSpPr>
            <a:spLocks noGrp="1"/>
          </p:cNvSpPr>
          <p:nvPr>
            <p:ph type="dt" sz="half" idx="10"/>
          </p:nvPr>
        </p:nvSpPr>
        <p:spPr/>
        <p:txBody>
          <a:bodyPr/>
          <a:lstStyle/>
          <a:p>
            <a:fld id="{E5C3F8E6-E0BC-D847-8A4F-F984538FE02A}" type="datetime1">
              <a:rPr lang="fr-CA" smtClean="0"/>
              <a:t>2025-03-10</a:t>
            </a:fld>
            <a:endParaRPr lang="fr-FR"/>
          </a:p>
        </p:txBody>
      </p:sp>
      <p:sp>
        <p:nvSpPr>
          <p:cNvPr id="5" name="Espace réservé du pied de page 4">
            <a:extLst>
              <a:ext uri="{FF2B5EF4-FFF2-40B4-BE49-F238E27FC236}">
                <a16:creationId xmlns:a16="http://schemas.microsoft.com/office/drawing/2014/main" id="{63AD56D0-42BF-6746-BD9E-F042240C3B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3D49C4-B5BB-C44D-B263-44B1DB620445}"/>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177025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0D7071-DA76-2F42-8652-DB7D5A0655B3}"/>
              </a:ext>
            </a:extLst>
          </p:cNvPr>
          <p:cNvSpPr>
            <a:spLocks noGrp="1"/>
          </p:cNvSpPr>
          <p:nvPr>
            <p:ph type="title"/>
          </p:nvPr>
        </p:nvSpPr>
        <p:spPr>
          <a:xfrm>
            <a:off x="838200" y="365125"/>
            <a:ext cx="10515600" cy="1325563"/>
          </a:xfrm>
          <a:prstGeom prst="rect">
            <a:avLst/>
          </a:prstGeom>
        </p:spPr>
        <p:txBody>
          <a:bodyPr/>
          <a:lstStyle/>
          <a:p>
            <a:r>
              <a:rPr lang="fr-CA"/>
              <a:t>Modifier le style du titre</a:t>
            </a:r>
            <a:endParaRPr lang="fr-FR"/>
          </a:p>
        </p:txBody>
      </p:sp>
      <p:sp>
        <p:nvSpPr>
          <p:cNvPr id="3" name="Espace réservé du texte vertical 2">
            <a:extLst>
              <a:ext uri="{FF2B5EF4-FFF2-40B4-BE49-F238E27FC236}">
                <a16:creationId xmlns:a16="http://schemas.microsoft.com/office/drawing/2014/main" id="{74B05FB7-793E-4C47-8CFA-DDE5EB86DDA1}"/>
              </a:ext>
            </a:extLst>
          </p:cNvPr>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6BC97B4E-3378-3348-B937-4586E72CF32E}"/>
              </a:ext>
            </a:extLst>
          </p:cNvPr>
          <p:cNvSpPr>
            <a:spLocks noGrp="1"/>
          </p:cNvSpPr>
          <p:nvPr>
            <p:ph type="dt" sz="half" idx="10"/>
          </p:nvPr>
        </p:nvSpPr>
        <p:spPr/>
        <p:txBody>
          <a:bodyPr/>
          <a:lstStyle/>
          <a:p>
            <a:fld id="{E98629D1-0E23-3B4D-9988-0C58B9F13186}" type="datetime1">
              <a:rPr lang="fr-CA" smtClean="0"/>
              <a:t>2025-03-10</a:t>
            </a:fld>
            <a:endParaRPr lang="fr-FR"/>
          </a:p>
        </p:txBody>
      </p:sp>
      <p:sp>
        <p:nvSpPr>
          <p:cNvPr id="5" name="Espace réservé du pied de page 4">
            <a:extLst>
              <a:ext uri="{FF2B5EF4-FFF2-40B4-BE49-F238E27FC236}">
                <a16:creationId xmlns:a16="http://schemas.microsoft.com/office/drawing/2014/main" id="{9E810E4F-CD4D-0E49-909D-6AE51A22C4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471846-242A-4349-8488-63863E9B3893}"/>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332647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2A48A47-E0E3-7045-94EA-1947ECFAA2BB}"/>
              </a:ext>
            </a:extLst>
          </p:cNvPr>
          <p:cNvSpPr>
            <a:spLocks noGrp="1"/>
          </p:cNvSpPr>
          <p:nvPr>
            <p:ph type="title" orient="vert"/>
          </p:nvPr>
        </p:nvSpPr>
        <p:spPr>
          <a:xfrm>
            <a:off x="8724900" y="365125"/>
            <a:ext cx="2628900" cy="5811838"/>
          </a:xfrm>
          <a:prstGeom prst="rect">
            <a:avLst/>
          </a:prstGeom>
        </p:spPr>
        <p:txBody>
          <a:bodyPr vert="eaVert"/>
          <a:lstStyle/>
          <a:p>
            <a:r>
              <a:rPr lang="fr-CA"/>
              <a:t>Modifier le style du titre</a:t>
            </a:r>
            <a:endParaRPr lang="fr-FR"/>
          </a:p>
        </p:txBody>
      </p:sp>
      <p:sp>
        <p:nvSpPr>
          <p:cNvPr id="3" name="Espace réservé du texte vertical 2">
            <a:extLst>
              <a:ext uri="{FF2B5EF4-FFF2-40B4-BE49-F238E27FC236}">
                <a16:creationId xmlns:a16="http://schemas.microsoft.com/office/drawing/2014/main" id="{F76749EE-A7F2-6548-A392-A6D610D090AE}"/>
              </a:ext>
            </a:extLst>
          </p:cNvPr>
          <p:cNvSpPr>
            <a:spLocks noGrp="1"/>
          </p:cNvSpPr>
          <p:nvPr>
            <p:ph type="body" orient="vert" idx="1"/>
          </p:nvPr>
        </p:nvSpPr>
        <p:spPr>
          <a:xfrm>
            <a:off x="838200" y="365125"/>
            <a:ext cx="7734300" cy="5811838"/>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3C2A05B1-E616-4346-AEE2-2308D23768E6}"/>
              </a:ext>
            </a:extLst>
          </p:cNvPr>
          <p:cNvSpPr>
            <a:spLocks noGrp="1"/>
          </p:cNvSpPr>
          <p:nvPr>
            <p:ph type="dt" sz="half" idx="10"/>
          </p:nvPr>
        </p:nvSpPr>
        <p:spPr/>
        <p:txBody>
          <a:bodyPr/>
          <a:lstStyle/>
          <a:p>
            <a:fld id="{9688775C-48C4-ED40-B7AA-BC260775E5D7}" type="datetime1">
              <a:rPr lang="fr-CA" smtClean="0"/>
              <a:t>2025-03-10</a:t>
            </a:fld>
            <a:endParaRPr lang="fr-FR"/>
          </a:p>
        </p:txBody>
      </p:sp>
      <p:sp>
        <p:nvSpPr>
          <p:cNvPr id="5" name="Espace réservé du pied de page 4">
            <a:extLst>
              <a:ext uri="{FF2B5EF4-FFF2-40B4-BE49-F238E27FC236}">
                <a16:creationId xmlns:a16="http://schemas.microsoft.com/office/drawing/2014/main" id="{5E96928D-38BE-3144-BBD3-443F56D10E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BA6A4B-A807-C345-9BFF-16793E072576}"/>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157663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F61A73-4A9B-DF41-85B5-850F42DE9EFC}"/>
              </a:ext>
            </a:extLst>
          </p:cNvPr>
          <p:cNvSpPr/>
          <p:nvPr userDrawn="1"/>
        </p:nvSpPr>
        <p:spPr>
          <a:xfrm>
            <a:off x="0" y="365126"/>
            <a:ext cx="12192000" cy="1015439"/>
          </a:xfrm>
          <a:prstGeom prst="rect">
            <a:avLst/>
          </a:prstGeom>
          <a:solidFill>
            <a:srgbClr val="AEC7E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0C58F25D-D2DE-CE45-A0A2-5D09ECB3DFBD}"/>
              </a:ext>
            </a:extLst>
          </p:cNvPr>
          <p:cNvSpPr>
            <a:spLocks noGrp="1"/>
          </p:cNvSpPr>
          <p:nvPr>
            <p:ph type="title"/>
          </p:nvPr>
        </p:nvSpPr>
        <p:spPr>
          <a:xfrm>
            <a:off x="838200" y="365126"/>
            <a:ext cx="10515600" cy="1015439"/>
          </a:xfrm>
          <a:prstGeom prst="rect">
            <a:avLst/>
          </a:prstGeom>
        </p:spPr>
        <p:txBody>
          <a:bodyPr>
            <a:normAutofit/>
          </a:bodyPr>
          <a:lstStyle>
            <a:lvl1pPr>
              <a:defRPr sz="3200"/>
            </a:lvl1pPr>
          </a:lstStyle>
          <a:p>
            <a:r>
              <a:rPr lang="fr-CA"/>
              <a:t>Modifier le style du titre</a:t>
            </a:r>
            <a:endParaRPr lang="fr-FR"/>
          </a:p>
        </p:txBody>
      </p:sp>
      <p:sp>
        <p:nvSpPr>
          <p:cNvPr id="3" name="Espace réservé du contenu 2">
            <a:extLst>
              <a:ext uri="{FF2B5EF4-FFF2-40B4-BE49-F238E27FC236}">
                <a16:creationId xmlns:a16="http://schemas.microsoft.com/office/drawing/2014/main" id="{95421225-B240-D444-91AA-0870481CD3F7}"/>
              </a:ext>
            </a:extLst>
          </p:cNvPr>
          <p:cNvSpPr>
            <a:spLocks noGrp="1"/>
          </p:cNvSpPr>
          <p:nvPr>
            <p:ph idx="1"/>
          </p:nvPr>
        </p:nvSpPr>
        <p:spPr/>
        <p:txBody>
          <a:bodyPr/>
          <a:lstStyle>
            <a:lvl1pPr marL="228600" indent="-228600">
              <a:buClr>
                <a:srgbClr val="AEC7E3"/>
              </a:buClr>
              <a:buFont typeface="Wingdings" pitchFamily="2" charset="2"/>
              <a:buChar char="§"/>
              <a:defRPr/>
            </a:lvl1pPr>
            <a:lvl2pPr marL="685800" indent="-228600">
              <a:buClr>
                <a:srgbClr val="AEC7E3"/>
              </a:buClr>
              <a:buFont typeface="Wingdings" pitchFamily="2" charset="2"/>
              <a:buChar char="§"/>
              <a:defRPr/>
            </a:lvl2pPr>
            <a:lvl3pPr marL="1143000" indent="-228600">
              <a:buClr>
                <a:srgbClr val="AEC7E3"/>
              </a:buClr>
              <a:buFont typeface="Wingdings" pitchFamily="2" charset="2"/>
              <a:buChar char="§"/>
              <a:defRPr/>
            </a:lvl3pPr>
            <a:lvl4pPr marL="1600200" indent="-228600">
              <a:buClr>
                <a:srgbClr val="AEC7E3"/>
              </a:buClr>
              <a:buFont typeface="Wingdings" pitchFamily="2" charset="2"/>
              <a:buChar char="§"/>
              <a:defRPr/>
            </a:lvl4pPr>
            <a:lvl5pPr marL="2057400" indent="-228600">
              <a:buClr>
                <a:srgbClr val="AEC7E3"/>
              </a:buClr>
              <a:buFont typeface="Wingdings" pitchFamily="2" charset="2"/>
              <a:buChar char="§"/>
              <a:defRPr/>
            </a:lvl5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7C01FF6E-BB16-7843-AEB1-10C619FFFBF9}"/>
              </a:ext>
            </a:extLst>
          </p:cNvPr>
          <p:cNvSpPr>
            <a:spLocks noGrp="1"/>
          </p:cNvSpPr>
          <p:nvPr>
            <p:ph type="dt" sz="half" idx="10"/>
          </p:nvPr>
        </p:nvSpPr>
        <p:spPr/>
        <p:txBody>
          <a:bodyPr/>
          <a:lstStyle/>
          <a:p>
            <a:fld id="{3A7A29EC-2DA2-A844-AD0D-D4C84DDC7539}" type="datetime1">
              <a:rPr lang="fr-CA" smtClean="0"/>
              <a:t>2025-03-10</a:t>
            </a:fld>
            <a:endParaRPr lang="fr-FR"/>
          </a:p>
        </p:txBody>
      </p:sp>
      <p:sp>
        <p:nvSpPr>
          <p:cNvPr id="5" name="Espace réservé du pied de page 4">
            <a:extLst>
              <a:ext uri="{FF2B5EF4-FFF2-40B4-BE49-F238E27FC236}">
                <a16:creationId xmlns:a16="http://schemas.microsoft.com/office/drawing/2014/main" id="{98E309EB-FBB6-5047-97F0-7EBC70B480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C269DB-18F0-A243-BB13-06EDDD4A8625}"/>
              </a:ext>
            </a:extLst>
          </p:cNvPr>
          <p:cNvSpPr>
            <a:spLocks noGrp="1"/>
          </p:cNvSpPr>
          <p:nvPr>
            <p:ph type="sldNum" sz="quarter" idx="12"/>
          </p:nvPr>
        </p:nvSpPr>
        <p:spPr/>
        <p:txBody>
          <a:bodyPr/>
          <a:lstStyle/>
          <a:p>
            <a:fld id="{9B15ED26-301E-7946-9B9C-2C2CD640F984}" type="slidenum">
              <a:rPr lang="fr-FR" smtClean="0"/>
              <a:t>‹#›</a:t>
            </a:fld>
            <a:endParaRPr lang="fr-FR"/>
          </a:p>
        </p:txBody>
      </p:sp>
      <p:pic>
        <p:nvPicPr>
          <p:cNvPr id="8" name="Espace réservé du contenu 6">
            <a:extLst>
              <a:ext uri="{FF2B5EF4-FFF2-40B4-BE49-F238E27FC236}">
                <a16:creationId xmlns:a16="http://schemas.microsoft.com/office/drawing/2014/main" id="{B27599E7-8B97-7D44-BEFA-16E5B845FF00}"/>
              </a:ext>
            </a:extLst>
          </p:cNvPr>
          <p:cNvPicPr>
            <a:picLocks noChangeAspect="1"/>
          </p:cNvPicPr>
          <p:nvPr userDrawn="1"/>
        </p:nvPicPr>
        <p:blipFill rotWithShape="1">
          <a:blip r:embed="rId2">
            <a:duotone>
              <a:schemeClr val="accent1">
                <a:shade val="45000"/>
                <a:satMod val="135000"/>
              </a:schemeClr>
              <a:prstClr val="white"/>
            </a:duotone>
            <a:alphaModFix/>
            <a:extLst>
              <a:ext uri="{28A0092B-C50C-407E-A947-70E740481C1C}">
                <a14:useLocalDpi xmlns:a14="http://schemas.microsoft.com/office/drawing/2010/main" val="0"/>
              </a:ext>
            </a:extLst>
          </a:blip>
          <a:srcRect l="50824" t="20213" r="19143" b="49756"/>
          <a:stretch/>
        </p:blipFill>
        <p:spPr>
          <a:xfrm rot="14396150">
            <a:off x="10352122" y="115114"/>
            <a:ext cx="1422788" cy="1422790"/>
          </a:xfrm>
          <a:prstGeom prst="rect">
            <a:avLst/>
          </a:prstGeom>
        </p:spPr>
      </p:pic>
    </p:spTree>
    <p:extLst>
      <p:ext uri="{BB962C8B-B14F-4D97-AF65-F5344CB8AC3E}">
        <p14:creationId xmlns:p14="http://schemas.microsoft.com/office/powerpoint/2010/main" val="208630593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E0ADFF-7CC2-DD45-B18F-7280B2AE41D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CA"/>
              <a:t>Modifier le style du titre</a:t>
            </a:r>
            <a:endParaRPr lang="fr-FR"/>
          </a:p>
        </p:txBody>
      </p:sp>
      <p:sp>
        <p:nvSpPr>
          <p:cNvPr id="3" name="Espace réservé du texte 2">
            <a:extLst>
              <a:ext uri="{FF2B5EF4-FFF2-40B4-BE49-F238E27FC236}">
                <a16:creationId xmlns:a16="http://schemas.microsoft.com/office/drawing/2014/main" id="{ABD01950-85DE-6840-9A49-D257C22BA8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CA"/>
              <a:t>Cliquez pour modifier les styles du texte du masque</a:t>
            </a:r>
          </a:p>
        </p:txBody>
      </p:sp>
      <p:sp>
        <p:nvSpPr>
          <p:cNvPr id="4" name="Espace réservé de la date 3">
            <a:extLst>
              <a:ext uri="{FF2B5EF4-FFF2-40B4-BE49-F238E27FC236}">
                <a16:creationId xmlns:a16="http://schemas.microsoft.com/office/drawing/2014/main" id="{D3FD5140-67EC-8F4E-A7BA-B6FD9D9B8AFF}"/>
              </a:ext>
            </a:extLst>
          </p:cNvPr>
          <p:cNvSpPr>
            <a:spLocks noGrp="1"/>
          </p:cNvSpPr>
          <p:nvPr>
            <p:ph type="dt" sz="half" idx="10"/>
          </p:nvPr>
        </p:nvSpPr>
        <p:spPr/>
        <p:txBody>
          <a:bodyPr/>
          <a:lstStyle/>
          <a:p>
            <a:fld id="{CD6DFA2F-7ED3-5746-8AD2-9DE40256FB99}" type="datetime1">
              <a:rPr lang="fr-CA" smtClean="0"/>
              <a:t>2025-03-10</a:t>
            </a:fld>
            <a:endParaRPr lang="fr-FR"/>
          </a:p>
        </p:txBody>
      </p:sp>
      <p:sp>
        <p:nvSpPr>
          <p:cNvPr id="5" name="Espace réservé du pied de page 4">
            <a:extLst>
              <a:ext uri="{FF2B5EF4-FFF2-40B4-BE49-F238E27FC236}">
                <a16:creationId xmlns:a16="http://schemas.microsoft.com/office/drawing/2014/main" id="{7FA4FCB6-82D6-DA4A-8C21-FBD910EEEF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9DCDB22-FCAA-3242-AC1F-4BC4CC80C715}"/>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415263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BFD94B-05E3-6245-A950-DFD352971AA8}"/>
              </a:ext>
            </a:extLst>
          </p:cNvPr>
          <p:cNvSpPr>
            <a:spLocks noGrp="1"/>
          </p:cNvSpPr>
          <p:nvPr>
            <p:ph type="title"/>
          </p:nvPr>
        </p:nvSpPr>
        <p:spPr>
          <a:xfrm>
            <a:off x="838200" y="365125"/>
            <a:ext cx="10515600" cy="1325563"/>
          </a:xfrm>
          <a:prstGeom prst="rect">
            <a:avLst/>
          </a:prstGeom>
        </p:spPr>
        <p:txBody>
          <a:bodyPr/>
          <a:lstStyle/>
          <a:p>
            <a:r>
              <a:rPr lang="fr-CA"/>
              <a:t>Modifier le style du titre</a:t>
            </a:r>
            <a:endParaRPr lang="fr-FR"/>
          </a:p>
        </p:txBody>
      </p:sp>
      <p:sp>
        <p:nvSpPr>
          <p:cNvPr id="3" name="Espace réservé du contenu 2">
            <a:extLst>
              <a:ext uri="{FF2B5EF4-FFF2-40B4-BE49-F238E27FC236}">
                <a16:creationId xmlns:a16="http://schemas.microsoft.com/office/drawing/2014/main" id="{1526A1C6-070E-A84F-BFB1-4FAB8BDB7F73}"/>
              </a:ext>
            </a:extLst>
          </p:cNvPr>
          <p:cNvSpPr>
            <a:spLocks noGrp="1"/>
          </p:cNvSpPr>
          <p:nvPr>
            <p:ph sz="half" idx="1"/>
          </p:nvPr>
        </p:nvSpPr>
        <p:spPr>
          <a:xfrm>
            <a:off x="838200" y="1825625"/>
            <a:ext cx="5181600" cy="435133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contenu 3">
            <a:extLst>
              <a:ext uri="{FF2B5EF4-FFF2-40B4-BE49-F238E27FC236}">
                <a16:creationId xmlns:a16="http://schemas.microsoft.com/office/drawing/2014/main" id="{3A1333E9-09BA-7A48-A431-FD9BA342E583}"/>
              </a:ext>
            </a:extLst>
          </p:cNvPr>
          <p:cNvSpPr>
            <a:spLocks noGrp="1"/>
          </p:cNvSpPr>
          <p:nvPr>
            <p:ph sz="half" idx="2"/>
          </p:nvPr>
        </p:nvSpPr>
        <p:spPr>
          <a:xfrm>
            <a:off x="6172200" y="1825625"/>
            <a:ext cx="5181600" cy="435133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Espace réservé de la date 4">
            <a:extLst>
              <a:ext uri="{FF2B5EF4-FFF2-40B4-BE49-F238E27FC236}">
                <a16:creationId xmlns:a16="http://schemas.microsoft.com/office/drawing/2014/main" id="{79E43C34-4F1B-FA4D-B764-C5CEEEEF6C57}"/>
              </a:ext>
            </a:extLst>
          </p:cNvPr>
          <p:cNvSpPr>
            <a:spLocks noGrp="1"/>
          </p:cNvSpPr>
          <p:nvPr>
            <p:ph type="dt" sz="half" idx="10"/>
          </p:nvPr>
        </p:nvSpPr>
        <p:spPr/>
        <p:txBody>
          <a:bodyPr/>
          <a:lstStyle/>
          <a:p>
            <a:fld id="{9EBCA33E-81E5-F24E-ABC1-4D72B8AE4BAD}" type="datetime1">
              <a:rPr lang="fr-CA" smtClean="0"/>
              <a:t>2025-03-10</a:t>
            </a:fld>
            <a:endParaRPr lang="fr-FR"/>
          </a:p>
        </p:txBody>
      </p:sp>
      <p:sp>
        <p:nvSpPr>
          <p:cNvPr id="6" name="Espace réservé du pied de page 5">
            <a:extLst>
              <a:ext uri="{FF2B5EF4-FFF2-40B4-BE49-F238E27FC236}">
                <a16:creationId xmlns:a16="http://schemas.microsoft.com/office/drawing/2014/main" id="{76ACCD1B-B676-D04E-BD99-48F6DB825BF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A98B86E-00D9-0A43-9925-4F70A0735DC8}"/>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135478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48F5C-A712-0647-9AC7-BD35D053A557}"/>
              </a:ext>
            </a:extLst>
          </p:cNvPr>
          <p:cNvSpPr>
            <a:spLocks noGrp="1"/>
          </p:cNvSpPr>
          <p:nvPr>
            <p:ph type="title"/>
          </p:nvPr>
        </p:nvSpPr>
        <p:spPr>
          <a:xfrm>
            <a:off x="839788" y="365125"/>
            <a:ext cx="10515600" cy="1325563"/>
          </a:xfrm>
          <a:prstGeom prst="rect">
            <a:avLst/>
          </a:prstGeom>
        </p:spPr>
        <p:txBody>
          <a:bodyPr/>
          <a:lstStyle/>
          <a:p>
            <a:r>
              <a:rPr lang="fr-CA"/>
              <a:t>Modifier le style du titre</a:t>
            </a:r>
            <a:endParaRPr lang="fr-FR"/>
          </a:p>
        </p:txBody>
      </p:sp>
      <p:sp>
        <p:nvSpPr>
          <p:cNvPr id="3" name="Espace réservé du texte 2">
            <a:extLst>
              <a:ext uri="{FF2B5EF4-FFF2-40B4-BE49-F238E27FC236}">
                <a16:creationId xmlns:a16="http://schemas.microsoft.com/office/drawing/2014/main" id="{B93EF6FA-8C0B-504F-8AEA-A73E96C73C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Espace réservé du contenu 3">
            <a:extLst>
              <a:ext uri="{FF2B5EF4-FFF2-40B4-BE49-F238E27FC236}">
                <a16:creationId xmlns:a16="http://schemas.microsoft.com/office/drawing/2014/main" id="{EFB7F25D-2B18-9546-9011-39F268D7189D}"/>
              </a:ext>
            </a:extLst>
          </p:cNvPr>
          <p:cNvSpPr>
            <a:spLocks noGrp="1"/>
          </p:cNvSpPr>
          <p:nvPr>
            <p:ph sz="half" idx="2"/>
          </p:nvPr>
        </p:nvSpPr>
        <p:spPr>
          <a:xfrm>
            <a:off x="839788" y="2505075"/>
            <a:ext cx="5157787" cy="36845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Espace réservé du texte 4">
            <a:extLst>
              <a:ext uri="{FF2B5EF4-FFF2-40B4-BE49-F238E27FC236}">
                <a16:creationId xmlns:a16="http://schemas.microsoft.com/office/drawing/2014/main" id="{D93EB3EC-D872-984C-B4A4-B22A1B55E0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Espace réservé du contenu 5">
            <a:extLst>
              <a:ext uri="{FF2B5EF4-FFF2-40B4-BE49-F238E27FC236}">
                <a16:creationId xmlns:a16="http://schemas.microsoft.com/office/drawing/2014/main" id="{7B5C7AD7-88A1-864F-929B-96A65B3FB81B}"/>
              </a:ext>
            </a:extLst>
          </p:cNvPr>
          <p:cNvSpPr>
            <a:spLocks noGrp="1"/>
          </p:cNvSpPr>
          <p:nvPr>
            <p:ph sz="quarter" idx="4"/>
          </p:nvPr>
        </p:nvSpPr>
        <p:spPr>
          <a:xfrm>
            <a:off x="6172200" y="2505075"/>
            <a:ext cx="5183188" cy="36845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7" name="Espace réservé de la date 6">
            <a:extLst>
              <a:ext uri="{FF2B5EF4-FFF2-40B4-BE49-F238E27FC236}">
                <a16:creationId xmlns:a16="http://schemas.microsoft.com/office/drawing/2014/main" id="{2D3C2A43-F72D-2E49-86C8-9AFDDB01BDA5}"/>
              </a:ext>
            </a:extLst>
          </p:cNvPr>
          <p:cNvSpPr>
            <a:spLocks noGrp="1"/>
          </p:cNvSpPr>
          <p:nvPr>
            <p:ph type="dt" sz="half" idx="10"/>
          </p:nvPr>
        </p:nvSpPr>
        <p:spPr/>
        <p:txBody>
          <a:bodyPr/>
          <a:lstStyle/>
          <a:p>
            <a:fld id="{3C16EBFF-706A-F34E-89DE-BEC8C7C43498}" type="datetime1">
              <a:rPr lang="fr-CA" smtClean="0"/>
              <a:t>2025-03-10</a:t>
            </a:fld>
            <a:endParaRPr lang="fr-FR"/>
          </a:p>
        </p:txBody>
      </p:sp>
      <p:sp>
        <p:nvSpPr>
          <p:cNvPr id="8" name="Espace réservé du pied de page 7">
            <a:extLst>
              <a:ext uri="{FF2B5EF4-FFF2-40B4-BE49-F238E27FC236}">
                <a16:creationId xmlns:a16="http://schemas.microsoft.com/office/drawing/2014/main" id="{DD9059CA-570B-C84A-AE52-67737679F03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1780127-6D64-0743-9036-6A7339393D29}"/>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163015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8ED0AD-DD58-5046-A797-3BE91806BFE0}"/>
              </a:ext>
            </a:extLst>
          </p:cNvPr>
          <p:cNvSpPr>
            <a:spLocks noGrp="1"/>
          </p:cNvSpPr>
          <p:nvPr>
            <p:ph type="title"/>
          </p:nvPr>
        </p:nvSpPr>
        <p:spPr>
          <a:xfrm>
            <a:off x="838200" y="365125"/>
            <a:ext cx="10515600" cy="1325563"/>
          </a:xfrm>
          <a:prstGeom prst="rect">
            <a:avLst/>
          </a:prstGeom>
        </p:spPr>
        <p:txBody>
          <a:bodyPr/>
          <a:lstStyle/>
          <a:p>
            <a:r>
              <a:rPr lang="fr-CA"/>
              <a:t>Modifier le style du titre</a:t>
            </a:r>
            <a:endParaRPr lang="fr-FR"/>
          </a:p>
        </p:txBody>
      </p:sp>
      <p:sp>
        <p:nvSpPr>
          <p:cNvPr id="3" name="Espace réservé de la date 2">
            <a:extLst>
              <a:ext uri="{FF2B5EF4-FFF2-40B4-BE49-F238E27FC236}">
                <a16:creationId xmlns:a16="http://schemas.microsoft.com/office/drawing/2014/main" id="{8EFFC286-8B94-4046-A9A0-0FA166870739}"/>
              </a:ext>
            </a:extLst>
          </p:cNvPr>
          <p:cNvSpPr>
            <a:spLocks noGrp="1"/>
          </p:cNvSpPr>
          <p:nvPr>
            <p:ph type="dt" sz="half" idx="10"/>
          </p:nvPr>
        </p:nvSpPr>
        <p:spPr/>
        <p:txBody>
          <a:bodyPr/>
          <a:lstStyle/>
          <a:p>
            <a:fld id="{A40B396F-15D9-3044-B88E-CF5322E226E3}" type="datetime1">
              <a:rPr lang="fr-CA" smtClean="0"/>
              <a:t>2025-03-10</a:t>
            </a:fld>
            <a:endParaRPr lang="fr-FR"/>
          </a:p>
        </p:txBody>
      </p:sp>
      <p:sp>
        <p:nvSpPr>
          <p:cNvPr id="4" name="Espace réservé du pied de page 3">
            <a:extLst>
              <a:ext uri="{FF2B5EF4-FFF2-40B4-BE49-F238E27FC236}">
                <a16:creationId xmlns:a16="http://schemas.microsoft.com/office/drawing/2014/main" id="{D0114A3B-CF4C-2E4B-8B11-9E9DEE8333A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E6DDC03-D360-3949-9162-013EFD389436}"/>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420937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F262868-D561-7546-B2B5-BF8DEA7DAF0F}"/>
              </a:ext>
            </a:extLst>
          </p:cNvPr>
          <p:cNvSpPr>
            <a:spLocks noGrp="1"/>
          </p:cNvSpPr>
          <p:nvPr>
            <p:ph type="dt" sz="half" idx="10"/>
          </p:nvPr>
        </p:nvSpPr>
        <p:spPr/>
        <p:txBody>
          <a:bodyPr/>
          <a:lstStyle/>
          <a:p>
            <a:fld id="{7AF54194-0EF8-B04B-904F-19DE5315CFBD}" type="datetime1">
              <a:rPr lang="fr-CA" smtClean="0"/>
              <a:t>2025-03-10</a:t>
            </a:fld>
            <a:endParaRPr lang="fr-FR"/>
          </a:p>
        </p:txBody>
      </p:sp>
      <p:sp>
        <p:nvSpPr>
          <p:cNvPr id="3" name="Espace réservé du pied de page 2">
            <a:extLst>
              <a:ext uri="{FF2B5EF4-FFF2-40B4-BE49-F238E27FC236}">
                <a16:creationId xmlns:a16="http://schemas.microsoft.com/office/drawing/2014/main" id="{8D05CF2D-9840-7743-96DD-6B0EC322200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F41F630-D79B-204E-8381-846EBDF28EFC}"/>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136419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18AFFE-6E8A-9349-AEAC-E9552BADE04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CA"/>
              <a:t>Modifier le style du titre</a:t>
            </a:r>
            <a:endParaRPr lang="fr-FR"/>
          </a:p>
        </p:txBody>
      </p:sp>
      <p:sp>
        <p:nvSpPr>
          <p:cNvPr id="3" name="Espace réservé du contenu 2">
            <a:extLst>
              <a:ext uri="{FF2B5EF4-FFF2-40B4-BE49-F238E27FC236}">
                <a16:creationId xmlns:a16="http://schemas.microsoft.com/office/drawing/2014/main" id="{617E46FE-C326-F84D-A0DF-38964A397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texte 3">
            <a:extLst>
              <a:ext uri="{FF2B5EF4-FFF2-40B4-BE49-F238E27FC236}">
                <a16:creationId xmlns:a16="http://schemas.microsoft.com/office/drawing/2014/main" id="{53B8AA80-3079-A740-9063-934E3CFDF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Espace réservé de la date 4">
            <a:extLst>
              <a:ext uri="{FF2B5EF4-FFF2-40B4-BE49-F238E27FC236}">
                <a16:creationId xmlns:a16="http://schemas.microsoft.com/office/drawing/2014/main" id="{460CC0C1-4FF9-5643-BE5E-FEDD0137043B}"/>
              </a:ext>
            </a:extLst>
          </p:cNvPr>
          <p:cNvSpPr>
            <a:spLocks noGrp="1"/>
          </p:cNvSpPr>
          <p:nvPr>
            <p:ph type="dt" sz="half" idx="10"/>
          </p:nvPr>
        </p:nvSpPr>
        <p:spPr/>
        <p:txBody>
          <a:bodyPr/>
          <a:lstStyle/>
          <a:p>
            <a:fld id="{10F462FD-58B8-7C45-AA61-0F113E772A96}" type="datetime1">
              <a:rPr lang="fr-CA" smtClean="0"/>
              <a:t>2025-03-10</a:t>
            </a:fld>
            <a:endParaRPr lang="fr-FR"/>
          </a:p>
        </p:txBody>
      </p:sp>
      <p:sp>
        <p:nvSpPr>
          <p:cNvPr id="6" name="Espace réservé du pied de page 5">
            <a:extLst>
              <a:ext uri="{FF2B5EF4-FFF2-40B4-BE49-F238E27FC236}">
                <a16:creationId xmlns:a16="http://schemas.microsoft.com/office/drawing/2014/main" id="{070735BA-A0CB-4347-B5D7-124AB7D72A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FFB6514-6427-C343-B0BD-080E1A7E2517}"/>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1367006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75AB3-ECFF-8D42-86F5-90884135F1C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CA"/>
              <a:t>Modifier le style du titre</a:t>
            </a:r>
            <a:endParaRPr lang="fr-FR"/>
          </a:p>
        </p:txBody>
      </p:sp>
      <p:sp>
        <p:nvSpPr>
          <p:cNvPr id="3" name="Espace réservé pour une image  2">
            <a:extLst>
              <a:ext uri="{FF2B5EF4-FFF2-40B4-BE49-F238E27FC236}">
                <a16:creationId xmlns:a16="http://schemas.microsoft.com/office/drawing/2014/main" id="{B786B939-5579-F347-B0F7-ED02A9FDD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41314DA-BDC3-0C4A-AF6E-D83C2A00CE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Espace réservé de la date 4">
            <a:extLst>
              <a:ext uri="{FF2B5EF4-FFF2-40B4-BE49-F238E27FC236}">
                <a16:creationId xmlns:a16="http://schemas.microsoft.com/office/drawing/2014/main" id="{08C504CC-86F8-E249-8A46-55C2A2A842C0}"/>
              </a:ext>
            </a:extLst>
          </p:cNvPr>
          <p:cNvSpPr>
            <a:spLocks noGrp="1"/>
          </p:cNvSpPr>
          <p:nvPr>
            <p:ph type="dt" sz="half" idx="10"/>
          </p:nvPr>
        </p:nvSpPr>
        <p:spPr/>
        <p:txBody>
          <a:bodyPr/>
          <a:lstStyle/>
          <a:p>
            <a:fld id="{812FC241-56CA-AB41-A6A7-E3D0351CF20C}" type="datetime1">
              <a:rPr lang="fr-CA" smtClean="0"/>
              <a:t>2025-03-10</a:t>
            </a:fld>
            <a:endParaRPr lang="fr-FR"/>
          </a:p>
        </p:txBody>
      </p:sp>
      <p:sp>
        <p:nvSpPr>
          <p:cNvPr id="6" name="Espace réservé du pied de page 5">
            <a:extLst>
              <a:ext uri="{FF2B5EF4-FFF2-40B4-BE49-F238E27FC236}">
                <a16:creationId xmlns:a16="http://schemas.microsoft.com/office/drawing/2014/main" id="{399E8D8A-AC46-5A4D-9F04-C58C107811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508BE35-5050-BA4E-B335-4F36C93E6659}"/>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394861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575EE7F7-6CEE-0D4C-8850-2EBECDCF56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186EB3E2-60B4-F846-81CD-22DD11400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37DD5-4F34-5F4B-BEB2-033AF8CDB394}" type="datetime1">
              <a:rPr lang="fr-CA" smtClean="0"/>
              <a:t>2025-03-10</a:t>
            </a:fld>
            <a:endParaRPr lang="fr-FR"/>
          </a:p>
        </p:txBody>
      </p:sp>
      <p:sp>
        <p:nvSpPr>
          <p:cNvPr id="5" name="Espace réservé du pied de page 4">
            <a:extLst>
              <a:ext uri="{FF2B5EF4-FFF2-40B4-BE49-F238E27FC236}">
                <a16:creationId xmlns:a16="http://schemas.microsoft.com/office/drawing/2014/main" id="{CC6AB95F-1FDE-D346-A751-740FAD4191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CDDEB58-755C-3C4F-8F05-B59EDF807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5ED26-301E-7946-9B9C-2C2CD640F984}" type="slidenum">
              <a:rPr lang="fr-FR" smtClean="0"/>
              <a:t>‹#›</a:t>
            </a:fld>
            <a:endParaRPr lang="fr-FR"/>
          </a:p>
        </p:txBody>
      </p:sp>
      <p:sp>
        <p:nvSpPr>
          <p:cNvPr id="7" name="Espace réservé du titre 6">
            <a:extLst>
              <a:ext uri="{FF2B5EF4-FFF2-40B4-BE49-F238E27FC236}">
                <a16:creationId xmlns:a16="http://schemas.microsoft.com/office/drawing/2014/main" id="{A467FE2D-1E75-BC4F-B01C-4D61EF2F6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CA"/>
              <a:t>Modifier le style du titre</a:t>
            </a:r>
            <a:endParaRPr lang="fr-FR"/>
          </a:p>
        </p:txBody>
      </p:sp>
    </p:spTree>
    <p:extLst>
      <p:ext uri="{BB962C8B-B14F-4D97-AF65-F5344CB8AC3E}">
        <p14:creationId xmlns:p14="http://schemas.microsoft.com/office/powerpoint/2010/main" val="2042067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fCd6B5HRaZ8&amp;ab_channel=Illumin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ordination.okstate.edu/overview.htm" TargetMode="Externa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hyperlink" Target="https://ordination.okstate.edu/overview.htm" TargetMode="Externa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ordination.okstate.edu/overview.htm"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47.jpeg"/><Relationship Id="rId3" Type="http://schemas.openxmlformats.org/officeDocument/2006/relationships/image" Target="../media/image15.tiff"/><Relationship Id="rId7" Type="http://schemas.openxmlformats.org/officeDocument/2006/relationships/diagramData" Target="../diagrams/data1.xml"/><Relationship Id="rId12" Type="http://schemas.openxmlformats.org/officeDocument/2006/relationships/image" Target="../media/image46.png"/><Relationship Id="rId2" Type="http://schemas.openxmlformats.org/officeDocument/2006/relationships/notesSlide" Target="../notesSlides/notesSlide16.xml"/><Relationship Id="rId1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45.png"/><Relationship Id="rId11" Type="http://schemas.microsoft.com/office/2007/relationships/diagramDrawing" Target="../diagrams/drawing1.xml"/><Relationship Id="rId5" Type="http://schemas.openxmlformats.org/officeDocument/2006/relationships/image" Target="../media/image44.png"/><Relationship Id="rId15" Type="http://schemas.openxmlformats.org/officeDocument/2006/relationships/image" Target="../media/image48.png"/><Relationship Id="rId10" Type="http://schemas.openxmlformats.org/officeDocument/2006/relationships/diagramColors" Target="../diagrams/colors1.xml"/><Relationship Id="rId4" Type="http://schemas.openxmlformats.org/officeDocument/2006/relationships/image" Target="../media/image43.png"/><Relationship Id="rId9" Type="http://schemas.openxmlformats.org/officeDocument/2006/relationships/diagramQuickStyle" Target="../diagrams/quickStyle1.xml"/><Relationship Id="rId1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5" Type="http://schemas.openxmlformats.org/officeDocument/2006/relationships/image" Target="../media/image55.png"/><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tif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73EB26-6C93-B94D-BDD7-83F53956DCCC}"/>
              </a:ext>
            </a:extLst>
          </p:cNvPr>
          <p:cNvSpPr/>
          <p:nvPr/>
        </p:nvSpPr>
        <p:spPr>
          <a:xfrm>
            <a:off x="0" y="1718089"/>
            <a:ext cx="12192000" cy="2078797"/>
          </a:xfrm>
          <a:prstGeom prst="rect">
            <a:avLst/>
          </a:prstGeom>
          <a:solidFill>
            <a:srgbClr val="AEC7E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highlight>
                <a:srgbClr val="FFFF00"/>
              </a:highlight>
            </a:endParaRPr>
          </a:p>
        </p:txBody>
      </p:sp>
      <p:sp>
        <p:nvSpPr>
          <p:cNvPr id="2" name="Titre 1">
            <a:extLst>
              <a:ext uri="{FF2B5EF4-FFF2-40B4-BE49-F238E27FC236}">
                <a16:creationId xmlns:a16="http://schemas.microsoft.com/office/drawing/2014/main" id="{5F914739-C146-A24E-B623-0F2D32FC7A11}"/>
              </a:ext>
            </a:extLst>
          </p:cNvPr>
          <p:cNvSpPr>
            <a:spLocks noGrp="1"/>
          </p:cNvSpPr>
          <p:nvPr>
            <p:ph type="ctrTitle"/>
          </p:nvPr>
        </p:nvSpPr>
        <p:spPr>
          <a:xfrm>
            <a:off x="1092200" y="1718089"/>
            <a:ext cx="10134600" cy="1752600"/>
          </a:xfrm>
          <a:noFill/>
        </p:spPr>
        <p:txBody>
          <a:bodyPr>
            <a:noAutofit/>
          </a:bodyPr>
          <a:lstStyle/>
          <a:p>
            <a:r>
              <a:rPr lang="fr-CA" sz="4000" dirty="0">
                <a:effectLst/>
                <a:latin typeface="Arial"/>
                <a:ea typeface="Times New Roman" panose="02020603050405020304" pitchFamily="18" charset="0"/>
                <a:cs typeface="Arial"/>
              </a:rPr>
              <a:t>Introduction </a:t>
            </a:r>
            <a:r>
              <a:rPr lang="fr-CA" sz="4000" dirty="0">
                <a:latin typeface="Arial"/>
                <a:ea typeface="Times New Roman" panose="02020603050405020304" pitchFamily="18" charset="0"/>
                <a:cs typeface="Arial"/>
              </a:rPr>
              <a:t>aux méthodes de séquençage, à</a:t>
            </a:r>
            <a:r>
              <a:rPr lang="fr-CA" sz="4000" dirty="0">
                <a:effectLst/>
                <a:latin typeface="Arial"/>
                <a:ea typeface="Times New Roman" panose="02020603050405020304" pitchFamily="18" charset="0"/>
                <a:cs typeface="Arial"/>
              </a:rPr>
              <a:t> la </a:t>
            </a:r>
            <a:r>
              <a:rPr lang="fr-CA" sz="4000" dirty="0" err="1">
                <a:effectLst/>
                <a:latin typeface="Arial"/>
                <a:ea typeface="Times New Roman" panose="02020603050405020304" pitchFamily="18" charset="0"/>
                <a:cs typeface="Arial"/>
              </a:rPr>
              <a:t>bioinformatique</a:t>
            </a:r>
            <a:r>
              <a:rPr lang="fr-CA" sz="4000" dirty="0">
                <a:latin typeface="Arial"/>
                <a:ea typeface="Times New Roman" panose="02020603050405020304" pitchFamily="18" charset="0"/>
                <a:cs typeface="Arial"/>
              </a:rPr>
              <a:t> et aux statistiques</a:t>
            </a:r>
            <a:endParaRPr lang="fr-FR" sz="4000" dirty="0">
              <a:latin typeface="Arial"/>
              <a:cs typeface="Arial"/>
            </a:endParaRPr>
          </a:p>
        </p:txBody>
      </p:sp>
      <p:pic>
        <p:nvPicPr>
          <p:cNvPr id="6" name="Picture 5" descr="Logo, company name&#10;&#10;Description automatically generated">
            <a:extLst>
              <a:ext uri="{FF2B5EF4-FFF2-40B4-BE49-F238E27FC236}">
                <a16:creationId xmlns:a16="http://schemas.microsoft.com/office/drawing/2014/main" id="{F43A03F2-99A9-7BF9-86E7-BBDBD0130BB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3571" t="10049" b="30600"/>
          <a:stretch/>
        </p:blipFill>
        <p:spPr>
          <a:xfrm>
            <a:off x="0" y="0"/>
            <a:ext cx="2946400" cy="1031809"/>
          </a:xfrm>
          <a:prstGeom prst="rect">
            <a:avLst/>
          </a:prstGeom>
        </p:spPr>
      </p:pic>
      <p:sp>
        <p:nvSpPr>
          <p:cNvPr id="7" name="ZoneTexte 7">
            <a:extLst>
              <a:ext uri="{FF2B5EF4-FFF2-40B4-BE49-F238E27FC236}">
                <a16:creationId xmlns:a16="http://schemas.microsoft.com/office/drawing/2014/main" id="{667AEF00-B9AD-FD00-B5B9-95F68C3E8802}"/>
              </a:ext>
            </a:extLst>
          </p:cNvPr>
          <p:cNvSpPr txBox="1"/>
          <p:nvPr/>
        </p:nvSpPr>
        <p:spPr>
          <a:xfrm>
            <a:off x="2850776" y="4620184"/>
            <a:ext cx="6490447" cy="1951496"/>
          </a:xfrm>
          <a:prstGeom prst="rect">
            <a:avLst/>
          </a:prstGeom>
          <a:noFill/>
        </p:spPr>
        <p:txBody>
          <a:bodyPr wrap="square" rtlCol="0">
            <a:spAutoFit/>
          </a:bodyPr>
          <a:lstStyle/>
          <a:p>
            <a:pPr algn="ctr">
              <a:lnSpc>
                <a:spcPct val="150000"/>
              </a:lnSpc>
            </a:pPr>
            <a:r>
              <a:rPr lang="fr-FR" sz="2800" dirty="0">
                <a:latin typeface="Arial" panose="020B0604020202020204" pitchFamily="34" charset="0"/>
                <a:cs typeface="Arial" panose="020B0604020202020204" pitchFamily="34" charset="0"/>
              </a:rPr>
              <a:t>BIO1410 Hiver 2025</a:t>
            </a:r>
          </a:p>
          <a:p>
            <a:pPr algn="ctr">
              <a:lnSpc>
                <a:spcPct val="150000"/>
              </a:lnSpc>
            </a:pPr>
            <a:r>
              <a:rPr lang="fr-FR" sz="2800" dirty="0">
                <a:latin typeface="Arial" panose="020B0604020202020204" pitchFamily="34" charset="0"/>
                <a:cs typeface="Arial" panose="020B0604020202020204" pitchFamily="34" charset="0"/>
              </a:rPr>
              <a:t>PK-S1535</a:t>
            </a:r>
          </a:p>
          <a:p>
            <a:pPr algn="ctr">
              <a:lnSpc>
                <a:spcPct val="150000"/>
              </a:lnSpc>
            </a:pPr>
            <a:r>
              <a:rPr lang="fr-FR" sz="2800" dirty="0">
                <a:latin typeface="Arial" panose="020B0604020202020204" pitchFamily="34" charset="0"/>
                <a:cs typeface="Arial" panose="020B0604020202020204" pitchFamily="34" charset="0"/>
              </a:rPr>
              <a:t>Microbiologie Environnementale</a:t>
            </a:r>
          </a:p>
        </p:txBody>
      </p:sp>
      <p:pic>
        <p:nvPicPr>
          <p:cNvPr id="8" name="Picture 2" descr="The Microscope Is Drawn In One Line Laboratory Instrument Stock  Illustration - Download Image Now - iStock">
            <a:extLst>
              <a:ext uri="{FF2B5EF4-FFF2-40B4-BE49-F238E27FC236}">
                <a16:creationId xmlns:a16="http://schemas.microsoft.com/office/drawing/2014/main" id="{949C1BF0-7891-8AC4-2846-8D8811E0F5CA}"/>
              </a:ext>
            </a:extLst>
          </p:cNvPr>
          <p:cNvPicPr>
            <a:picLocks noChangeAspect="1" noChangeArrowheads="1"/>
          </p:cNvPicPr>
          <p:nvPr/>
        </p:nvPicPr>
        <p:blipFill rotWithShape="1">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l="15266" t="5506" r="20051" b="11160"/>
          <a:stretch/>
        </p:blipFill>
        <p:spPr bwMode="auto">
          <a:xfrm>
            <a:off x="8359987" y="4009783"/>
            <a:ext cx="1962472" cy="252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44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973DBF2D-1F63-2C42-B58D-7E0C23DDCE3C}"/>
              </a:ext>
            </a:extLst>
          </p:cNvPr>
          <p:cNvSpPr>
            <a:spLocks noChangeAspect="1"/>
          </p:cNvSpPr>
          <p:nvPr/>
        </p:nvSpPr>
        <p:spPr>
          <a:xfrm>
            <a:off x="1475507" y="2612694"/>
            <a:ext cx="2612923" cy="2614086"/>
          </a:xfrm>
          <a:prstGeom prst="ellipse">
            <a:avLst/>
          </a:prstGeom>
          <a:noFill/>
          <a:ln w="139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nvGrpSpPr>
          <p:cNvPr id="31" name="Group 30">
            <a:extLst>
              <a:ext uri="{FF2B5EF4-FFF2-40B4-BE49-F238E27FC236}">
                <a16:creationId xmlns:a16="http://schemas.microsoft.com/office/drawing/2014/main" id="{4030B37E-5D1D-5E46-AE6F-D07282B8E4D7}"/>
              </a:ext>
            </a:extLst>
          </p:cNvPr>
          <p:cNvGrpSpPr/>
          <p:nvPr/>
        </p:nvGrpSpPr>
        <p:grpSpPr>
          <a:xfrm>
            <a:off x="2085064" y="3686697"/>
            <a:ext cx="1493481" cy="593"/>
            <a:chOff x="2903783" y="3505422"/>
            <a:chExt cx="1493481" cy="593"/>
          </a:xfrm>
        </p:grpSpPr>
        <p:cxnSp>
          <p:nvCxnSpPr>
            <p:cNvPr id="17" name="Straight Connector 16">
              <a:extLst>
                <a:ext uri="{FF2B5EF4-FFF2-40B4-BE49-F238E27FC236}">
                  <a16:creationId xmlns:a16="http://schemas.microsoft.com/office/drawing/2014/main" id="{C4CCCE3A-4633-0845-B1F7-03CCAFB85350}"/>
                </a:ext>
              </a:extLst>
            </p:cNvPr>
            <p:cNvCxnSpPr>
              <a:cxnSpLocks/>
            </p:cNvCxnSpPr>
            <p:nvPr/>
          </p:nvCxnSpPr>
          <p:spPr>
            <a:xfrm>
              <a:off x="3204708" y="3506015"/>
              <a:ext cx="870202" cy="0"/>
            </a:xfrm>
            <a:prstGeom prst="line">
              <a:avLst/>
            </a:prstGeom>
            <a:ln w="762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6744A7B-9284-7D4A-AC26-99C8D744CEE4}"/>
                </a:ext>
              </a:extLst>
            </p:cNvPr>
            <p:cNvCxnSpPr>
              <a:cxnSpLocks/>
            </p:cNvCxnSpPr>
            <p:nvPr/>
          </p:nvCxnSpPr>
          <p:spPr>
            <a:xfrm>
              <a:off x="3015201"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D36B3A-C342-AF4E-A75A-659085359526}"/>
                </a:ext>
              </a:extLst>
            </p:cNvPr>
            <p:cNvCxnSpPr>
              <a:cxnSpLocks/>
            </p:cNvCxnSpPr>
            <p:nvPr/>
          </p:nvCxnSpPr>
          <p:spPr>
            <a:xfrm>
              <a:off x="4074910"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5C3D529-1B42-4049-8D9E-BA06B097D0B0}"/>
                </a:ext>
              </a:extLst>
            </p:cNvPr>
            <p:cNvCxnSpPr>
              <a:cxnSpLocks/>
            </p:cNvCxnSpPr>
            <p:nvPr/>
          </p:nvCxnSpPr>
          <p:spPr>
            <a:xfrm>
              <a:off x="2903783" y="3506015"/>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929EC7-CC16-CD45-B0CF-6980C66715C1}"/>
                </a:ext>
              </a:extLst>
            </p:cNvPr>
            <p:cNvCxnSpPr>
              <a:cxnSpLocks/>
            </p:cNvCxnSpPr>
            <p:nvPr/>
          </p:nvCxnSpPr>
          <p:spPr>
            <a:xfrm>
              <a:off x="4289021" y="3505422"/>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C018C1-D7D1-1A4C-891C-D6BB4D709831}"/>
                </a:ext>
              </a:extLst>
            </p:cNvPr>
            <p:cNvCxnSpPr>
              <a:cxnSpLocks/>
            </p:cNvCxnSpPr>
            <p:nvPr/>
          </p:nvCxnSpPr>
          <p:spPr>
            <a:xfrm>
              <a:off x="3012026"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142D0E9-F9D6-FC4F-BB34-B5A5C4155304}"/>
                </a:ext>
              </a:extLst>
            </p:cNvPr>
            <p:cNvCxnSpPr>
              <a:cxnSpLocks/>
            </p:cNvCxnSpPr>
            <p:nvPr/>
          </p:nvCxnSpPr>
          <p:spPr>
            <a:xfrm>
              <a:off x="4242987"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D428E1-5CE3-224A-84FE-428F9F3BF7A9}"/>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Séquençage des amplicons  </a:t>
            </a:r>
          </a:p>
        </p:txBody>
      </p:sp>
      <p:sp>
        <p:nvSpPr>
          <p:cNvPr id="4" name="Slide Number Placeholder 3">
            <a:extLst>
              <a:ext uri="{FF2B5EF4-FFF2-40B4-BE49-F238E27FC236}">
                <a16:creationId xmlns:a16="http://schemas.microsoft.com/office/drawing/2014/main" id="{3C3CAAAF-8144-E14A-9304-33C14677FBD4}"/>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10</a:t>
            </a:fld>
            <a:endParaRPr lang="fr-FR">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2A150AA8-1528-E149-A78F-DD44D3E509F9}"/>
              </a:ext>
            </a:extLst>
          </p:cNvPr>
          <p:cNvSpPr txBox="1"/>
          <p:nvPr/>
        </p:nvSpPr>
        <p:spPr>
          <a:xfrm>
            <a:off x="1926561" y="5459049"/>
            <a:ext cx="1710813" cy="707886"/>
          </a:xfrm>
          <a:prstGeom prst="rect">
            <a:avLst/>
          </a:prstGeom>
          <a:noFill/>
        </p:spPr>
        <p:txBody>
          <a:bodyPr wrap="square" rtlCol="0">
            <a:spAutoFit/>
          </a:bodyPr>
          <a:lstStyle/>
          <a:p>
            <a:pPr algn="ctr"/>
            <a:r>
              <a:rPr lang="fr-CA" sz="2000">
                <a:solidFill>
                  <a:srgbClr val="6D6D6D"/>
                </a:solidFill>
                <a:latin typeface="Arial" panose="020B0604020202020204" pitchFamily="34" charset="0"/>
                <a:cs typeface="Arial" panose="020B0604020202020204" pitchFamily="34" charset="0"/>
              </a:rPr>
              <a:t>Préparation des libraires </a:t>
            </a:r>
          </a:p>
        </p:txBody>
      </p:sp>
      <p:sp>
        <p:nvSpPr>
          <p:cNvPr id="61" name="Oval 60">
            <a:extLst>
              <a:ext uri="{FF2B5EF4-FFF2-40B4-BE49-F238E27FC236}">
                <a16:creationId xmlns:a16="http://schemas.microsoft.com/office/drawing/2014/main" id="{7270C4D4-83F0-5849-8A35-87C423F02F80}"/>
              </a:ext>
            </a:extLst>
          </p:cNvPr>
          <p:cNvSpPr>
            <a:spLocks noChangeAspect="1"/>
          </p:cNvSpPr>
          <p:nvPr/>
        </p:nvSpPr>
        <p:spPr>
          <a:xfrm>
            <a:off x="4888435" y="2536768"/>
            <a:ext cx="2612923" cy="2614086"/>
          </a:xfrm>
          <a:prstGeom prst="ellipse">
            <a:avLst/>
          </a:prstGeom>
          <a:noFill/>
          <a:ln w="139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2" name="Parallelogram 61">
            <a:extLst>
              <a:ext uri="{FF2B5EF4-FFF2-40B4-BE49-F238E27FC236}">
                <a16:creationId xmlns:a16="http://schemas.microsoft.com/office/drawing/2014/main" id="{84F7817E-AAD5-1946-AC45-432BFADB754B}"/>
              </a:ext>
            </a:extLst>
          </p:cNvPr>
          <p:cNvSpPr/>
          <p:nvPr/>
        </p:nvSpPr>
        <p:spPr>
          <a:xfrm flipH="1">
            <a:off x="5033207" y="3755435"/>
            <a:ext cx="2159852" cy="577216"/>
          </a:xfrm>
          <a:prstGeom prst="parallelogram">
            <a:avLst>
              <a:gd name="adj" fmla="val 55174"/>
            </a:avLst>
          </a:prstGeom>
          <a:solidFill>
            <a:srgbClr val="D8D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nvGrpSpPr>
          <p:cNvPr id="143" name="Group 142">
            <a:extLst>
              <a:ext uri="{FF2B5EF4-FFF2-40B4-BE49-F238E27FC236}">
                <a16:creationId xmlns:a16="http://schemas.microsoft.com/office/drawing/2014/main" id="{CAD0A082-C13A-0F4B-94D7-DFAB20B3F819}"/>
              </a:ext>
            </a:extLst>
          </p:cNvPr>
          <p:cNvGrpSpPr/>
          <p:nvPr/>
        </p:nvGrpSpPr>
        <p:grpSpPr>
          <a:xfrm>
            <a:off x="1848263" y="3816543"/>
            <a:ext cx="1493481" cy="593"/>
            <a:chOff x="2903783" y="3505422"/>
            <a:chExt cx="1493481" cy="593"/>
          </a:xfrm>
        </p:grpSpPr>
        <p:cxnSp>
          <p:nvCxnSpPr>
            <p:cNvPr id="144" name="Straight Connector 143">
              <a:extLst>
                <a:ext uri="{FF2B5EF4-FFF2-40B4-BE49-F238E27FC236}">
                  <a16:creationId xmlns:a16="http://schemas.microsoft.com/office/drawing/2014/main" id="{B3B1EB74-9766-B944-9F01-BDFEE2837D3C}"/>
                </a:ext>
              </a:extLst>
            </p:cNvPr>
            <p:cNvCxnSpPr>
              <a:cxnSpLocks/>
            </p:cNvCxnSpPr>
            <p:nvPr/>
          </p:nvCxnSpPr>
          <p:spPr>
            <a:xfrm>
              <a:off x="3204708" y="3506015"/>
              <a:ext cx="870202" cy="0"/>
            </a:xfrm>
            <a:prstGeom prst="line">
              <a:avLst/>
            </a:prstGeom>
            <a:ln w="762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EBF1B24-9C1C-2043-B92E-C080BD47C70C}"/>
                </a:ext>
              </a:extLst>
            </p:cNvPr>
            <p:cNvCxnSpPr>
              <a:cxnSpLocks/>
            </p:cNvCxnSpPr>
            <p:nvPr/>
          </p:nvCxnSpPr>
          <p:spPr>
            <a:xfrm>
              <a:off x="3015201"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9B7D16B-077C-C243-8825-14CF4437BF4B}"/>
                </a:ext>
              </a:extLst>
            </p:cNvPr>
            <p:cNvCxnSpPr>
              <a:cxnSpLocks/>
            </p:cNvCxnSpPr>
            <p:nvPr/>
          </p:nvCxnSpPr>
          <p:spPr>
            <a:xfrm>
              <a:off x="4074910"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D585119-5494-384F-BF8F-69243C61E444}"/>
                </a:ext>
              </a:extLst>
            </p:cNvPr>
            <p:cNvCxnSpPr>
              <a:cxnSpLocks/>
            </p:cNvCxnSpPr>
            <p:nvPr/>
          </p:nvCxnSpPr>
          <p:spPr>
            <a:xfrm>
              <a:off x="2903783" y="3506015"/>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71B3E5A-823F-C94B-8553-973EC6F3DB5D}"/>
                </a:ext>
              </a:extLst>
            </p:cNvPr>
            <p:cNvCxnSpPr>
              <a:cxnSpLocks/>
            </p:cNvCxnSpPr>
            <p:nvPr/>
          </p:nvCxnSpPr>
          <p:spPr>
            <a:xfrm>
              <a:off x="4289021" y="3505422"/>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A77A0A7-4389-4049-8AE7-2FEDE7A7272B}"/>
                </a:ext>
              </a:extLst>
            </p:cNvPr>
            <p:cNvCxnSpPr>
              <a:cxnSpLocks/>
            </p:cNvCxnSpPr>
            <p:nvPr/>
          </p:nvCxnSpPr>
          <p:spPr>
            <a:xfrm>
              <a:off x="3012026"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B3A1024-9EE3-2E41-BFEA-59E5660161B4}"/>
                </a:ext>
              </a:extLst>
            </p:cNvPr>
            <p:cNvCxnSpPr>
              <a:cxnSpLocks/>
            </p:cNvCxnSpPr>
            <p:nvPr/>
          </p:nvCxnSpPr>
          <p:spPr>
            <a:xfrm>
              <a:off x="4242987"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68886CBB-63FB-2743-8423-A850B6E144E7}"/>
              </a:ext>
            </a:extLst>
          </p:cNvPr>
          <p:cNvGrpSpPr/>
          <p:nvPr/>
        </p:nvGrpSpPr>
        <p:grpSpPr>
          <a:xfrm>
            <a:off x="2139186" y="3939575"/>
            <a:ext cx="1493481" cy="593"/>
            <a:chOff x="2903783" y="3505422"/>
            <a:chExt cx="1493481" cy="593"/>
          </a:xfrm>
        </p:grpSpPr>
        <p:cxnSp>
          <p:nvCxnSpPr>
            <p:cNvPr id="152" name="Straight Connector 151">
              <a:extLst>
                <a:ext uri="{FF2B5EF4-FFF2-40B4-BE49-F238E27FC236}">
                  <a16:creationId xmlns:a16="http://schemas.microsoft.com/office/drawing/2014/main" id="{51A6B112-A419-AD47-B942-3AEA1A610F60}"/>
                </a:ext>
              </a:extLst>
            </p:cNvPr>
            <p:cNvCxnSpPr>
              <a:cxnSpLocks/>
            </p:cNvCxnSpPr>
            <p:nvPr/>
          </p:nvCxnSpPr>
          <p:spPr>
            <a:xfrm>
              <a:off x="3204708" y="3506015"/>
              <a:ext cx="870202" cy="0"/>
            </a:xfrm>
            <a:prstGeom prst="line">
              <a:avLst/>
            </a:prstGeom>
            <a:ln w="762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F4D8066-2775-8142-936D-3B0B41162B23}"/>
                </a:ext>
              </a:extLst>
            </p:cNvPr>
            <p:cNvCxnSpPr>
              <a:cxnSpLocks/>
            </p:cNvCxnSpPr>
            <p:nvPr/>
          </p:nvCxnSpPr>
          <p:spPr>
            <a:xfrm>
              <a:off x="3015201"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1C8E6FD-109F-7E46-A0D3-F5614B0700FB}"/>
                </a:ext>
              </a:extLst>
            </p:cNvPr>
            <p:cNvCxnSpPr>
              <a:cxnSpLocks/>
            </p:cNvCxnSpPr>
            <p:nvPr/>
          </p:nvCxnSpPr>
          <p:spPr>
            <a:xfrm>
              <a:off x="4074910"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4D8FB8F-A3FA-3747-ADB0-28E8EF29572D}"/>
                </a:ext>
              </a:extLst>
            </p:cNvPr>
            <p:cNvCxnSpPr>
              <a:cxnSpLocks/>
            </p:cNvCxnSpPr>
            <p:nvPr/>
          </p:nvCxnSpPr>
          <p:spPr>
            <a:xfrm>
              <a:off x="2903783" y="3506015"/>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8122B87-712A-6E4B-AD5F-C6A472556829}"/>
                </a:ext>
              </a:extLst>
            </p:cNvPr>
            <p:cNvCxnSpPr>
              <a:cxnSpLocks/>
            </p:cNvCxnSpPr>
            <p:nvPr/>
          </p:nvCxnSpPr>
          <p:spPr>
            <a:xfrm>
              <a:off x="4289021" y="3505422"/>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969903E-D48A-5B47-AE50-A8C2D3EE1866}"/>
                </a:ext>
              </a:extLst>
            </p:cNvPr>
            <p:cNvCxnSpPr>
              <a:cxnSpLocks/>
            </p:cNvCxnSpPr>
            <p:nvPr/>
          </p:nvCxnSpPr>
          <p:spPr>
            <a:xfrm>
              <a:off x="3012026"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E8D42B6-CB17-344C-A932-378E423BDC53}"/>
                </a:ext>
              </a:extLst>
            </p:cNvPr>
            <p:cNvCxnSpPr>
              <a:cxnSpLocks/>
            </p:cNvCxnSpPr>
            <p:nvPr/>
          </p:nvCxnSpPr>
          <p:spPr>
            <a:xfrm>
              <a:off x="4242987"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9" name="Group 158">
            <a:extLst>
              <a:ext uri="{FF2B5EF4-FFF2-40B4-BE49-F238E27FC236}">
                <a16:creationId xmlns:a16="http://schemas.microsoft.com/office/drawing/2014/main" id="{B4D7EA27-E0E2-8047-B9ED-4EACA01B2E6C}"/>
              </a:ext>
            </a:extLst>
          </p:cNvPr>
          <p:cNvGrpSpPr/>
          <p:nvPr/>
        </p:nvGrpSpPr>
        <p:grpSpPr>
          <a:xfrm>
            <a:off x="1878290" y="4055607"/>
            <a:ext cx="1493481" cy="593"/>
            <a:chOff x="2903783" y="3505422"/>
            <a:chExt cx="1493481" cy="593"/>
          </a:xfrm>
        </p:grpSpPr>
        <p:cxnSp>
          <p:nvCxnSpPr>
            <p:cNvPr id="160" name="Straight Connector 159">
              <a:extLst>
                <a:ext uri="{FF2B5EF4-FFF2-40B4-BE49-F238E27FC236}">
                  <a16:creationId xmlns:a16="http://schemas.microsoft.com/office/drawing/2014/main" id="{329142E7-2DAC-5F48-B801-8D616F27BBBF}"/>
                </a:ext>
              </a:extLst>
            </p:cNvPr>
            <p:cNvCxnSpPr>
              <a:cxnSpLocks/>
            </p:cNvCxnSpPr>
            <p:nvPr/>
          </p:nvCxnSpPr>
          <p:spPr>
            <a:xfrm>
              <a:off x="3204708" y="3506015"/>
              <a:ext cx="870202" cy="0"/>
            </a:xfrm>
            <a:prstGeom prst="line">
              <a:avLst/>
            </a:prstGeom>
            <a:ln w="762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BDBD746-6B60-7A4A-94E9-872A50D003D8}"/>
                </a:ext>
              </a:extLst>
            </p:cNvPr>
            <p:cNvCxnSpPr>
              <a:cxnSpLocks/>
            </p:cNvCxnSpPr>
            <p:nvPr/>
          </p:nvCxnSpPr>
          <p:spPr>
            <a:xfrm>
              <a:off x="3015201"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29DC7F7F-5B6E-4941-B959-708004A99DB1}"/>
                </a:ext>
              </a:extLst>
            </p:cNvPr>
            <p:cNvCxnSpPr>
              <a:cxnSpLocks/>
            </p:cNvCxnSpPr>
            <p:nvPr/>
          </p:nvCxnSpPr>
          <p:spPr>
            <a:xfrm>
              <a:off x="4074910"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5DE68B2-0229-9B49-8654-7E3419453F1A}"/>
                </a:ext>
              </a:extLst>
            </p:cNvPr>
            <p:cNvCxnSpPr>
              <a:cxnSpLocks/>
            </p:cNvCxnSpPr>
            <p:nvPr/>
          </p:nvCxnSpPr>
          <p:spPr>
            <a:xfrm>
              <a:off x="2903783" y="3506015"/>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E24272B3-E7FD-9F40-B283-9BCB4992F9CE}"/>
                </a:ext>
              </a:extLst>
            </p:cNvPr>
            <p:cNvCxnSpPr>
              <a:cxnSpLocks/>
            </p:cNvCxnSpPr>
            <p:nvPr/>
          </p:nvCxnSpPr>
          <p:spPr>
            <a:xfrm>
              <a:off x="4289021" y="3505422"/>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F1866F9-0420-EF44-96CA-A6DDEFA2B091}"/>
                </a:ext>
              </a:extLst>
            </p:cNvPr>
            <p:cNvCxnSpPr>
              <a:cxnSpLocks/>
            </p:cNvCxnSpPr>
            <p:nvPr/>
          </p:nvCxnSpPr>
          <p:spPr>
            <a:xfrm>
              <a:off x="3012026"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2242E4B-72EA-9241-984F-949A66FC669E}"/>
                </a:ext>
              </a:extLst>
            </p:cNvPr>
            <p:cNvCxnSpPr>
              <a:cxnSpLocks/>
            </p:cNvCxnSpPr>
            <p:nvPr/>
          </p:nvCxnSpPr>
          <p:spPr>
            <a:xfrm>
              <a:off x="4242987"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7" name="Group 166">
            <a:extLst>
              <a:ext uri="{FF2B5EF4-FFF2-40B4-BE49-F238E27FC236}">
                <a16:creationId xmlns:a16="http://schemas.microsoft.com/office/drawing/2014/main" id="{A5F87AF3-0033-B24A-8CE6-4691C17D14A3}"/>
              </a:ext>
            </a:extLst>
          </p:cNvPr>
          <p:cNvGrpSpPr/>
          <p:nvPr/>
        </p:nvGrpSpPr>
        <p:grpSpPr>
          <a:xfrm>
            <a:off x="2085064" y="4179162"/>
            <a:ext cx="1493481" cy="593"/>
            <a:chOff x="2903783" y="3505422"/>
            <a:chExt cx="1493481" cy="593"/>
          </a:xfrm>
        </p:grpSpPr>
        <p:cxnSp>
          <p:nvCxnSpPr>
            <p:cNvPr id="168" name="Straight Connector 167">
              <a:extLst>
                <a:ext uri="{FF2B5EF4-FFF2-40B4-BE49-F238E27FC236}">
                  <a16:creationId xmlns:a16="http://schemas.microsoft.com/office/drawing/2014/main" id="{0A5EE354-59D3-3E46-A748-43717F045658}"/>
                </a:ext>
              </a:extLst>
            </p:cNvPr>
            <p:cNvCxnSpPr>
              <a:cxnSpLocks/>
            </p:cNvCxnSpPr>
            <p:nvPr/>
          </p:nvCxnSpPr>
          <p:spPr>
            <a:xfrm>
              <a:off x="3204708" y="3506015"/>
              <a:ext cx="870202" cy="0"/>
            </a:xfrm>
            <a:prstGeom prst="line">
              <a:avLst/>
            </a:prstGeom>
            <a:ln w="762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F2963AA-6E25-ED46-A38A-B118E27B7F26}"/>
                </a:ext>
              </a:extLst>
            </p:cNvPr>
            <p:cNvCxnSpPr>
              <a:cxnSpLocks/>
            </p:cNvCxnSpPr>
            <p:nvPr/>
          </p:nvCxnSpPr>
          <p:spPr>
            <a:xfrm>
              <a:off x="3015201"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03881BF-F49C-1445-89D1-79F329D2DF5F}"/>
                </a:ext>
              </a:extLst>
            </p:cNvPr>
            <p:cNvCxnSpPr>
              <a:cxnSpLocks/>
            </p:cNvCxnSpPr>
            <p:nvPr/>
          </p:nvCxnSpPr>
          <p:spPr>
            <a:xfrm>
              <a:off x="4074910"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7B40C15-A141-0349-A46A-A6383F2F244E}"/>
                </a:ext>
              </a:extLst>
            </p:cNvPr>
            <p:cNvCxnSpPr>
              <a:cxnSpLocks/>
            </p:cNvCxnSpPr>
            <p:nvPr/>
          </p:nvCxnSpPr>
          <p:spPr>
            <a:xfrm>
              <a:off x="2903783" y="3506015"/>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37B8FA7-140A-3943-84BE-27A5BD0A7526}"/>
                </a:ext>
              </a:extLst>
            </p:cNvPr>
            <p:cNvCxnSpPr>
              <a:cxnSpLocks/>
            </p:cNvCxnSpPr>
            <p:nvPr/>
          </p:nvCxnSpPr>
          <p:spPr>
            <a:xfrm>
              <a:off x="4289021" y="3505422"/>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DDB24C6-1E14-DE40-8A33-3F652639AF19}"/>
                </a:ext>
              </a:extLst>
            </p:cNvPr>
            <p:cNvCxnSpPr>
              <a:cxnSpLocks/>
            </p:cNvCxnSpPr>
            <p:nvPr/>
          </p:nvCxnSpPr>
          <p:spPr>
            <a:xfrm>
              <a:off x="3012026"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139CB81-3E4B-024C-A319-80734ECB8BA7}"/>
                </a:ext>
              </a:extLst>
            </p:cNvPr>
            <p:cNvCxnSpPr>
              <a:cxnSpLocks/>
            </p:cNvCxnSpPr>
            <p:nvPr/>
          </p:nvCxnSpPr>
          <p:spPr>
            <a:xfrm>
              <a:off x="4242987"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Group 200">
            <a:extLst>
              <a:ext uri="{FF2B5EF4-FFF2-40B4-BE49-F238E27FC236}">
                <a16:creationId xmlns:a16="http://schemas.microsoft.com/office/drawing/2014/main" id="{1A32D78F-B4D1-CA49-9AD6-652CC339E96B}"/>
              </a:ext>
            </a:extLst>
          </p:cNvPr>
          <p:cNvGrpSpPr/>
          <p:nvPr/>
        </p:nvGrpSpPr>
        <p:grpSpPr>
          <a:xfrm>
            <a:off x="5632505" y="3467759"/>
            <a:ext cx="655" cy="752103"/>
            <a:chOff x="5255106" y="3110757"/>
            <a:chExt cx="655" cy="752103"/>
          </a:xfrm>
        </p:grpSpPr>
        <p:grpSp>
          <p:nvGrpSpPr>
            <p:cNvPr id="202" name="Group 201">
              <a:extLst>
                <a:ext uri="{FF2B5EF4-FFF2-40B4-BE49-F238E27FC236}">
                  <a16:creationId xmlns:a16="http://schemas.microsoft.com/office/drawing/2014/main" id="{6D64F670-0C9A-E84D-891C-DEAD96F9E28F}"/>
                </a:ext>
              </a:extLst>
            </p:cNvPr>
            <p:cNvGrpSpPr/>
            <p:nvPr/>
          </p:nvGrpSpPr>
          <p:grpSpPr>
            <a:xfrm rot="5400000">
              <a:off x="4879382" y="3486482"/>
              <a:ext cx="752103" cy="654"/>
              <a:chOff x="2903783" y="3506012"/>
              <a:chExt cx="1490292" cy="3"/>
            </a:xfrm>
          </p:grpSpPr>
          <p:cxnSp>
            <p:nvCxnSpPr>
              <p:cNvPr id="204" name="Straight Connector 203">
                <a:extLst>
                  <a:ext uri="{FF2B5EF4-FFF2-40B4-BE49-F238E27FC236}">
                    <a16:creationId xmlns:a16="http://schemas.microsoft.com/office/drawing/2014/main" id="{4DF3E427-C2EA-BF49-AC14-8AC613618A18}"/>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143F5EC-493D-6240-BA75-65BDC1EBF79B}"/>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3AEF4178-8AD2-7E4C-AD10-E37A7EB13606}"/>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969330E-106B-EC4B-A1DF-6982CFCEC5BF}"/>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220CCF9-2065-234D-B321-387AFB35BEE5}"/>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EA311D88-A17E-D543-A8B0-C54A1BA8FBC1}"/>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3" name="Straight Connector 202">
              <a:extLst>
                <a:ext uri="{FF2B5EF4-FFF2-40B4-BE49-F238E27FC236}">
                  <a16:creationId xmlns:a16="http://schemas.microsoft.com/office/drawing/2014/main" id="{3D7A5B01-2F2A-1B46-A3E6-8F091CAA8D2B}"/>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A3B2B729-7297-7D44-9133-9C3F74D6ECB4}"/>
              </a:ext>
            </a:extLst>
          </p:cNvPr>
          <p:cNvGrpSpPr/>
          <p:nvPr/>
        </p:nvGrpSpPr>
        <p:grpSpPr>
          <a:xfrm>
            <a:off x="5706425" y="3467760"/>
            <a:ext cx="655" cy="752103"/>
            <a:chOff x="5255106" y="3110757"/>
            <a:chExt cx="655" cy="752103"/>
          </a:xfrm>
        </p:grpSpPr>
        <p:grpSp>
          <p:nvGrpSpPr>
            <p:cNvPr id="211" name="Group 210">
              <a:extLst>
                <a:ext uri="{FF2B5EF4-FFF2-40B4-BE49-F238E27FC236}">
                  <a16:creationId xmlns:a16="http://schemas.microsoft.com/office/drawing/2014/main" id="{DD23BBC0-07A2-0347-9CCE-9992F360510D}"/>
                </a:ext>
              </a:extLst>
            </p:cNvPr>
            <p:cNvGrpSpPr/>
            <p:nvPr/>
          </p:nvGrpSpPr>
          <p:grpSpPr>
            <a:xfrm rot="5400000">
              <a:off x="4879382" y="3486482"/>
              <a:ext cx="752103" cy="654"/>
              <a:chOff x="2903783" y="3506012"/>
              <a:chExt cx="1490292" cy="3"/>
            </a:xfrm>
          </p:grpSpPr>
          <p:cxnSp>
            <p:nvCxnSpPr>
              <p:cNvPr id="213" name="Straight Connector 212">
                <a:extLst>
                  <a:ext uri="{FF2B5EF4-FFF2-40B4-BE49-F238E27FC236}">
                    <a16:creationId xmlns:a16="http://schemas.microsoft.com/office/drawing/2014/main" id="{0E992813-9945-E242-847E-EE22AC76ED9A}"/>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B76234B-E711-2943-8322-EADDCBF437BA}"/>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DFEBE8E6-2A22-FB42-A231-4A62E1353081}"/>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B58FD6B-AE20-1345-94F7-2E56DF6E4E99}"/>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A38D69D-3464-E645-BF39-6E3DEA919C5E}"/>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7D0F197-C8DE-8C40-917B-17A76D0DB305}"/>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2" name="Straight Connector 211">
              <a:extLst>
                <a:ext uri="{FF2B5EF4-FFF2-40B4-BE49-F238E27FC236}">
                  <a16:creationId xmlns:a16="http://schemas.microsoft.com/office/drawing/2014/main" id="{58010179-55E1-7743-AF4C-51D75609CD20}"/>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B885EC9B-31A1-EF47-A79F-3C9D7BC3B0AA}"/>
              </a:ext>
            </a:extLst>
          </p:cNvPr>
          <p:cNvGrpSpPr/>
          <p:nvPr/>
        </p:nvGrpSpPr>
        <p:grpSpPr>
          <a:xfrm>
            <a:off x="5780345" y="3467759"/>
            <a:ext cx="655" cy="752103"/>
            <a:chOff x="5255106" y="3110757"/>
            <a:chExt cx="655" cy="752103"/>
          </a:xfrm>
        </p:grpSpPr>
        <p:grpSp>
          <p:nvGrpSpPr>
            <p:cNvPr id="220" name="Group 219">
              <a:extLst>
                <a:ext uri="{FF2B5EF4-FFF2-40B4-BE49-F238E27FC236}">
                  <a16:creationId xmlns:a16="http://schemas.microsoft.com/office/drawing/2014/main" id="{B3F1BF96-5271-1D4B-99CC-E689355E214F}"/>
                </a:ext>
              </a:extLst>
            </p:cNvPr>
            <p:cNvGrpSpPr/>
            <p:nvPr/>
          </p:nvGrpSpPr>
          <p:grpSpPr>
            <a:xfrm rot="5400000">
              <a:off x="4879382" y="3486482"/>
              <a:ext cx="752103" cy="654"/>
              <a:chOff x="2903783" y="3506012"/>
              <a:chExt cx="1490292" cy="3"/>
            </a:xfrm>
          </p:grpSpPr>
          <p:cxnSp>
            <p:nvCxnSpPr>
              <p:cNvPr id="222" name="Straight Connector 221">
                <a:extLst>
                  <a:ext uri="{FF2B5EF4-FFF2-40B4-BE49-F238E27FC236}">
                    <a16:creationId xmlns:a16="http://schemas.microsoft.com/office/drawing/2014/main" id="{67DDBFF9-4A7D-0A47-8C3A-BA9ABABA0400}"/>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EB9E9A4-F7BA-FD4E-B280-DCED76D236BE}"/>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A21FED61-2647-2C4B-A011-8BAF26F18704}"/>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96829AB1-1704-ED43-9995-0459DCC740E2}"/>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B5A393C-5F02-4045-901D-8F3FFF237915}"/>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861B515-82D2-D148-81E0-13E24EED86F3}"/>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1" name="Straight Connector 220">
              <a:extLst>
                <a:ext uri="{FF2B5EF4-FFF2-40B4-BE49-F238E27FC236}">
                  <a16:creationId xmlns:a16="http://schemas.microsoft.com/office/drawing/2014/main" id="{C1D462AC-BBB2-4C4C-A3F0-A2280532CB41}"/>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15CC1054-076A-CB4C-91FC-BA2C371EEAF6}"/>
              </a:ext>
            </a:extLst>
          </p:cNvPr>
          <p:cNvGrpSpPr/>
          <p:nvPr/>
        </p:nvGrpSpPr>
        <p:grpSpPr>
          <a:xfrm>
            <a:off x="5854266" y="3467759"/>
            <a:ext cx="655" cy="752103"/>
            <a:chOff x="5255106" y="3110757"/>
            <a:chExt cx="655" cy="752103"/>
          </a:xfrm>
        </p:grpSpPr>
        <p:grpSp>
          <p:nvGrpSpPr>
            <p:cNvPr id="229" name="Group 228">
              <a:extLst>
                <a:ext uri="{FF2B5EF4-FFF2-40B4-BE49-F238E27FC236}">
                  <a16:creationId xmlns:a16="http://schemas.microsoft.com/office/drawing/2014/main" id="{54D03E25-A114-804E-B46A-C9CE639EBC0D}"/>
                </a:ext>
              </a:extLst>
            </p:cNvPr>
            <p:cNvGrpSpPr/>
            <p:nvPr/>
          </p:nvGrpSpPr>
          <p:grpSpPr>
            <a:xfrm rot="5400000">
              <a:off x="4879382" y="3486482"/>
              <a:ext cx="752103" cy="654"/>
              <a:chOff x="2903783" y="3506012"/>
              <a:chExt cx="1490292" cy="3"/>
            </a:xfrm>
          </p:grpSpPr>
          <p:cxnSp>
            <p:nvCxnSpPr>
              <p:cNvPr id="231" name="Straight Connector 230">
                <a:extLst>
                  <a:ext uri="{FF2B5EF4-FFF2-40B4-BE49-F238E27FC236}">
                    <a16:creationId xmlns:a16="http://schemas.microsoft.com/office/drawing/2014/main" id="{2811ED1B-9B14-EC42-A91B-D0645746488A}"/>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E789BC5-8F90-DC49-BB06-93117D34913F}"/>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80D6D232-7A1F-F541-9220-973B53812BD8}"/>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84386BA-29C7-D542-BC9E-C8C7F6E3094F}"/>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42070E9-ADE8-564A-8475-ACB55C2AF15D}"/>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483FC112-18E2-3243-870F-363E597A3007}"/>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0" name="Straight Connector 229">
              <a:extLst>
                <a:ext uri="{FF2B5EF4-FFF2-40B4-BE49-F238E27FC236}">
                  <a16:creationId xmlns:a16="http://schemas.microsoft.com/office/drawing/2014/main" id="{A088CD6B-138F-1241-BDF5-17E6AB984038}"/>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7" name="Group 236">
            <a:extLst>
              <a:ext uri="{FF2B5EF4-FFF2-40B4-BE49-F238E27FC236}">
                <a16:creationId xmlns:a16="http://schemas.microsoft.com/office/drawing/2014/main" id="{87C96399-88EC-E447-AEFE-26F516CF9DA4}"/>
              </a:ext>
            </a:extLst>
          </p:cNvPr>
          <p:cNvGrpSpPr/>
          <p:nvPr/>
        </p:nvGrpSpPr>
        <p:grpSpPr>
          <a:xfrm>
            <a:off x="6336283" y="3240618"/>
            <a:ext cx="655" cy="752103"/>
            <a:chOff x="5255106" y="3110757"/>
            <a:chExt cx="655" cy="752103"/>
          </a:xfrm>
        </p:grpSpPr>
        <p:grpSp>
          <p:nvGrpSpPr>
            <p:cNvPr id="238" name="Group 237">
              <a:extLst>
                <a:ext uri="{FF2B5EF4-FFF2-40B4-BE49-F238E27FC236}">
                  <a16:creationId xmlns:a16="http://schemas.microsoft.com/office/drawing/2014/main" id="{DED2A915-C5C3-A446-8BA0-E05C5420C7BB}"/>
                </a:ext>
              </a:extLst>
            </p:cNvPr>
            <p:cNvGrpSpPr/>
            <p:nvPr/>
          </p:nvGrpSpPr>
          <p:grpSpPr>
            <a:xfrm rot="5400000">
              <a:off x="4879382" y="3486482"/>
              <a:ext cx="752103" cy="654"/>
              <a:chOff x="2903783" y="3506012"/>
              <a:chExt cx="1490292" cy="3"/>
            </a:xfrm>
          </p:grpSpPr>
          <p:cxnSp>
            <p:nvCxnSpPr>
              <p:cNvPr id="240" name="Straight Connector 239">
                <a:extLst>
                  <a:ext uri="{FF2B5EF4-FFF2-40B4-BE49-F238E27FC236}">
                    <a16:creationId xmlns:a16="http://schemas.microsoft.com/office/drawing/2014/main" id="{C945975B-AD1A-AA42-B8B2-1E26EF31BFDE}"/>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00719C4D-EC64-3A46-9DD6-8C8AF0662CC7}"/>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A731808-2881-034F-9B4B-D2741806B9AB}"/>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637CD00-6CB1-3A41-9D7D-6EA7E988E4E2}"/>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8765412-6A86-D14A-93F1-90F4DDADED3A}"/>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C8D19B5-7799-F34A-BA62-6D5ED63753AD}"/>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9" name="Straight Connector 238">
              <a:extLst>
                <a:ext uri="{FF2B5EF4-FFF2-40B4-BE49-F238E27FC236}">
                  <a16:creationId xmlns:a16="http://schemas.microsoft.com/office/drawing/2014/main" id="{4E9DCEC8-D778-8E45-9759-510E42F70422}"/>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6" name="Group 245">
            <a:extLst>
              <a:ext uri="{FF2B5EF4-FFF2-40B4-BE49-F238E27FC236}">
                <a16:creationId xmlns:a16="http://schemas.microsoft.com/office/drawing/2014/main" id="{B6C11D4F-4B40-AC49-B0C4-80620290BB1B}"/>
              </a:ext>
            </a:extLst>
          </p:cNvPr>
          <p:cNvGrpSpPr/>
          <p:nvPr/>
        </p:nvGrpSpPr>
        <p:grpSpPr>
          <a:xfrm>
            <a:off x="6403558" y="3230893"/>
            <a:ext cx="655" cy="752103"/>
            <a:chOff x="5255106" y="3110757"/>
            <a:chExt cx="655" cy="752103"/>
          </a:xfrm>
        </p:grpSpPr>
        <p:grpSp>
          <p:nvGrpSpPr>
            <p:cNvPr id="247" name="Group 246">
              <a:extLst>
                <a:ext uri="{FF2B5EF4-FFF2-40B4-BE49-F238E27FC236}">
                  <a16:creationId xmlns:a16="http://schemas.microsoft.com/office/drawing/2014/main" id="{43258209-FBD1-0148-9435-70BB0578E0A7}"/>
                </a:ext>
              </a:extLst>
            </p:cNvPr>
            <p:cNvGrpSpPr/>
            <p:nvPr/>
          </p:nvGrpSpPr>
          <p:grpSpPr>
            <a:xfrm rot="5400000">
              <a:off x="4879382" y="3486482"/>
              <a:ext cx="752103" cy="654"/>
              <a:chOff x="2903783" y="3506012"/>
              <a:chExt cx="1490292" cy="3"/>
            </a:xfrm>
          </p:grpSpPr>
          <p:cxnSp>
            <p:nvCxnSpPr>
              <p:cNvPr id="249" name="Straight Connector 248">
                <a:extLst>
                  <a:ext uri="{FF2B5EF4-FFF2-40B4-BE49-F238E27FC236}">
                    <a16:creationId xmlns:a16="http://schemas.microsoft.com/office/drawing/2014/main" id="{94E4409A-3B0F-7D4A-B546-21C57A317F01}"/>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55BA364-58E2-1744-8CA4-BE987694E569}"/>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6671FE14-84C7-5349-A566-CFC65FC15247}"/>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2F2128D-0783-AE43-BC09-D5A85BAA184F}"/>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AD91130-878C-0E4E-9AC8-9711CE6313C6}"/>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58791800-F4DC-A14B-9161-AF8A6A397435}"/>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8" name="Straight Connector 247">
              <a:extLst>
                <a:ext uri="{FF2B5EF4-FFF2-40B4-BE49-F238E27FC236}">
                  <a16:creationId xmlns:a16="http://schemas.microsoft.com/office/drawing/2014/main" id="{AE630377-7C2A-6840-B5F2-B37534A29699}"/>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5" name="Group 254">
            <a:extLst>
              <a:ext uri="{FF2B5EF4-FFF2-40B4-BE49-F238E27FC236}">
                <a16:creationId xmlns:a16="http://schemas.microsoft.com/office/drawing/2014/main" id="{9184601E-96C9-6140-AD5A-AADC286318D2}"/>
              </a:ext>
            </a:extLst>
          </p:cNvPr>
          <p:cNvGrpSpPr/>
          <p:nvPr/>
        </p:nvGrpSpPr>
        <p:grpSpPr>
          <a:xfrm>
            <a:off x="6470833" y="3235756"/>
            <a:ext cx="655" cy="752103"/>
            <a:chOff x="5255106" y="3110757"/>
            <a:chExt cx="655" cy="752103"/>
          </a:xfrm>
        </p:grpSpPr>
        <p:grpSp>
          <p:nvGrpSpPr>
            <p:cNvPr id="256" name="Group 255">
              <a:extLst>
                <a:ext uri="{FF2B5EF4-FFF2-40B4-BE49-F238E27FC236}">
                  <a16:creationId xmlns:a16="http://schemas.microsoft.com/office/drawing/2014/main" id="{CF5C147A-40E4-0B44-AFF1-1BC5251A4680}"/>
                </a:ext>
              </a:extLst>
            </p:cNvPr>
            <p:cNvGrpSpPr/>
            <p:nvPr/>
          </p:nvGrpSpPr>
          <p:grpSpPr>
            <a:xfrm rot="5400000">
              <a:off x="4879382" y="3486482"/>
              <a:ext cx="752103" cy="654"/>
              <a:chOff x="2903783" y="3506012"/>
              <a:chExt cx="1490292" cy="3"/>
            </a:xfrm>
          </p:grpSpPr>
          <p:cxnSp>
            <p:nvCxnSpPr>
              <p:cNvPr id="258" name="Straight Connector 257">
                <a:extLst>
                  <a:ext uri="{FF2B5EF4-FFF2-40B4-BE49-F238E27FC236}">
                    <a16:creationId xmlns:a16="http://schemas.microsoft.com/office/drawing/2014/main" id="{8E58EC88-162B-734E-A4C2-C3A373FFEB6B}"/>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D29B53D7-E3BE-6D42-A1E2-655E0928A527}"/>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5D14FD9-1606-8E40-AC2E-0871821FF008}"/>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F0F46163-6C68-D94C-8258-8277544944DF}"/>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94FD9A0-3808-0740-AA6C-A9B0CDD921A3}"/>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214BD070-40BE-BB4B-B9FD-020FE5D181E4}"/>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7" name="Straight Connector 256">
              <a:extLst>
                <a:ext uri="{FF2B5EF4-FFF2-40B4-BE49-F238E27FC236}">
                  <a16:creationId xmlns:a16="http://schemas.microsoft.com/office/drawing/2014/main" id="{095AFE14-555E-AA4E-B3B0-396BA0B4EE02}"/>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87DA7AC0-4FBC-AD46-9DC8-AD81FBFDC14B}"/>
              </a:ext>
            </a:extLst>
          </p:cNvPr>
          <p:cNvGrpSpPr/>
          <p:nvPr/>
        </p:nvGrpSpPr>
        <p:grpSpPr>
          <a:xfrm>
            <a:off x="6538109" y="3226030"/>
            <a:ext cx="655" cy="752103"/>
            <a:chOff x="5255106" y="3110757"/>
            <a:chExt cx="655" cy="752103"/>
          </a:xfrm>
        </p:grpSpPr>
        <p:grpSp>
          <p:nvGrpSpPr>
            <p:cNvPr id="265" name="Group 264">
              <a:extLst>
                <a:ext uri="{FF2B5EF4-FFF2-40B4-BE49-F238E27FC236}">
                  <a16:creationId xmlns:a16="http://schemas.microsoft.com/office/drawing/2014/main" id="{48B71006-6522-9844-902D-78D7765F0125}"/>
                </a:ext>
              </a:extLst>
            </p:cNvPr>
            <p:cNvGrpSpPr/>
            <p:nvPr/>
          </p:nvGrpSpPr>
          <p:grpSpPr>
            <a:xfrm rot="5400000">
              <a:off x="4879382" y="3486482"/>
              <a:ext cx="752103" cy="654"/>
              <a:chOff x="2903783" y="3506012"/>
              <a:chExt cx="1490292" cy="3"/>
            </a:xfrm>
          </p:grpSpPr>
          <p:cxnSp>
            <p:nvCxnSpPr>
              <p:cNvPr id="267" name="Straight Connector 266">
                <a:extLst>
                  <a:ext uri="{FF2B5EF4-FFF2-40B4-BE49-F238E27FC236}">
                    <a16:creationId xmlns:a16="http://schemas.microsoft.com/office/drawing/2014/main" id="{B4A0F1F1-39B1-C743-A75E-1B156EB47673}"/>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47A1287F-7956-4940-817B-0AAC06652333}"/>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6F218D4-8EF1-2343-B372-F9CAA2F584B2}"/>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379181B7-04A9-814B-89BE-2F910470AD7E}"/>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B2AA7B7F-79C3-9F42-BCAD-8ED2E3864B9A}"/>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0A1BEAB-2670-024A-9088-A3B411AB658B}"/>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6" name="Straight Connector 265">
              <a:extLst>
                <a:ext uri="{FF2B5EF4-FFF2-40B4-BE49-F238E27FC236}">
                  <a16:creationId xmlns:a16="http://schemas.microsoft.com/office/drawing/2014/main" id="{7D1706F6-EB31-3642-8139-5FC288364B0F}"/>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3" name="Group 272">
            <a:extLst>
              <a:ext uri="{FF2B5EF4-FFF2-40B4-BE49-F238E27FC236}">
                <a16:creationId xmlns:a16="http://schemas.microsoft.com/office/drawing/2014/main" id="{DDEF6C58-5665-E34E-9F9D-98276D831173}"/>
              </a:ext>
            </a:extLst>
          </p:cNvPr>
          <p:cNvGrpSpPr/>
          <p:nvPr/>
        </p:nvGrpSpPr>
        <p:grpSpPr>
          <a:xfrm>
            <a:off x="6882256" y="3424510"/>
            <a:ext cx="655" cy="752103"/>
            <a:chOff x="5255106" y="3110757"/>
            <a:chExt cx="655" cy="752103"/>
          </a:xfrm>
        </p:grpSpPr>
        <p:grpSp>
          <p:nvGrpSpPr>
            <p:cNvPr id="274" name="Group 273">
              <a:extLst>
                <a:ext uri="{FF2B5EF4-FFF2-40B4-BE49-F238E27FC236}">
                  <a16:creationId xmlns:a16="http://schemas.microsoft.com/office/drawing/2014/main" id="{649F64C5-D8C2-2F4F-8B95-8280E3B2A296}"/>
                </a:ext>
              </a:extLst>
            </p:cNvPr>
            <p:cNvGrpSpPr/>
            <p:nvPr/>
          </p:nvGrpSpPr>
          <p:grpSpPr>
            <a:xfrm rot="5400000">
              <a:off x="4879382" y="3486482"/>
              <a:ext cx="752103" cy="654"/>
              <a:chOff x="2903783" y="3506012"/>
              <a:chExt cx="1490292" cy="3"/>
            </a:xfrm>
          </p:grpSpPr>
          <p:cxnSp>
            <p:nvCxnSpPr>
              <p:cNvPr id="276" name="Straight Connector 275">
                <a:extLst>
                  <a:ext uri="{FF2B5EF4-FFF2-40B4-BE49-F238E27FC236}">
                    <a16:creationId xmlns:a16="http://schemas.microsoft.com/office/drawing/2014/main" id="{765C2E99-489D-4343-B8A2-2E962F1E26FD}"/>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EBD018C-DF13-244A-9F73-96C9928F510B}"/>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1FBCFA8-1C84-3E42-9AAE-12FE7FFABA82}"/>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4B8F046D-746B-0949-84A8-08096963D27D}"/>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18E898A-E4CF-214D-9EAF-751797CF701B}"/>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4C73ECB9-C733-854E-93C3-C6E67FBF1A52}"/>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5" name="Straight Connector 274">
              <a:extLst>
                <a:ext uri="{FF2B5EF4-FFF2-40B4-BE49-F238E27FC236}">
                  <a16:creationId xmlns:a16="http://schemas.microsoft.com/office/drawing/2014/main" id="{116E0CCD-9922-344C-ABA8-BE36D5163A96}"/>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0E7536AD-8E99-E143-B575-543E6A631C0B}"/>
              </a:ext>
            </a:extLst>
          </p:cNvPr>
          <p:cNvGrpSpPr/>
          <p:nvPr/>
        </p:nvGrpSpPr>
        <p:grpSpPr>
          <a:xfrm>
            <a:off x="6816252" y="3422566"/>
            <a:ext cx="655" cy="752103"/>
            <a:chOff x="5255106" y="3110757"/>
            <a:chExt cx="655" cy="752103"/>
          </a:xfrm>
        </p:grpSpPr>
        <p:grpSp>
          <p:nvGrpSpPr>
            <p:cNvPr id="283" name="Group 282">
              <a:extLst>
                <a:ext uri="{FF2B5EF4-FFF2-40B4-BE49-F238E27FC236}">
                  <a16:creationId xmlns:a16="http://schemas.microsoft.com/office/drawing/2014/main" id="{FDA897F7-4EF5-3C4C-BF21-7BB656831AAA}"/>
                </a:ext>
              </a:extLst>
            </p:cNvPr>
            <p:cNvGrpSpPr/>
            <p:nvPr/>
          </p:nvGrpSpPr>
          <p:grpSpPr>
            <a:xfrm rot="5400000">
              <a:off x="4879382" y="3486482"/>
              <a:ext cx="752103" cy="654"/>
              <a:chOff x="2903783" y="3506012"/>
              <a:chExt cx="1490292" cy="3"/>
            </a:xfrm>
          </p:grpSpPr>
          <p:cxnSp>
            <p:nvCxnSpPr>
              <p:cNvPr id="285" name="Straight Connector 284">
                <a:extLst>
                  <a:ext uri="{FF2B5EF4-FFF2-40B4-BE49-F238E27FC236}">
                    <a16:creationId xmlns:a16="http://schemas.microsoft.com/office/drawing/2014/main" id="{0945A8E7-3351-3D47-920E-01A167EB7295}"/>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E9C055C-10C7-464B-9676-30F52DF4C037}"/>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02FAA38E-1BB2-3D4C-98CA-985871408838}"/>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BA714DDC-2859-594A-90B8-3EC2D91F8DC6}"/>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4278C9D-CF37-A544-8EF1-C03024368979}"/>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594537C0-0C8B-EC40-9FBB-040D22D79558}"/>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4" name="Straight Connector 283">
              <a:extLst>
                <a:ext uri="{FF2B5EF4-FFF2-40B4-BE49-F238E27FC236}">
                  <a16:creationId xmlns:a16="http://schemas.microsoft.com/office/drawing/2014/main" id="{CEB92155-277B-A045-9F1A-DBE7839B8E94}"/>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1" name="Group 290">
            <a:extLst>
              <a:ext uri="{FF2B5EF4-FFF2-40B4-BE49-F238E27FC236}">
                <a16:creationId xmlns:a16="http://schemas.microsoft.com/office/drawing/2014/main" id="{1FF6668D-7B47-8249-84A1-450AAF7592B5}"/>
              </a:ext>
            </a:extLst>
          </p:cNvPr>
          <p:cNvGrpSpPr/>
          <p:nvPr/>
        </p:nvGrpSpPr>
        <p:grpSpPr>
          <a:xfrm>
            <a:off x="6085362" y="3094590"/>
            <a:ext cx="655" cy="752103"/>
            <a:chOff x="5255106" y="3110757"/>
            <a:chExt cx="655" cy="752103"/>
          </a:xfrm>
        </p:grpSpPr>
        <p:grpSp>
          <p:nvGrpSpPr>
            <p:cNvPr id="292" name="Group 291">
              <a:extLst>
                <a:ext uri="{FF2B5EF4-FFF2-40B4-BE49-F238E27FC236}">
                  <a16:creationId xmlns:a16="http://schemas.microsoft.com/office/drawing/2014/main" id="{FEDB0F96-240F-EE42-B66D-AD1697C60E43}"/>
                </a:ext>
              </a:extLst>
            </p:cNvPr>
            <p:cNvGrpSpPr/>
            <p:nvPr/>
          </p:nvGrpSpPr>
          <p:grpSpPr>
            <a:xfrm rot="5400000">
              <a:off x="4879382" y="3486482"/>
              <a:ext cx="752103" cy="654"/>
              <a:chOff x="2903783" y="3506012"/>
              <a:chExt cx="1490292" cy="3"/>
            </a:xfrm>
          </p:grpSpPr>
          <p:cxnSp>
            <p:nvCxnSpPr>
              <p:cNvPr id="294" name="Straight Connector 293">
                <a:extLst>
                  <a:ext uri="{FF2B5EF4-FFF2-40B4-BE49-F238E27FC236}">
                    <a16:creationId xmlns:a16="http://schemas.microsoft.com/office/drawing/2014/main" id="{980B906D-8E14-EC4E-B70B-8C1ECD091EAB}"/>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59161F2-DC8A-934B-A616-14B1E9C4078C}"/>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EBCD3C87-C77A-804B-9E6B-886F2A6CAA47}"/>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C2E0991-A88C-D249-BB42-6190DE9F428E}"/>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EE83F1E-F13E-6D41-AAD1-267740776971}"/>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C3BCAD1-C0F0-CD4E-B758-6A4AB3779107}"/>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3" name="Straight Connector 292">
              <a:extLst>
                <a:ext uri="{FF2B5EF4-FFF2-40B4-BE49-F238E27FC236}">
                  <a16:creationId xmlns:a16="http://schemas.microsoft.com/office/drawing/2014/main" id="{9230CFC0-DF8A-2F42-8413-151EB4F161CA}"/>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0" name="Group 299">
            <a:extLst>
              <a:ext uri="{FF2B5EF4-FFF2-40B4-BE49-F238E27FC236}">
                <a16:creationId xmlns:a16="http://schemas.microsoft.com/office/drawing/2014/main" id="{8A55D31E-2429-354C-B4AA-00AB8C850CAA}"/>
              </a:ext>
            </a:extLst>
          </p:cNvPr>
          <p:cNvGrpSpPr/>
          <p:nvPr/>
        </p:nvGrpSpPr>
        <p:grpSpPr>
          <a:xfrm>
            <a:off x="6018349" y="3092646"/>
            <a:ext cx="655" cy="752103"/>
            <a:chOff x="5255106" y="3110757"/>
            <a:chExt cx="655" cy="752103"/>
          </a:xfrm>
        </p:grpSpPr>
        <p:grpSp>
          <p:nvGrpSpPr>
            <p:cNvPr id="301" name="Group 300">
              <a:extLst>
                <a:ext uri="{FF2B5EF4-FFF2-40B4-BE49-F238E27FC236}">
                  <a16:creationId xmlns:a16="http://schemas.microsoft.com/office/drawing/2014/main" id="{D540D5E5-1878-F14D-A8A7-A2DEB4DFA075}"/>
                </a:ext>
              </a:extLst>
            </p:cNvPr>
            <p:cNvGrpSpPr/>
            <p:nvPr/>
          </p:nvGrpSpPr>
          <p:grpSpPr>
            <a:xfrm rot="5400000">
              <a:off x="4879382" y="3486482"/>
              <a:ext cx="752103" cy="654"/>
              <a:chOff x="2903783" y="3506012"/>
              <a:chExt cx="1490292" cy="3"/>
            </a:xfrm>
          </p:grpSpPr>
          <p:cxnSp>
            <p:nvCxnSpPr>
              <p:cNvPr id="303" name="Straight Connector 302">
                <a:extLst>
                  <a:ext uri="{FF2B5EF4-FFF2-40B4-BE49-F238E27FC236}">
                    <a16:creationId xmlns:a16="http://schemas.microsoft.com/office/drawing/2014/main" id="{C5C61927-26B3-F24B-89BD-7B1157B95037}"/>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53D58F4-08BA-0C42-A33B-21B6D71912F2}"/>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E6D029CA-1277-DF4E-BAA4-7B68AA0E4225}"/>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DA51A0A-6086-564B-AF20-863600AA5C1E}"/>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1924D9DD-DAF9-EB46-BD87-0A91ABEFC99C}"/>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AA739B2-6316-A541-A44E-64F8397E49FA}"/>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2" name="Straight Connector 301">
              <a:extLst>
                <a:ext uri="{FF2B5EF4-FFF2-40B4-BE49-F238E27FC236}">
                  <a16:creationId xmlns:a16="http://schemas.microsoft.com/office/drawing/2014/main" id="{3B6B4AA5-18FE-E041-A5B2-B3C095052D43}"/>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9" name="Group 308">
            <a:extLst>
              <a:ext uri="{FF2B5EF4-FFF2-40B4-BE49-F238E27FC236}">
                <a16:creationId xmlns:a16="http://schemas.microsoft.com/office/drawing/2014/main" id="{75A668DC-2C03-5E4B-B5A0-D9BB2341EA14}"/>
              </a:ext>
            </a:extLst>
          </p:cNvPr>
          <p:cNvGrpSpPr/>
          <p:nvPr/>
        </p:nvGrpSpPr>
        <p:grpSpPr>
          <a:xfrm>
            <a:off x="6152374" y="3099605"/>
            <a:ext cx="655" cy="752103"/>
            <a:chOff x="5255106" y="3110757"/>
            <a:chExt cx="655" cy="752103"/>
          </a:xfrm>
        </p:grpSpPr>
        <p:grpSp>
          <p:nvGrpSpPr>
            <p:cNvPr id="310" name="Group 309">
              <a:extLst>
                <a:ext uri="{FF2B5EF4-FFF2-40B4-BE49-F238E27FC236}">
                  <a16:creationId xmlns:a16="http://schemas.microsoft.com/office/drawing/2014/main" id="{73FBE533-8FEA-2F49-9B31-77C1C82D0779}"/>
                </a:ext>
              </a:extLst>
            </p:cNvPr>
            <p:cNvGrpSpPr/>
            <p:nvPr/>
          </p:nvGrpSpPr>
          <p:grpSpPr>
            <a:xfrm rot="5400000">
              <a:off x="4879382" y="3486482"/>
              <a:ext cx="752103" cy="654"/>
              <a:chOff x="2903783" y="3506012"/>
              <a:chExt cx="1490292" cy="3"/>
            </a:xfrm>
          </p:grpSpPr>
          <p:cxnSp>
            <p:nvCxnSpPr>
              <p:cNvPr id="312" name="Straight Connector 311">
                <a:extLst>
                  <a:ext uri="{FF2B5EF4-FFF2-40B4-BE49-F238E27FC236}">
                    <a16:creationId xmlns:a16="http://schemas.microsoft.com/office/drawing/2014/main" id="{83CA7467-6C23-CF4D-8A63-EAAFABEE4CE8}"/>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D1954869-6751-5E46-A597-BD7918B57F84}"/>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97A2673-0F31-034D-80D4-834378B8A974}"/>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7414FB6B-B314-AB4D-8428-A3FDC655362C}"/>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EDC5AB7-5054-BB43-AC91-F9B8155133AB}"/>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80B6262C-36CA-C34F-B979-0BC9641BB53F}"/>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1" name="Straight Connector 310">
              <a:extLst>
                <a:ext uri="{FF2B5EF4-FFF2-40B4-BE49-F238E27FC236}">
                  <a16:creationId xmlns:a16="http://schemas.microsoft.com/office/drawing/2014/main" id="{48EBB05F-AAD3-F94E-8A7D-FC5A2A471DED}"/>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8" name="Straight Connector 317">
            <a:extLst>
              <a:ext uri="{FF2B5EF4-FFF2-40B4-BE49-F238E27FC236}">
                <a16:creationId xmlns:a16="http://schemas.microsoft.com/office/drawing/2014/main" id="{1490E12E-5EF8-E445-ADEA-0978783AB1EB}"/>
              </a:ext>
            </a:extLst>
          </p:cNvPr>
          <p:cNvCxnSpPr>
            <a:cxnSpLocks/>
          </p:cNvCxnSpPr>
          <p:nvPr/>
        </p:nvCxnSpPr>
        <p:spPr>
          <a:xfrm rot="5400000">
            <a:off x="6058048" y="4171469"/>
            <a:ext cx="54627" cy="0"/>
          </a:xfrm>
          <a:prstGeom prst="line">
            <a:avLst/>
          </a:prstGeom>
          <a:ln w="41275" cap="sq">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01FDCB53-C9ED-0A43-9207-A40612CA1BF6}"/>
              </a:ext>
            </a:extLst>
          </p:cNvPr>
          <p:cNvCxnSpPr>
            <a:cxnSpLocks/>
          </p:cNvCxnSpPr>
          <p:nvPr/>
        </p:nvCxnSpPr>
        <p:spPr>
          <a:xfrm rot="5400000">
            <a:off x="5401825" y="4132449"/>
            <a:ext cx="54627" cy="0"/>
          </a:xfrm>
          <a:prstGeom prst="line">
            <a:avLst/>
          </a:prstGeom>
          <a:ln w="41275" cap="sq">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519A9A1-2AC3-894B-858D-2C17955E49BE}"/>
              </a:ext>
            </a:extLst>
          </p:cNvPr>
          <p:cNvCxnSpPr>
            <a:cxnSpLocks/>
          </p:cNvCxnSpPr>
          <p:nvPr/>
        </p:nvCxnSpPr>
        <p:spPr>
          <a:xfrm rot="5400000">
            <a:off x="5461978" y="4132744"/>
            <a:ext cx="54627" cy="0"/>
          </a:xfrm>
          <a:prstGeom prst="line">
            <a:avLst/>
          </a:prstGeom>
          <a:ln w="41275" cap="sq">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7BF1668B-6630-5540-9F18-5255D7D9CA0D}"/>
              </a:ext>
            </a:extLst>
          </p:cNvPr>
          <p:cNvCxnSpPr>
            <a:cxnSpLocks/>
          </p:cNvCxnSpPr>
          <p:nvPr/>
        </p:nvCxnSpPr>
        <p:spPr>
          <a:xfrm rot="5400000">
            <a:off x="6125060" y="4171468"/>
            <a:ext cx="54627" cy="0"/>
          </a:xfrm>
          <a:prstGeom prst="line">
            <a:avLst/>
          </a:prstGeom>
          <a:ln w="41275" cap="sq">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1F292FC-48A7-0F4F-966D-DE11EBF2DECB}"/>
              </a:ext>
            </a:extLst>
          </p:cNvPr>
          <p:cNvCxnSpPr>
            <a:cxnSpLocks/>
          </p:cNvCxnSpPr>
          <p:nvPr/>
        </p:nvCxnSpPr>
        <p:spPr>
          <a:xfrm rot="5400000">
            <a:off x="5209321" y="3816543"/>
            <a:ext cx="54627" cy="0"/>
          </a:xfrm>
          <a:prstGeom prst="line">
            <a:avLst/>
          </a:prstGeom>
          <a:ln w="41275" cap="sq">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181CDFF-D3D6-F841-A748-62E2423F7F11}"/>
              </a:ext>
            </a:extLst>
          </p:cNvPr>
          <p:cNvCxnSpPr>
            <a:cxnSpLocks/>
          </p:cNvCxnSpPr>
          <p:nvPr/>
        </p:nvCxnSpPr>
        <p:spPr>
          <a:xfrm rot="5400000">
            <a:off x="5281510" y="3820555"/>
            <a:ext cx="54627" cy="0"/>
          </a:xfrm>
          <a:prstGeom prst="line">
            <a:avLst/>
          </a:prstGeom>
          <a:ln w="41275" cap="sq">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A4CD4EF9-B14C-1340-8470-8B8FDA170650}"/>
              </a:ext>
            </a:extLst>
          </p:cNvPr>
          <p:cNvCxnSpPr>
            <a:cxnSpLocks/>
          </p:cNvCxnSpPr>
          <p:nvPr/>
        </p:nvCxnSpPr>
        <p:spPr>
          <a:xfrm rot="5400000">
            <a:off x="6647195" y="3789230"/>
            <a:ext cx="54627" cy="0"/>
          </a:xfrm>
          <a:prstGeom prst="line">
            <a:avLst/>
          </a:prstGeom>
          <a:ln w="41275" cap="sq">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0C110FC2-C7A8-AA4B-A16D-B6BFC556B7CA}"/>
              </a:ext>
            </a:extLst>
          </p:cNvPr>
          <p:cNvCxnSpPr>
            <a:cxnSpLocks/>
          </p:cNvCxnSpPr>
          <p:nvPr/>
        </p:nvCxnSpPr>
        <p:spPr>
          <a:xfrm rot="5400000">
            <a:off x="5931576" y="3981959"/>
            <a:ext cx="54627" cy="0"/>
          </a:xfrm>
          <a:prstGeom prst="line">
            <a:avLst/>
          </a:prstGeom>
          <a:ln w="41275" cap="sq">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BEAB769D-80F1-3D4A-BD7F-31F6643AECD8}"/>
              </a:ext>
            </a:extLst>
          </p:cNvPr>
          <p:cNvCxnSpPr>
            <a:cxnSpLocks/>
          </p:cNvCxnSpPr>
          <p:nvPr/>
        </p:nvCxnSpPr>
        <p:spPr>
          <a:xfrm rot="5400000">
            <a:off x="6000483" y="3983284"/>
            <a:ext cx="54627" cy="0"/>
          </a:xfrm>
          <a:prstGeom prst="line">
            <a:avLst/>
          </a:prstGeom>
          <a:ln w="41275" cap="sq">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5F9B8A95-239C-8645-912F-3894AD8A5CFF}"/>
              </a:ext>
            </a:extLst>
          </p:cNvPr>
          <p:cNvCxnSpPr>
            <a:cxnSpLocks/>
          </p:cNvCxnSpPr>
          <p:nvPr/>
        </p:nvCxnSpPr>
        <p:spPr>
          <a:xfrm rot="5400000">
            <a:off x="6298663" y="4134359"/>
            <a:ext cx="54627" cy="0"/>
          </a:xfrm>
          <a:prstGeom prst="line">
            <a:avLst/>
          </a:prstGeom>
          <a:ln w="41275" cap="sq">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D6248C52-6CC0-EB4E-9A66-D39CF8EFAE19}"/>
              </a:ext>
            </a:extLst>
          </p:cNvPr>
          <p:cNvCxnSpPr>
            <a:cxnSpLocks/>
          </p:cNvCxnSpPr>
          <p:nvPr/>
        </p:nvCxnSpPr>
        <p:spPr>
          <a:xfrm rot="5400000">
            <a:off x="6367570" y="4135684"/>
            <a:ext cx="54627" cy="0"/>
          </a:xfrm>
          <a:prstGeom prst="line">
            <a:avLst/>
          </a:prstGeom>
          <a:ln w="41275" cap="sq">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D92317B2-E02A-564A-BA3E-F677F192DB8A}"/>
              </a:ext>
            </a:extLst>
          </p:cNvPr>
          <p:cNvCxnSpPr>
            <a:cxnSpLocks/>
          </p:cNvCxnSpPr>
          <p:nvPr/>
        </p:nvCxnSpPr>
        <p:spPr>
          <a:xfrm rot="5400000">
            <a:off x="5393070" y="3910937"/>
            <a:ext cx="54627" cy="0"/>
          </a:xfrm>
          <a:prstGeom prst="line">
            <a:avLst/>
          </a:prstGeom>
          <a:ln w="41275" cap="sq">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7F740E1-FA3B-F44B-9B9A-54E1E65BCE11}"/>
              </a:ext>
            </a:extLst>
          </p:cNvPr>
          <p:cNvCxnSpPr>
            <a:cxnSpLocks/>
          </p:cNvCxnSpPr>
          <p:nvPr/>
        </p:nvCxnSpPr>
        <p:spPr>
          <a:xfrm rot="5400000">
            <a:off x="5461977" y="3912262"/>
            <a:ext cx="54627" cy="0"/>
          </a:xfrm>
          <a:prstGeom prst="line">
            <a:avLst/>
          </a:prstGeom>
          <a:ln w="41275" cap="sq">
            <a:solidFill>
              <a:srgbClr val="FF9AF8"/>
            </a:solidFill>
          </a:ln>
        </p:spPr>
        <p:style>
          <a:lnRef idx="1">
            <a:schemeClr val="accent1"/>
          </a:lnRef>
          <a:fillRef idx="0">
            <a:schemeClr val="accent1"/>
          </a:fillRef>
          <a:effectRef idx="0">
            <a:schemeClr val="accent1"/>
          </a:effectRef>
          <a:fontRef idx="minor">
            <a:schemeClr val="tx1"/>
          </a:fontRef>
        </p:style>
      </p:cxnSp>
      <p:sp>
        <p:nvSpPr>
          <p:cNvPr id="331" name="TextBox 330">
            <a:extLst>
              <a:ext uri="{FF2B5EF4-FFF2-40B4-BE49-F238E27FC236}">
                <a16:creationId xmlns:a16="http://schemas.microsoft.com/office/drawing/2014/main" id="{DBA91AEA-7FA2-CA4E-B391-CE316FE408C4}"/>
              </a:ext>
            </a:extLst>
          </p:cNvPr>
          <p:cNvSpPr txBox="1"/>
          <p:nvPr/>
        </p:nvSpPr>
        <p:spPr>
          <a:xfrm>
            <a:off x="5482246" y="5386857"/>
            <a:ext cx="1710813" cy="707886"/>
          </a:xfrm>
          <a:prstGeom prst="rect">
            <a:avLst/>
          </a:prstGeom>
          <a:noFill/>
        </p:spPr>
        <p:txBody>
          <a:bodyPr wrap="square" rtlCol="0">
            <a:spAutoFit/>
          </a:bodyPr>
          <a:lstStyle/>
          <a:p>
            <a:pPr algn="ctr"/>
            <a:r>
              <a:rPr lang="fr-CA" sz="2000">
                <a:solidFill>
                  <a:srgbClr val="6D6D6D"/>
                </a:solidFill>
                <a:latin typeface="Arial" panose="020B0604020202020204" pitchFamily="34" charset="0"/>
                <a:cs typeface="Arial" panose="020B0604020202020204" pitchFamily="34" charset="0"/>
              </a:rPr>
              <a:t>Génération </a:t>
            </a:r>
            <a:br>
              <a:rPr lang="fr-CA" sz="2000">
                <a:solidFill>
                  <a:srgbClr val="6D6D6D"/>
                </a:solidFill>
                <a:latin typeface="Arial" panose="020B0604020202020204" pitchFamily="34" charset="0"/>
                <a:cs typeface="Arial" panose="020B0604020202020204" pitchFamily="34" charset="0"/>
              </a:rPr>
            </a:br>
            <a:r>
              <a:rPr lang="fr-CA" sz="2000">
                <a:solidFill>
                  <a:srgbClr val="6D6D6D"/>
                </a:solidFill>
                <a:latin typeface="Arial" panose="020B0604020202020204" pitchFamily="34" charset="0"/>
                <a:cs typeface="Arial" panose="020B0604020202020204" pitchFamily="34" charset="0"/>
              </a:rPr>
              <a:t>d’</a:t>
            </a:r>
            <a:r>
              <a:rPr lang="fr-CA" sz="2000" err="1">
                <a:solidFill>
                  <a:srgbClr val="6D6D6D"/>
                </a:solidFill>
                <a:latin typeface="Arial" panose="020B0604020202020204" pitchFamily="34" charset="0"/>
                <a:cs typeface="Arial" panose="020B0604020202020204" pitchFamily="34" charset="0"/>
              </a:rPr>
              <a:t>amplifiats</a:t>
            </a:r>
            <a:endParaRPr lang="fr-CA" sz="2000">
              <a:solidFill>
                <a:srgbClr val="6D6D6D"/>
              </a:solidFill>
              <a:latin typeface="Arial" panose="020B0604020202020204" pitchFamily="34" charset="0"/>
              <a:cs typeface="Arial" panose="020B0604020202020204" pitchFamily="34" charset="0"/>
            </a:endParaRPr>
          </a:p>
        </p:txBody>
      </p:sp>
      <p:sp>
        <p:nvSpPr>
          <p:cNvPr id="332" name="Oval 331">
            <a:extLst>
              <a:ext uri="{FF2B5EF4-FFF2-40B4-BE49-F238E27FC236}">
                <a16:creationId xmlns:a16="http://schemas.microsoft.com/office/drawing/2014/main" id="{8D2B3240-37D0-F747-ADAF-7E4707394361}"/>
              </a:ext>
            </a:extLst>
          </p:cNvPr>
          <p:cNvSpPr>
            <a:spLocks noChangeAspect="1"/>
          </p:cNvSpPr>
          <p:nvPr/>
        </p:nvSpPr>
        <p:spPr>
          <a:xfrm>
            <a:off x="8245428" y="2509500"/>
            <a:ext cx="2612923" cy="2614086"/>
          </a:xfrm>
          <a:prstGeom prst="ellipse">
            <a:avLst/>
          </a:prstGeom>
          <a:noFill/>
          <a:ln w="139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33" name="Oval 332">
            <a:extLst>
              <a:ext uri="{FF2B5EF4-FFF2-40B4-BE49-F238E27FC236}">
                <a16:creationId xmlns:a16="http://schemas.microsoft.com/office/drawing/2014/main" id="{8A80C339-90B8-C04B-A4FF-8A50ABF3A325}"/>
              </a:ext>
            </a:extLst>
          </p:cNvPr>
          <p:cNvSpPr>
            <a:spLocks noChangeAspect="1"/>
          </p:cNvSpPr>
          <p:nvPr/>
        </p:nvSpPr>
        <p:spPr>
          <a:xfrm>
            <a:off x="9429175" y="3003372"/>
            <a:ext cx="696689" cy="69914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3200">
                <a:solidFill>
                  <a:schemeClr val="tx1"/>
                </a:solidFill>
                <a:latin typeface="Arial" panose="020B0604020202020204" pitchFamily="34" charset="0"/>
                <a:cs typeface="Arial" panose="020B0604020202020204" pitchFamily="34" charset="0"/>
              </a:rPr>
              <a:t>A</a:t>
            </a:r>
          </a:p>
        </p:txBody>
      </p:sp>
      <p:sp>
        <p:nvSpPr>
          <p:cNvPr id="334" name="Oval 333">
            <a:extLst>
              <a:ext uri="{FF2B5EF4-FFF2-40B4-BE49-F238E27FC236}">
                <a16:creationId xmlns:a16="http://schemas.microsoft.com/office/drawing/2014/main" id="{34A54C4B-2146-E440-9395-8E0C2F6A2944}"/>
              </a:ext>
            </a:extLst>
          </p:cNvPr>
          <p:cNvSpPr>
            <a:spLocks noChangeAspect="1"/>
          </p:cNvSpPr>
          <p:nvPr/>
        </p:nvSpPr>
        <p:spPr>
          <a:xfrm>
            <a:off x="8949206" y="3328423"/>
            <a:ext cx="696689" cy="69914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3200" err="1">
                <a:solidFill>
                  <a:schemeClr val="tx1"/>
                </a:solidFill>
                <a:latin typeface="Arial" panose="020B0604020202020204" pitchFamily="34" charset="0"/>
                <a:cs typeface="Arial" panose="020B0604020202020204" pitchFamily="34" charset="0"/>
              </a:rPr>
              <a:t>T</a:t>
            </a:r>
            <a:endParaRPr lang="fr-CA" sz="3200">
              <a:solidFill>
                <a:schemeClr val="tx1"/>
              </a:solidFill>
              <a:latin typeface="Arial" panose="020B0604020202020204" pitchFamily="34" charset="0"/>
              <a:cs typeface="Arial" panose="020B0604020202020204" pitchFamily="34" charset="0"/>
            </a:endParaRPr>
          </a:p>
        </p:txBody>
      </p:sp>
      <p:sp>
        <p:nvSpPr>
          <p:cNvPr id="335" name="Oval 334">
            <a:extLst>
              <a:ext uri="{FF2B5EF4-FFF2-40B4-BE49-F238E27FC236}">
                <a16:creationId xmlns:a16="http://schemas.microsoft.com/office/drawing/2014/main" id="{9BC078FC-0BD1-434B-B2D7-FF3AF85B91CA}"/>
              </a:ext>
            </a:extLst>
          </p:cNvPr>
          <p:cNvSpPr>
            <a:spLocks noChangeAspect="1"/>
          </p:cNvSpPr>
          <p:nvPr/>
        </p:nvSpPr>
        <p:spPr>
          <a:xfrm>
            <a:off x="9459612" y="3566459"/>
            <a:ext cx="696689" cy="69914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3200">
                <a:solidFill>
                  <a:schemeClr val="tx1"/>
                </a:solidFill>
                <a:latin typeface="Arial" panose="020B0604020202020204" pitchFamily="34" charset="0"/>
                <a:cs typeface="Arial" panose="020B0604020202020204" pitchFamily="34" charset="0"/>
              </a:rPr>
              <a:t>C</a:t>
            </a:r>
          </a:p>
        </p:txBody>
      </p:sp>
      <p:sp>
        <p:nvSpPr>
          <p:cNvPr id="336" name="Oval 335">
            <a:extLst>
              <a:ext uri="{FF2B5EF4-FFF2-40B4-BE49-F238E27FC236}">
                <a16:creationId xmlns:a16="http://schemas.microsoft.com/office/drawing/2014/main" id="{CA28A6F2-D0AA-EB4B-BAC0-85E271304435}"/>
              </a:ext>
            </a:extLst>
          </p:cNvPr>
          <p:cNvSpPr>
            <a:spLocks noChangeAspect="1"/>
          </p:cNvSpPr>
          <p:nvPr/>
        </p:nvSpPr>
        <p:spPr>
          <a:xfrm>
            <a:off x="8979643" y="3876430"/>
            <a:ext cx="696689" cy="69914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3200">
                <a:solidFill>
                  <a:schemeClr val="tx1"/>
                </a:solidFill>
                <a:latin typeface="Arial" panose="020B0604020202020204" pitchFamily="34" charset="0"/>
                <a:cs typeface="Arial" panose="020B0604020202020204" pitchFamily="34" charset="0"/>
              </a:rPr>
              <a:t>G</a:t>
            </a:r>
          </a:p>
        </p:txBody>
      </p:sp>
      <p:sp>
        <p:nvSpPr>
          <p:cNvPr id="337" name="TextBox 336">
            <a:extLst>
              <a:ext uri="{FF2B5EF4-FFF2-40B4-BE49-F238E27FC236}">
                <a16:creationId xmlns:a16="http://schemas.microsoft.com/office/drawing/2014/main" id="{B26AADA1-5F81-FF4E-B484-C1619BABC457}"/>
              </a:ext>
            </a:extLst>
          </p:cNvPr>
          <p:cNvSpPr txBox="1"/>
          <p:nvPr/>
        </p:nvSpPr>
        <p:spPr>
          <a:xfrm>
            <a:off x="8696482" y="5386857"/>
            <a:ext cx="1710813" cy="400110"/>
          </a:xfrm>
          <a:prstGeom prst="rect">
            <a:avLst/>
          </a:prstGeom>
          <a:noFill/>
        </p:spPr>
        <p:txBody>
          <a:bodyPr wrap="square" rtlCol="0">
            <a:spAutoFit/>
          </a:bodyPr>
          <a:lstStyle/>
          <a:p>
            <a:pPr algn="ctr"/>
            <a:r>
              <a:rPr lang="fr-CA" sz="2000">
                <a:solidFill>
                  <a:srgbClr val="6D6D6D"/>
                </a:solidFill>
                <a:latin typeface="Arial" panose="020B0604020202020204" pitchFamily="34" charset="0"/>
                <a:cs typeface="Arial" panose="020B0604020202020204" pitchFamily="34" charset="0"/>
              </a:rPr>
              <a:t>Séquençage</a:t>
            </a:r>
          </a:p>
        </p:txBody>
      </p:sp>
      <p:sp>
        <p:nvSpPr>
          <p:cNvPr id="3" name="TextBox 2">
            <a:extLst>
              <a:ext uri="{FF2B5EF4-FFF2-40B4-BE49-F238E27FC236}">
                <a16:creationId xmlns:a16="http://schemas.microsoft.com/office/drawing/2014/main" id="{6AA637DB-2E25-0A4F-EC5A-42F5C931D6D9}"/>
              </a:ext>
            </a:extLst>
          </p:cNvPr>
          <p:cNvSpPr txBox="1"/>
          <p:nvPr/>
        </p:nvSpPr>
        <p:spPr>
          <a:xfrm>
            <a:off x="-5404" y="3720877"/>
            <a:ext cx="1509635" cy="646331"/>
          </a:xfrm>
          <a:prstGeom prst="rect">
            <a:avLst/>
          </a:prstGeom>
          <a:noFill/>
        </p:spPr>
        <p:txBody>
          <a:bodyPr wrap="square" rtlCol="0">
            <a:spAutoFit/>
          </a:bodyPr>
          <a:lstStyle/>
          <a:p>
            <a:r>
              <a:rPr lang="fr-CA">
                <a:latin typeface="Arial" panose="020B0604020202020204" pitchFamily="34" charset="0"/>
                <a:cs typeface="Arial" panose="020B0604020202020204" pitchFamily="34" charset="0"/>
              </a:rPr>
              <a:t>Principales étapes</a:t>
            </a:r>
          </a:p>
        </p:txBody>
      </p:sp>
      <p:sp>
        <p:nvSpPr>
          <p:cNvPr id="5" name="TextBox 4">
            <a:extLst>
              <a:ext uri="{FF2B5EF4-FFF2-40B4-BE49-F238E27FC236}">
                <a16:creationId xmlns:a16="http://schemas.microsoft.com/office/drawing/2014/main" id="{2561AF3C-795B-8C80-C3EB-3A28667DBCF8}"/>
              </a:ext>
            </a:extLst>
          </p:cNvPr>
          <p:cNvSpPr txBox="1"/>
          <p:nvPr/>
        </p:nvSpPr>
        <p:spPr>
          <a:xfrm>
            <a:off x="276126" y="6446866"/>
            <a:ext cx="10860597" cy="338554"/>
          </a:xfrm>
          <a:prstGeom prst="rect">
            <a:avLst/>
          </a:prstGeom>
          <a:noFill/>
        </p:spPr>
        <p:txBody>
          <a:bodyPr wrap="square" rtlCol="0">
            <a:spAutoFit/>
          </a:bodyPr>
          <a:lstStyle/>
          <a:p>
            <a:r>
              <a:rPr lang="fr-CA" sz="1600">
                <a:latin typeface="Arial" panose="020B0604020202020204" pitchFamily="34" charset="0"/>
                <a:cs typeface="Arial" panose="020B0604020202020204" pitchFamily="34" charset="0"/>
              </a:rPr>
              <a:t>Description des étapes : </a:t>
            </a:r>
            <a:r>
              <a:rPr lang="fr-CA" sz="1600">
                <a:latin typeface="Arial" panose="020B0604020202020204" pitchFamily="34" charset="0"/>
                <a:cs typeface="Arial" panose="020B0604020202020204" pitchFamily="34" charset="0"/>
                <a:hlinkClick r:id="rId3"/>
              </a:rPr>
              <a:t>https://www.youtube.com/watch?v=fCd6B5HRaZ8&amp;ab_channel=Illumina</a:t>
            </a:r>
            <a:endParaRPr lang="fr-CA" sz="1600"/>
          </a:p>
        </p:txBody>
      </p:sp>
      <p:sp>
        <p:nvSpPr>
          <p:cNvPr id="8" name="Espace réservé du contenu 2">
            <a:extLst>
              <a:ext uri="{FF2B5EF4-FFF2-40B4-BE49-F238E27FC236}">
                <a16:creationId xmlns:a16="http://schemas.microsoft.com/office/drawing/2014/main" id="{7FC30122-CD68-5C47-510C-86EEE1C9159C}"/>
              </a:ext>
            </a:extLst>
          </p:cNvPr>
          <p:cNvSpPr>
            <a:spLocks noGrp="1"/>
          </p:cNvSpPr>
          <p:nvPr>
            <p:ph idx="1"/>
          </p:nvPr>
        </p:nvSpPr>
        <p:spPr>
          <a:xfrm>
            <a:off x="838200" y="1381921"/>
            <a:ext cx="10919908" cy="1522845"/>
          </a:xfrm>
        </p:spPr>
        <p:txBody>
          <a:bodyPr>
            <a:normAutofit/>
          </a:bodyPr>
          <a:lstStyle/>
          <a:p>
            <a:pPr>
              <a:lnSpc>
                <a:spcPct val="150000"/>
              </a:lnSpc>
            </a:pPr>
            <a:r>
              <a:rPr lang="fr-FR" sz="2400">
                <a:latin typeface="Arial" panose="020B0604020202020204" pitchFamily="34" charset="0"/>
                <a:cs typeface="Arial" panose="020B0604020202020204" pitchFamily="34" charset="0"/>
              </a:rPr>
              <a:t>Objectif </a:t>
            </a:r>
          </a:p>
          <a:p>
            <a:pPr lvl="1">
              <a:lnSpc>
                <a:spcPct val="150000"/>
              </a:lnSpc>
            </a:pPr>
            <a:r>
              <a:rPr lang="fr-FR" sz="2000">
                <a:latin typeface="Arial" panose="020B0604020202020204" pitchFamily="34" charset="0"/>
                <a:cs typeface="Arial" panose="020B0604020202020204" pitchFamily="34" charset="0"/>
              </a:rPr>
              <a:t>Déterminer l'ordre d'enchaînement des nucléotides</a:t>
            </a:r>
          </a:p>
        </p:txBody>
      </p:sp>
    </p:spTree>
    <p:extLst>
      <p:ext uri="{BB962C8B-B14F-4D97-AF65-F5344CB8AC3E}">
        <p14:creationId xmlns:p14="http://schemas.microsoft.com/office/powerpoint/2010/main" val="65895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305F-C96A-E444-80BE-5308752DF95D}"/>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Séquençage</a:t>
            </a:r>
          </a:p>
        </p:txBody>
      </p:sp>
      <p:sp>
        <p:nvSpPr>
          <p:cNvPr id="4" name="Slide Number Placeholder 3">
            <a:extLst>
              <a:ext uri="{FF2B5EF4-FFF2-40B4-BE49-F238E27FC236}">
                <a16:creationId xmlns:a16="http://schemas.microsoft.com/office/drawing/2014/main" id="{4A757990-B919-9241-B9D7-7AFDBBC32C9C}"/>
              </a:ext>
            </a:extLst>
          </p:cNvPr>
          <p:cNvSpPr>
            <a:spLocks noGrp="1"/>
          </p:cNvSpPr>
          <p:nvPr>
            <p:ph type="sldNum" sz="quarter" idx="12"/>
          </p:nvPr>
        </p:nvSpPr>
        <p:spPr/>
        <p:txBody>
          <a:bodyPr/>
          <a:lstStyle/>
          <a:p>
            <a:fld id="{9B15ED26-301E-7946-9B9C-2C2CD640F984}" type="slidenum">
              <a:rPr lang="fr-FR" smtClean="0"/>
              <a:t>11</a:t>
            </a:fld>
            <a:endParaRPr lang="fr-FR"/>
          </a:p>
        </p:txBody>
      </p:sp>
      <p:pic>
        <p:nvPicPr>
          <p:cNvPr id="379" name="Google Shape;387;p38">
            <a:extLst>
              <a:ext uri="{FF2B5EF4-FFF2-40B4-BE49-F238E27FC236}">
                <a16:creationId xmlns:a16="http://schemas.microsoft.com/office/drawing/2014/main" id="{9718F949-BAAD-0248-911C-429F28DD48E3}"/>
              </a:ext>
            </a:extLst>
          </p:cNvPr>
          <p:cNvPicPr preferRelativeResize="0"/>
          <p:nvPr/>
        </p:nvPicPr>
        <p:blipFill rotWithShape="1">
          <a:blip r:embed="rId2" cstate="email">
            <a:alphaModFix/>
            <a:extLst>
              <a:ext uri="{28A0092B-C50C-407E-A947-70E740481C1C}">
                <a14:useLocalDpi xmlns:a14="http://schemas.microsoft.com/office/drawing/2010/main"/>
              </a:ext>
            </a:extLst>
          </a:blip>
          <a:srcRect l="82568"/>
          <a:stretch/>
        </p:blipFill>
        <p:spPr>
          <a:xfrm>
            <a:off x="6929056" y="2574664"/>
            <a:ext cx="1136667" cy="3701200"/>
          </a:xfrm>
          <a:prstGeom prst="rect">
            <a:avLst/>
          </a:prstGeom>
          <a:noFill/>
          <a:ln>
            <a:noFill/>
          </a:ln>
        </p:spPr>
      </p:pic>
      <p:sp>
        <p:nvSpPr>
          <p:cNvPr id="381" name="Google Shape;390;p38">
            <a:extLst>
              <a:ext uri="{FF2B5EF4-FFF2-40B4-BE49-F238E27FC236}">
                <a16:creationId xmlns:a16="http://schemas.microsoft.com/office/drawing/2014/main" id="{75B721EC-D452-7948-99B8-724756CB698C}"/>
              </a:ext>
            </a:extLst>
          </p:cNvPr>
          <p:cNvSpPr txBox="1"/>
          <p:nvPr/>
        </p:nvSpPr>
        <p:spPr>
          <a:xfrm>
            <a:off x="627245" y="1425634"/>
            <a:ext cx="9426673" cy="1201827"/>
          </a:xfrm>
          <a:prstGeom prst="rect">
            <a:avLst/>
          </a:prstGeom>
          <a:noFill/>
          <a:ln>
            <a:noFill/>
          </a:ln>
        </p:spPr>
        <p:txBody>
          <a:bodyPr spcFirstLastPara="1" wrap="square" lIns="121900" tIns="121900" rIns="121900" bIns="121900" anchor="t" anchorCtr="0">
            <a:spAutoFit/>
          </a:bodyPr>
          <a:lstStyle/>
          <a:p>
            <a:pPr>
              <a:lnSpc>
                <a:spcPct val="115000"/>
              </a:lnSpc>
            </a:pPr>
            <a:r>
              <a:rPr lang="fr-CA">
                <a:latin typeface="Arial" panose="020B0604020202020204" pitchFamily="34" charset="0"/>
                <a:ea typeface="Helvetica Neue"/>
                <a:cs typeface="Arial" panose="020B0604020202020204" pitchFamily="34" charset="0"/>
                <a:sym typeface="Helvetica Neue"/>
              </a:rPr>
              <a:t>Les nucléotides fluorescents s’hybrident au brin d’ADN :</a:t>
            </a:r>
          </a:p>
          <a:p>
            <a:pPr marL="358775">
              <a:lnSpc>
                <a:spcPct val="115000"/>
              </a:lnSpc>
            </a:pPr>
            <a:r>
              <a:rPr lang="fr-CA">
                <a:latin typeface="Arial" panose="020B0604020202020204" pitchFamily="34" charset="0"/>
                <a:ea typeface="Helvetica Neue"/>
                <a:cs typeface="Arial" panose="020B0604020202020204" pitchFamily="34" charset="0"/>
                <a:sym typeface="Helvetica Neue"/>
              </a:rPr>
              <a:t>Une hybridation par cycle, le nombre de cycle est déterminé par la longueur du fragment </a:t>
            </a:r>
            <a:endParaRPr lang="fr-CA" u="sng">
              <a:latin typeface="Arial" panose="020B0604020202020204" pitchFamily="34" charset="0"/>
              <a:ea typeface="Helvetica Neue"/>
              <a:cs typeface="Arial" panose="020B0604020202020204" pitchFamily="34" charset="0"/>
              <a:sym typeface="Helvetica Neue"/>
            </a:endParaRPr>
          </a:p>
        </p:txBody>
      </p:sp>
      <p:sp>
        <p:nvSpPr>
          <p:cNvPr id="382" name="Google Shape;392;p38">
            <a:extLst>
              <a:ext uri="{FF2B5EF4-FFF2-40B4-BE49-F238E27FC236}">
                <a16:creationId xmlns:a16="http://schemas.microsoft.com/office/drawing/2014/main" id="{8E1B9EBF-ADFD-994D-8810-0DEF2CA6D0C3}"/>
              </a:ext>
            </a:extLst>
          </p:cNvPr>
          <p:cNvSpPr txBox="1"/>
          <p:nvPr/>
        </p:nvSpPr>
        <p:spPr>
          <a:xfrm>
            <a:off x="8610600" y="3335832"/>
            <a:ext cx="3504496" cy="1838925"/>
          </a:xfrm>
          <a:prstGeom prst="rect">
            <a:avLst/>
          </a:prstGeom>
          <a:noFill/>
          <a:ln>
            <a:noFill/>
          </a:ln>
        </p:spPr>
        <p:txBody>
          <a:bodyPr spcFirstLastPara="1" wrap="square" lIns="121900" tIns="121900" rIns="121900" bIns="121900" anchor="t" anchorCtr="0">
            <a:spAutoFit/>
          </a:bodyPr>
          <a:lstStyle/>
          <a:p>
            <a:pPr algn="ctr">
              <a:lnSpc>
                <a:spcPct val="115000"/>
              </a:lnSpc>
            </a:pPr>
            <a:r>
              <a:rPr lang="fr-CA">
                <a:solidFill>
                  <a:srgbClr val="434343"/>
                </a:solidFill>
                <a:latin typeface="Arial" panose="020B0604020202020204" pitchFamily="34" charset="0"/>
                <a:ea typeface="Helvetica Neue"/>
                <a:cs typeface="Arial" panose="020B0604020202020204" pitchFamily="34" charset="0"/>
                <a:sym typeface="Helvetica Neue"/>
              </a:rPr>
              <a:t>Les nucléotides incorporés sont identifiés selon leur signaux fluorescents. Les clusters s’illuminent simultanément permettant la lecture</a:t>
            </a:r>
            <a:endParaRPr lang="fr-CA" u="sng">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385" name="Google Shape;393;p38">
            <a:extLst>
              <a:ext uri="{FF2B5EF4-FFF2-40B4-BE49-F238E27FC236}">
                <a16:creationId xmlns:a16="http://schemas.microsoft.com/office/drawing/2014/main" id="{2B0FE174-F3D9-3B4F-87B8-E09F2683EF63}"/>
              </a:ext>
            </a:extLst>
          </p:cNvPr>
          <p:cNvPicPr preferRelativeResize="0"/>
          <p:nvPr/>
        </p:nvPicPr>
        <p:blipFill rotWithShape="1">
          <a:blip r:embed="rId3" cstate="email">
            <a:clrChange>
              <a:clrFrom>
                <a:srgbClr val="FCFEFF"/>
              </a:clrFrom>
              <a:clrTo>
                <a:srgbClr val="FCFEFF">
                  <a:alpha val="0"/>
                </a:srgbClr>
              </a:clrTo>
            </a:clrChange>
            <a:alphaModFix/>
            <a:extLst>
              <a:ext uri="{28A0092B-C50C-407E-A947-70E740481C1C}">
                <a14:useLocalDpi xmlns:a14="http://schemas.microsoft.com/office/drawing/2010/main"/>
              </a:ext>
            </a:extLst>
          </a:blip>
          <a:srcRect r="20992"/>
          <a:stretch/>
        </p:blipFill>
        <p:spPr>
          <a:xfrm>
            <a:off x="1474785" y="2599759"/>
            <a:ext cx="5152000" cy="3701200"/>
          </a:xfrm>
          <a:prstGeom prst="rect">
            <a:avLst/>
          </a:prstGeom>
          <a:noFill/>
          <a:ln>
            <a:noFill/>
          </a:ln>
        </p:spPr>
      </p:pic>
      <p:pic>
        <p:nvPicPr>
          <p:cNvPr id="5" name="Graphic 4" descr="Lights On with solid fill">
            <a:extLst>
              <a:ext uri="{FF2B5EF4-FFF2-40B4-BE49-F238E27FC236}">
                <a16:creationId xmlns:a16="http://schemas.microsoft.com/office/drawing/2014/main" id="{76C5FDEE-EB55-2147-8963-7A9C938EAE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34081" y="3129024"/>
            <a:ext cx="478161" cy="478161"/>
          </a:xfrm>
          <a:prstGeom prst="rect">
            <a:avLst/>
          </a:prstGeom>
        </p:spPr>
      </p:pic>
      <p:sp>
        <p:nvSpPr>
          <p:cNvPr id="391" name="Google Shape;392;p38">
            <a:extLst>
              <a:ext uri="{FF2B5EF4-FFF2-40B4-BE49-F238E27FC236}">
                <a16:creationId xmlns:a16="http://schemas.microsoft.com/office/drawing/2014/main" id="{05840F8D-E8AD-414A-8FAC-2794EB105C41}"/>
              </a:ext>
            </a:extLst>
          </p:cNvPr>
          <p:cNvSpPr txBox="1"/>
          <p:nvPr/>
        </p:nvSpPr>
        <p:spPr>
          <a:xfrm>
            <a:off x="1610688" y="6425351"/>
            <a:ext cx="8970623" cy="564730"/>
          </a:xfrm>
          <a:prstGeom prst="rect">
            <a:avLst/>
          </a:prstGeom>
          <a:noFill/>
          <a:ln>
            <a:noFill/>
          </a:ln>
        </p:spPr>
        <p:txBody>
          <a:bodyPr spcFirstLastPara="1" wrap="square" lIns="121900" tIns="121900" rIns="121900" bIns="121900" anchor="t" anchorCtr="0">
            <a:spAutoFit/>
          </a:bodyPr>
          <a:lstStyle/>
          <a:p>
            <a:pPr algn="ctr">
              <a:lnSpc>
                <a:spcPct val="115000"/>
              </a:lnSpc>
            </a:pPr>
            <a:r>
              <a:rPr lang="fr-CA">
                <a:solidFill>
                  <a:srgbClr val="434343"/>
                </a:solidFill>
                <a:latin typeface="Arial" panose="020B0604020202020204" pitchFamily="34" charset="0"/>
                <a:ea typeface="Helvetica Neue"/>
                <a:cs typeface="Arial" panose="020B0604020202020204" pitchFamily="34" charset="0"/>
                <a:sym typeface="Helvetica Neue"/>
              </a:rPr>
              <a:t>Le processus entier est répété pour le brin reverse</a:t>
            </a:r>
            <a:endParaRPr lang="fr-CA" u="sng">
              <a:solidFill>
                <a:srgbClr val="434343"/>
              </a:solidFill>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182205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305F-C96A-E444-80BE-5308752DF95D}"/>
              </a:ext>
            </a:extLst>
          </p:cNvPr>
          <p:cNvSpPr>
            <a:spLocks noGrp="1"/>
          </p:cNvSpPr>
          <p:nvPr>
            <p:ph type="title"/>
          </p:nvPr>
        </p:nvSpPr>
        <p:spPr/>
        <p:txBody>
          <a:bodyPr/>
          <a:lstStyle/>
          <a:p>
            <a:r>
              <a:rPr lang="fr-CA" dirty="0">
                <a:latin typeface="Arial" panose="020B0604020202020204" pitchFamily="34" charset="0"/>
                <a:cs typeface="Arial" panose="020B0604020202020204" pitchFamily="34" charset="0"/>
              </a:rPr>
              <a:t>Produits du séquençage </a:t>
            </a:r>
          </a:p>
        </p:txBody>
      </p:sp>
      <p:sp>
        <p:nvSpPr>
          <p:cNvPr id="4" name="Slide Number Placeholder 3">
            <a:extLst>
              <a:ext uri="{FF2B5EF4-FFF2-40B4-BE49-F238E27FC236}">
                <a16:creationId xmlns:a16="http://schemas.microsoft.com/office/drawing/2014/main" id="{4A757990-B919-9241-B9D7-7AFDBBC32C9C}"/>
              </a:ext>
            </a:extLst>
          </p:cNvPr>
          <p:cNvSpPr>
            <a:spLocks noGrp="1"/>
          </p:cNvSpPr>
          <p:nvPr>
            <p:ph type="sldNum" sz="quarter" idx="12"/>
          </p:nvPr>
        </p:nvSpPr>
        <p:spPr/>
        <p:txBody>
          <a:bodyPr/>
          <a:lstStyle/>
          <a:p>
            <a:fld id="{9B15ED26-301E-7946-9B9C-2C2CD640F984}" type="slidenum">
              <a:rPr lang="fr-FR" smtClean="0"/>
              <a:t>12</a:t>
            </a:fld>
            <a:endParaRPr lang="fr-FR"/>
          </a:p>
        </p:txBody>
      </p:sp>
      <p:graphicFrame>
        <p:nvGraphicFramePr>
          <p:cNvPr id="3" name="Table 9">
            <a:extLst>
              <a:ext uri="{FF2B5EF4-FFF2-40B4-BE49-F238E27FC236}">
                <a16:creationId xmlns:a16="http://schemas.microsoft.com/office/drawing/2014/main" id="{E942E178-CC7D-0FE9-8EA7-2B0093DAC561}"/>
              </a:ext>
            </a:extLst>
          </p:cNvPr>
          <p:cNvGraphicFramePr>
            <a:graphicFrameLocks noGrp="1"/>
          </p:cNvGraphicFramePr>
          <p:nvPr>
            <p:extLst>
              <p:ext uri="{D42A27DB-BD31-4B8C-83A1-F6EECF244321}">
                <p14:modId xmlns:p14="http://schemas.microsoft.com/office/powerpoint/2010/main" val="2794877303"/>
              </p:ext>
            </p:extLst>
          </p:nvPr>
        </p:nvGraphicFramePr>
        <p:xfrm>
          <a:off x="0" y="3027210"/>
          <a:ext cx="12192000" cy="21691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4125490878"/>
                    </a:ext>
                  </a:extLst>
                </a:gridCol>
                <a:gridCol w="6096000">
                  <a:extLst>
                    <a:ext uri="{9D8B030D-6E8A-4147-A177-3AD203B41FA5}">
                      <a16:colId xmlns:a16="http://schemas.microsoft.com/office/drawing/2014/main" val="3999372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800" b="1" dirty="0">
                          <a:solidFill>
                            <a:schemeClr val="tx1"/>
                          </a:solidFill>
                          <a:latin typeface="Arial" panose="020B0604020202020204" pitchFamily="34" charset="0"/>
                          <a:cs typeface="Arial" panose="020B0604020202020204" pitchFamily="34" charset="0"/>
                        </a:rPr>
                        <a:t>Brin </a:t>
                      </a:r>
                      <a:r>
                        <a:rPr lang="fr-CA" sz="1800" b="1" i="1" dirty="0" err="1">
                          <a:solidFill>
                            <a:schemeClr val="tx1"/>
                          </a:solidFill>
                          <a:latin typeface="Arial" panose="020B0604020202020204" pitchFamily="34" charset="0"/>
                          <a:cs typeface="Arial" panose="020B0604020202020204" pitchFamily="34" charset="0"/>
                        </a:rPr>
                        <a:t>Forward</a:t>
                      </a:r>
                      <a:r>
                        <a:rPr lang="fr-CA" sz="1800" b="1" dirty="0">
                          <a:solidFill>
                            <a:schemeClr val="tx1"/>
                          </a:solidFill>
                          <a:latin typeface="Arial" panose="020B0604020202020204" pitchFamily="34" charset="0"/>
                          <a:cs typeface="Arial" panose="020B0604020202020204" pitchFamily="34" charset="0"/>
                        </a:rPr>
                        <a:t> (R1)</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800" b="1" dirty="0">
                          <a:solidFill>
                            <a:schemeClr val="tx1"/>
                          </a:solidFill>
                          <a:latin typeface="Arial" panose="020B0604020202020204" pitchFamily="34" charset="0"/>
                          <a:cs typeface="Arial" panose="020B0604020202020204" pitchFamily="34" charset="0"/>
                        </a:rPr>
                        <a:t>Brin </a:t>
                      </a:r>
                      <a:r>
                        <a:rPr lang="fr-CA" sz="1800" b="1" i="1" dirty="0">
                          <a:solidFill>
                            <a:schemeClr val="tx1"/>
                          </a:solidFill>
                          <a:latin typeface="Arial" panose="020B0604020202020204" pitchFamily="34" charset="0"/>
                          <a:cs typeface="Arial" panose="020B0604020202020204" pitchFamily="34" charset="0"/>
                        </a:rPr>
                        <a:t>Reverse</a:t>
                      </a:r>
                      <a:r>
                        <a:rPr lang="fr-CA" sz="1800" b="1" dirty="0">
                          <a:solidFill>
                            <a:schemeClr val="tx1"/>
                          </a:solidFill>
                          <a:latin typeface="Arial" panose="020B0604020202020204" pitchFamily="34" charset="0"/>
                          <a:cs typeface="Arial" panose="020B0604020202020204" pitchFamily="34" charset="0"/>
                        </a:rPr>
                        <a:t> (R2)</a:t>
                      </a:r>
                    </a:p>
                  </a:txBody>
                  <a:tcPr>
                    <a:noFill/>
                  </a:tcPr>
                </a:tc>
                <a:extLst>
                  <a:ext uri="{0D108BD9-81ED-4DB2-BD59-A6C34878D82A}">
                    <a16:rowId xmlns:a16="http://schemas.microsoft.com/office/drawing/2014/main" val="16700387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latin typeface="Arial" panose="020B0604020202020204" pitchFamily="34" charset="0"/>
                          <a:cs typeface="Arial" panose="020B0604020202020204" pitchFamily="34" charset="0"/>
                        </a:rPr>
                        <a:t>ACTCGCTATTCGACTAGAACCGGATTAGATACCCTGGTAGTCCACGCCGTAAACGGTGGACGCTGGATGTGGGGCCCATTCCACGGGTTCTGTGTCGGAGCTAACGCGTTAAGCGTCCCGCCTGGGGAGTACGGCCGCAAGGCTAAAACTCAAAGAAATTGACGGGGGCCCGCACAAGCGGCGGAGCATGCGGATTAATTCGATGCAACGCGAAGAACCTTACCTGGGCTTGACATGTGCCTGACGACTGCAGAGATGTGGTTTCCT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latin typeface="Arial" panose="020B0604020202020204" pitchFamily="34" charset="0"/>
                          <a:cs typeface="Arial" panose="020B0604020202020204" pitchFamily="34" charset="0"/>
                        </a:rPr>
                        <a:t>ACTCGCTARTCGACTAGAGGGTTGCGCTCGTTGCGGGACTTAACCCAACATCTCACGACACGAGCTGACGACGACCATGCACCACCTGTGAACCTGCCCCGAAAGGAAACCACATCTCTGCAGTCGTCAGGCACATGTCAAGCCCAGGTAAGGTTCTTCGCGTTGCATCGAATTAATCCGCATGCTCCGCCGCTTGTGCGGGCCCCCGTCAATTTCTTTGAGTTTTAGCCTTGCGGCCGTACTCCCCAGGCGGGACGCTTAACGCGTT</a:t>
                      </a:r>
                    </a:p>
                  </a:txBody>
                  <a:tcPr>
                    <a:noFill/>
                  </a:tcPr>
                </a:tc>
                <a:extLst>
                  <a:ext uri="{0D108BD9-81ED-4DB2-BD59-A6C34878D82A}">
                    <a16:rowId xmlns:a16="http://schemas.microsoft.com/office/drawing/2014/main" val="532999482"/>
                  </a:ext>
                </a:extLst>
              </a:tr>
            </a:tbl>
          </a:graphicData>
        </a:graphic>
      </p:graphicFrame>
      <p:sp>
        <p:nvSpPr>
          <p:cNvPr id="7" name="TextBox 6">
            <a:extLst>
              <a:ext uri="{FF2B5EF4-FFF2-40B4-BE49-F238E27FC236}">
                <a16:creationId xmlns:a16="http://schemas.microsoft.com/office/drawing/2014/main" id="{2165BC4D-6213-8321-5A04-8C658231FC87}"/>
              </a:ext>
            </a:extLst>
          </p:cNvPr>
          <p:cNvSpPr txBox="1"/>
          <p:nvPr/>
        </p:nvSpPr>
        <p:spPr>
          <a:xfrm>
            <a:off x="0" y="1834555"/>
            <a:ext cx="11149206" cy="1200329"/>
          </a:xfrm>
          <a:prstGeom prst="rect">
            <a:avLst/>
          </a:prstGeom>
          <a:noFill/>
        </p:spPr>
        <p:txBody>
          <a:bodyPr wrap="none" rtlCol="0">
            <a:spAutoFit/>
          </a:bodyPr>
          <a:lstStyle/>
          <a:p>
            <a:r>
              <a:rPr lang="fr-CA" dirty="0">
                <a:latin typeface="Arial" panose="020B0604020202020204" pitchFamily="34" charset="0"/>
                <a:cs typeface="Arial" panose="020B0604020202020204" pitchFamily="34" charset="0"/>
              </a:rPr>
              <a:t>Fichier texte (</a:t>
            </a:r>
            <a:r>
              <a:rPr lang="fr-CA" dirty="0" err="1">
                <a:latin typeface="Arial" panose="020B0604020202020204" pitchFamily="34" charset="0"/>
                <a:cs typeface="Arial" panose="020B0604020202020204" pitchFamily="34" charset="0"/>
              </a:rPr>
              <a:t>fastq</a:t>
            </a:r>
            <a:r>
              <a:rPr lang="fr-CA" dirty="0">
                <a:latin typeface="Arial" panose="020B0604020202020204" pitchFamily="34" charset="0"/>
                <a:cs typeface="Arial" panose="020B0604020202020204" pitchFamily="34" charset="0"/>
              </a:rPr>
              <a:t> / </a:t>
            </a:r>
            <a:r>
              <a:rPr lang="fr-CA" dirty="0" err="1">
                <a:latin typeface="Arial" panose="020B0604020202020204" pitchFamily="34" charset="0"/>
                <a:cs typeface="Arial" panose="020B0604020202020204" pitchFamily="34" charset="0"/>
              </a:rPr>
              <a:t>fasta</a:t>
            </a:r>
            <a:r>
              <a:rPr lang="fr-CA" dirty="0">
                <a:latin typeface="Arial" panose="020B0604020202020204" pitchFamily="34" charset="0"/>
                <a:cs typeface="Arial" panose="020B0604020202020204" pitchFamily="34" charset="0"/>
              </a:rPr>
              <a:t>) avec l’ensemble des séquences d’acides nucléiques identifiés par le séquenceur</a:t>
            </a:r>
          </a:p>
          <a:p>
            <a:endParaRPr lang="fr-CA" dirty="0">
              <a:latin typeface="Arial" panose="020B0604020202020204" pitchFamily="34" charset="0"/>
              <a:cs typeface="Arial" panose="020B0604020202020204" pitchFamily="34" charset="0"/>
            </a:endParaRPr>
          </a:p>
          <a:p>
            <a:endParaRPr lang="fr-CA" dirty="0">
              <a:latin typeface="Arial" panose="020B0604020202020204" pitchFamily="34" charset="0"/>
              <a:cs typeface="Arial" panose="020B0604020202020204" pitchFamily="34" charset="0"/>
            </a:endParaRPr>
          </a:p>
          <a:p>
            <a:r>
              <a:rPr lang="fr-CA" dirty="0">
                <a:latin typeface="Arial" panose="020B0604020202020204" pitchFamily="34" charset="0"/>
                <a:cs typeface="Arial" panose="020B0604020202020204" pitchFamily="34" charset="0"/>
              </a:rPr>
              <a:t>Exemple : </a:t>
            </a:r>
          </a:p>
        </p:txBody>
      </p:sp>
    </p:spTree>
    <p:extLst>
      <p:ext uri="{BB962C8B-B14F-4D97-AF65-F5344CB8AC3E}">
        <p14:creationId xmlns:p14="http://schemas.microsoft.com/office/powerpoint/2010/main" val="2869032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EA9E-01DD-174F-A246-AE9D9CDFCFF5}"/>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Analyses bio-informatiques</a:t>
            </a:r>
          </a:p>
        </p:txBody>
      </p:sp>
      <p:sp>
        <p:nvSpPr>
          <p:cNvPr id="4" name="Slide Number Placeholder 3">
            <a:extLst>
              <a:ext uri="{FF2B5EF4-FFF2-40B4-BE49-F238E27FC236}">
                <a16:creationId xmlns:a16="http://schemas.microsoft.com/office/drawing/2014/main" id="{7C044E78-FB65-7F4B-95D8-F48A84AD3783}"/>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13</a:t>
            </a:fld>
            <a:endParaRPr lang="fr-FR">
              <a:latin typeface="Arial" panose="020B0604020202020204" pitchFamily="34" charset="0"/>
              <a:cs typeface="Arial" panose="020B0604020202020204" pitchFamily="34" charset="0"/>
            </a:endParaRPr>
          </a:p>
        </p:txBody>
      </p:sp>
      <p:sp>
        <p:nvSpPr>
          <p:cNvPr id="53" name="Espace réservé du contenu 2">
            <a:extLst>
              <a:ext uri="{FF2B5EF4-FFF2-40B4-BE49-F238E27FC236}">
                <a16:creationId xmlns:a16="http://schemas.microsoft.com/office/drawing/2014/main" id="{83D83AF9-4A2F-6684-EFF5-3F6953546722}"/>
              </a:ext>
            </a:extLst>
          </p:cNvPr>
          <p:cNvSpPr>
            <a:spLocks noGrp="1"/>
          </p:cNvSpPr>
          <p:nvPr>
            <p:ph idx="1"/>
          </p:nvPr>
        </p:nvSpPr>
        <p:spPr>
          <a:xfrm>
            <a:off x="838200" y="1506537"/>
            <a:ext cx="10919908" cy="5032375"/>
          </a:xfrm>
        </p:spPr>
        <p:txBody>
          <a:bodyPr>
            <a:normAutofit fontScale="85000" lnSpcReduction="20000"/>
          </a:bodyPr>
          <a:lstStyle/>
          <a:p>
            <a:pPr>
              <a:lnSpc>
                <a:spcPct val="150000"/>
              </a:lnSpc>
            </a:pPr>
            <a:r>
              <a:rPr lang="fr-FR" dirty="0">
                <a:latin typeface="Arial" panose="020B0604020202020204" pitchFamily="34" charset="0"/>
                <a:cs typeface="Arial" panose="020B0604020202020204" pitchFamily="34" charset="0"/>
              </a:rPr>
              <a:t>Objectif </a:t>
            </a:r>
          </a:p>
          <a:p>
            <a:pPr lvl="1">
              <a:lnSpc>
                <a:spcPct val="150000"/>
              </a:lnSpc>
            </a:pPr>
            <a:r>
              <a:rPr lang="fr-FR" dirty="0">
                <a:latin typeface="Arial" panose="020B0604020202020204" pitchFamily="34" charset="0"/>
                <a:cs typeface="Arial" panose="020B0604020202020204" pitchFamily="34" charset="0"/>
              </a:rPr>
              <a:t>Identifier les microorganismes échantillonnés </a:t>
            </a:r>
            <a:br>
              <a:rPr lang="fr-FR" dirty="0">
                <a:latin typeface="Arial" panose="020B0604020202020204" pitchFamily="34" charset="0"/>
                <a:cs typeface="Arial" panose="020B0604020202020204" pitchFamily="34" charset="0"/>
              </a:rPr>
            </a:br>
            <a:r>
              <a:rPr lang="fr-FR" dirty="0">
                <a:latin typeface="Arial" panose="020B0604020202020204" pitchFamily="34" charset="0"/>
                <a:cs typeface="Arial" panose="020B0604020202020204" pitchFamily="34" charset="0"/>
              </a:rPr>
              <a:t>et répondre aux hypothèses à l’aide de méthodes statistiques</a:t>
            </a:r>
          </a:p>
          <a:p>
            <a:pPr>
              <a:lnSpc>
                <a:spcPct val="150000"/>
              </a:lnSpc>
            </a:pPr>
            <a:r>
              <a:rPr lang="fr-FR" dirty="0">
                <a:latin typeface="Arial" panose="020B0604020202020204" pitchFamily="34" charset="0"/>
                <a:cs typeface="Arial" panose="020B0604020202020204" pitchFamily="34" charset="0"/>
              </a:rPr>
              <a:t>Étapes du traitement des séquences</a:t>
            </a:r>
          </a:p>
          <a:p>
            <a:pPr lvl="1">
              <a:lnSpc>
                <a:spcPct val="150000"/>
              </a:lnSpc>
            </a:pPr>
            <a:r>
              <a:rPr lang="fr-FR" dirty="0">
                <a:latin typeface="Arial" panose="020B0604020202020204" pitchFamily="34" charset="0"/>
                <a:cs typeface="Arial" panose="020B0604020202020204" pitchFamily="34" charset="0"/>
              </a:rPr>
              <a:t>Filtrer et rogner les séquences en fonction de la qualité </a:t>
            </a:r>
          </a:p>
          <a:p>
            <a:pPr lvl="1">
              <a:lnSpc>
                <a:spcPct val="150000"/>
              </a:lnSpc>
            </a:pPr>
            <a:r>
              <a:rPr lang="fr-FR" dirty="0">
                <a:latin typeface="Arial" panose="020B0604020202020204" pitchFamily="34" charset="0"/>
                <a:cs typeface="Arial" panose="020B0604020202020204" pitchFamily="34" charset="0"/>
              </a:rPr>
              <a:t>Retirer les erreurs au niveau des nucléotides</a:t>
            </a:r>
          </a:p>
          <a:p>
            <a:pPr lvl="1">
              <a:lnSpc>
                <a:spcPct val="150000"/>
              </a:lnSpc>
            </a:pPr>
            <a:r>
              <a:rPr lang="fr-FR" dirty="0">
                <a:latin typeface="Arial" panose="020B0604020202020204" pitchFamily="34" charset="0"/>
                <a:cs typeface="Arial" panose="020B0604020202020204" pitchFamily="34" charset="0"/>
              </a:rPr>
              <a:t>Unifier les brins </a:t>
            </a:r>
            <a:r>
              <a:rPr lang="fr-FR" i="1" dirty="0" err="1">
                <a:latin typeface="Arial" panose="020B0604020202020204" pitchFamily="34" charset="0"/>
                <a:cs typeface="Arial" panose="020B0604020202020204" pitchFamily="34" charset="0"/>
              </a:rPr>
              <a:t>Forward</a:t>
            </a:r>
            <a:r>
              <a:rPr lang="fr-FR" i="1"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et </a:t>
            </a:r>
            <a:r>
              <a:rPr lang="fr-FR" i="1" dirty="0">
                <a:latin typeface="Arial" panose="020B0604020202020204" pitchFamily="34" charset="0"/>
                <a:cs typeface="Arial" panose="020B0604020202020204" pitchFamily="34" charset="0"/>
              </a:rPr>
              <a:t>Reverse</a:t>
            </a:r>
          </a:p>
          <a:p>
            <a:pPr lvl="1">
              <a:lnSpc>
                <a:spcPct val="150000"/>
              </a:lnSpc>
            </a:pPr>
            <a:r>
              <a:rPr lang="fr-FR" dirty="0">
                <a:latin typeface="Arial" panose="020B0604020202020204" pitchFamily="34" charset="0"/>
                <a:cs typeface="Arial" panose="020B0604020202020204" pitchFamily="34" charset="0"/>
              </a:rPr>
              <a:t>Retirer les séquences chimères </a:t>
            </a:r>
          </a:p>
          <a:p>
            <a:pPr lvl="1">
              <a:lnSpc>
                <a:spcPct val="150000"/>
              </a:lnSpc>
            </a:pPr>
            <a:r>
              <a:rPr lang="fr-FR" dirty="0">
                <a:latin typeface="Arial" panose="020B0604020202020204" pitchFamily="34" charset="0"/>
                <a:cs typeface="Arial" panose="020B0604020202020204" pitchFamily="34" charset="0"/>
              </a:rPr>
              <a:t>Générer une table de variants de séquence d’amplicon (ASV)</a:t>
            </a:r>
          </a:p>
          <a:p>
            <a:pPr lvl="1">
              <a:lnSpc>
                <a:spcPct val="150000"/>
              </a:lnSpc>
            </a:pPr>
            <a:r>
              <a:rPr lang="fr-FR" dirty="0">
                <a:latin typeface="Arial" panose="020B0604020202020204" pitchFamily="34" charset="0"/>
                <a:cs typeface="Arial" panose="020B0604020202020204" pitchFamily="34" charset="0"/>
              </a:rPr>
              <a:t>Assigner une taxonomie aux ASVs (base de données Silva)  </a:t>
            </a:r>
          </a:p>
        </p:txBody>
      </p:sp>
    </p:spTree>
    <p:extLst>
      <p:ext uri="{BB962C8B-B14F-4D97-AF65-F5344CB8AC3E}">
        <p14:creationId xmlns:p14="http://schemas.microsoft.com/office/powerpoint/2010/main" val="2078825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4D24C-D5D1-B740-9A03-304474204BAD}"/>
              </a:ext>
            </a:extLst>
          </p:cNvPr>
          <p:cNvSpPr>
            <a:spLocks noGrp="1"/>
          </p:cNvSpPr>
          <p:nvPr>
            <p:ph type="title"/>
          </p:nvPr>
        </p:nvSpPr>
        <p:spPr/>
        <p:txBody>
          <a:bodyPr/>
          <a:lstStyle/>
          <a:p>
            <a:r>
              <a:rPr lang="fr-FR">
                <a:latin typeface="Arial" panose="020B0604020202020204" pitchFamily="34" charset="0"/>
                <a:cs typeface="Arial" panose="020B0604020202020204" pitchFamily="34" charset="0"/>
              </a:rPr>
              <a:t>Analyses bio-informatiques</a:t>
            </a:r>
          </a:p>
        </p:txBody>
      </p:sp>
      <p:sp>
        <p:nvSpPr>
          <p:cNvPr id="7" name="Espace réservé du numéro de diapositive 6">
            <a:extLst>
              <a:ext uri="{FF2B5EF4-FFF2-40B4-BE49-F238E27FC236}">
                <a16:creationId xmlns:a16="http://schemas.microsoft.com/office/drawing/2014/main" id="{48C0BA3E-5DFF-604A-ACDE-987BDEEA46D4}"/>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14</a:t>
            </a:fld>
            <a:endParaRPr lang="fr-FR">
              <a:latin typeface="Arial" panose="020B0604020202020204" pitchFamily="34" charset="0"/>
              <a:cs typeface="Arial" panose="020B0604020202020204" pitchFamily="34" charset="0"/>
            </a:endParaRPr>
          </a:p>
        </p:txBody>
      </p:sp>
      <p:graphicFrame>
        <p:nvGraphicFramePr>
          <p:cNvPr id="8" name="Table 9">
            <a:extLst>
              <a:ext uri="{FF2B5EF4-FFF2-40B4-BE49-F238E27FC236}">
                <a16:creationId xmlns:a16="http://schemas.microsoft.com/office/drawing/2014/main" id="{CA02B1E1-90B9-1D63-57E5-D1C9CA0FD956}"/>
              </a:ext>
            </a:extLst>
          </p:cNvPr>
          <p:cNvGraphicFramePr>
            <a:graphicFrameLocks noGrp="1"/>
          </p:cNvGraphicFramePr>
          <p:nvPr>
            <p:extLst>
              <p:ext uri="{D42A27DB-BD31-4B8C-83A1-F6EECF244321}">
                <p14:modId xmlns:p14="http://schemas.microsoft.com/office/powerpoint/2010/main" val="1391817948"/>
              </p:ext>
            </p:extLst>
          </p:nvPr>
        </p:nvGraphicFramePr>
        <p:xfrm>
          <a:off x="0" y="1544432"/>
          <a:ext cx="12192000" cy="14681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4125490878"/>
                    </a:ext>
                  </a:extLst>
                </a:gridCol>
                <a:gridCol w="6096000">
                  <a:extLst>
                    <a:ext uri="{9D8B030D-6E8A-4147-A177-3AD203B41FA5}">
                      <a16:colId xmlns:a16="http://schemas.microsoft.com/office/drawing/2014/main" val="3999372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600" b="0">
                          <a:solidFill>
                            <a:schemeClr val="tx1"/>
                          </a:solidFill>
                          <a:latin typeface="Arial" panose="020B0604020202020204" pitchFamily="34" charset="0"/>
                          <a:cs typeface="Arial" panose="020B0604020202020204" pitchFamily="34" charset="0"/>
                        </a:rPr>
                        <a:t>Brin </a:t>
                      </a:r>
                      <a:r>
                        <a:rPr lang="fr-CA" sz="1600" b="0" i="1" err="1">
                          <a:solidFill>
                            <a:schemeClr val="tx1"/>
                          </a:solidFill>
                          <a:latin typeface="Arial" panose="020B0604020202020204" pitchFamily="34" charset="0"/>
                          <a:cs typeface="Arial" panose="020B0604020202020204" pitchFamily="34" charset="0"/>
                        </a:rPr>
                        <a:t>Forward</a:t>
                      </a:r>
                      <a:r>
                        <a:rPr lang="fr-CA" sz="1600" b="0">
                          <a:solidFill>
                            <a:schemeClr val="tx1"/>
                          </a:solidFill>
                          <a:latin typeface="Arial" panose="020B0604020202020204" pitchFamily="34" charset="0"/>
                          <a:cs typeface="Arial" panose="020B0604020202020204" pitchFamily="34" charset="0"/>
                        </a:rPr>
                        <a:t> (R1)</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600" b="0">
                          <a:solidFill>
                            <a:schemeClr val="tx1"/>
                          </a:solidFill>
                          <a:latin typeface="Arial" panose="020B0604020202020204" pitchFamily="34" charset="0"/>
                          <a:cs typeface="Arial" panose="020B0604020202020204" pitchFamily="34" charset="0"/>
                        </a:rPr>
                        <a:t>Brin </a:t>
                      </a:r>
                      <a:r>
                        <a:rPr lang="fr-CA" sz="1600" b="0" i="1">
                          <a:solidFill>
                            <a:schemeClr val="tx1"/>
                          </a:solidFill>
                          <a:latin typeface="Arial" panose="020B0604020202020204" pitchFamily="34" charset="0"/>
                          <a:cs typeface="Arial" panose="020B0604020202020204" pitchFamily="34" charset="0"/>
                        </a:rPr>
                        <a:t>Reverse</a:t>
                      </a:r>
                      <a:r>
                        <a:rPr lang="fr-CA" sz="1600" b="0">
                          <a:solidFill>
                            <a:schemeClr val="tx1"/>
                          </a:solidFill>
                          <a:latin typeface="Arial" panose="020B0604020202020204" pitchFamily="34" charset="0"/>
                          <a:cs typeface="Arial" panose="020B0604020202020204" pitchFamily="34" charset="0"/>
                        </a:rPr>
                        <a:t> (R2)</a:t>
                      </a:r>
                    </a:p>
                  </a:txBody>
                  <a:tcPr>
                    <a:noFill/>
                  </a:tcPr>
                </a:tc>
                <a:extLst>
                  <a:ext uri="{0D108BD9-81ED-4DB2-BD59-A6C34878D82A}">
                    <a16:rowId xmlns:a16="http://schemas.microsoft.com/office/drawing/2014/main" val="16700387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solidFill>
                            <a:srgbClr val="000000"/>
                          </a:solidFill>
                          <a:effectLst>
                            <a:glow rad="139700">
                              <a:schemeClr val="accent2">
                                <a:satMod val="175000"/>
                                <a:alpha val="40000"/>
                              </a:schemeClr>
                            </a:glow>
                          </a:effectLst>
                          <a:latin typeface="Menlo" panose="020B0609030804020204" pitchFamily="49" charset="0"/>
                        </a:rPr>
                        <a:t>ACTCGCTATT</a:t>
                      </a:r>
                      <a:r>
                        <a:rPr lang="en-CA" sz="1100" dirty="0">
                          <a:solidFill>
                            <a:srgbClr val="00B0F0"/>
                          </a:solidFill>
                          <a:effectLst/>
                          <a:latin typeface="Menlo" panose="020B0609030804020204" pitchFamily="49" charset="0"/>
                        </a:rPr>
                        <a:t>CGACTAGAACCGGATTAGATACCCTGGTAGTCC</a:t>
                      </a:r>
                      <a:r>
                        <a:rPr lang="en-CA" sz="1100" b="1" dirty="0">
                          <a:solidFill>
                            <a:srgbClr val="FF0000"/>
                          </a:solidFill>
                          <a:effectLst/>
                          <a:latin typeface="Menlo" panose="020B0609030804020204" pitchFamily="49" charset="0"/>
                        </a:rPr>
                        <a:t>A</a:t>
                      </a:r>
                      <a:r>
                        <a:rPr lang="en-CA" sz="1100" dirty="0">
                          <a:solidFill>
                            <a:srgbClr val="00B0F0"/>
                          </a:solidFill>
                          <a:effectLst/>
                          <a:latin typeface="Menlo" panose="020B0609030804020204" pitchFamily="49" charset="0"/>
                        </a:rPr>
                        <a:t>CGCCGTAAACGGTGGACGCTGGATGTGGGGCCCATTCCACG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solidFill>
                            <a:srgbClr val="00B050"/>
                          </a:solidFill>
                          <a:effectLst/>
                          <a:latin typeface="Menlo" panose="020B0609030804020204" pitchFamily="49" charset="0"/>
                        </a:rPr>
                        <a:t>GGTTCTGTGTCGGAGCTAACGCGTTAAGCGTCCCGCCTGGGGAGTACGGCCGCAAGGCTAAAACTCAAAGAAAT</a:t>
                      </a:r>
                      <a:r>
                        <a:rPr lang="en-CA" sz="1100" b="1" dirty="0">
                          <a:solidFill>
                            <a:srgbClr val="FF0000"/>
                          </a:solidFill>
                          <a:effectLst/>
                          <a:latin typeface="Menlo" panose="020B0609030804020204" pitchFamily="49" charset="0"/>
                        </a:rPr>
                        <a:t>T</a:t>
                      </a:r>
                      <a:r>
                        <a:rPr lang="en-CA" sz="1100" dirty="0">
                          <a:solidFill>
                            <a:srgbClr val="00B050"/>
                          </a:solidFill>
                          <a:effectLst/>
                          <a:latin typeface="Menlo" panose="020B0609030804020204" pitchFamily="49" charset="0"/>
                        </a:rPr>
                        <a:t>GA</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solidFill>
                            <a:srgbClr val="7030A0"/>
                          </a:solidFill>
                          <a:effectLst/>
                          <a:latin typeface="Menlo" panose="020B0609030804020204" pitchFamily="49" charset="0"/>
                        </a:rPr>
                        <a:t>CGGGGGCCCGCACAAGCGGCGGAGCATGCGGATTAATTCGATGCAACGCGAAGAACCTTACCTGGGCTTGACATGTGCCTGACGACTGCAGAGATGTGGTTTCCT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solidFill>
                            <a:srgbClr val="00B0F0"/>
                          </a:solidFill>
                          <a:effectLst/>
                          <a:latin typeface="Menlo" panose="020B0609030804020204" pitchFamily="49" charset="0"/>
                        </a:rPr>
                        <a:t>ACTCGCTARTCGACTAGAGGGTTGCGCTCGTTGCGGGACTTAACCCAACATCTCACGACACGAGCTGACGACGACC</a:t>
                      </a:r>
                      <a:r>
                        <a:rPr lang="en-CA" sz="1100" b="1" dirty="0">
                          <a:solidFill>
                            <a:srgbClr val="FF0000"/>
                          </a:solidFill>
                          <a:effectLst/>
                          <a:latin typeface="Menlo" panose="020B0609030804020204" pitchFamily="49" charset="0"/>
                        </a:rPr>
                        <a:t>A</a:t>
                      </a:r>
                      <a:r>
                        <a:rPr lang="en-CA" sz="1100" dirty="0">
                          <a:solidFill>
                            <a:srgbClr val="00B0F0"/>
                          </a:solidFill>
                          <a:effectLst/>
                          <a:latin typeface="Menlo" panose="020B0609030804020204" pitchFamily="49" charset="0"/>
                        </a:rPr>
                        <a:t>TGCACCACCTGTGAACC</a:t>
                      </a:r>
                      <a:r>
                        <a:rPr lang="en-CA" sz="1100" dirty="0">
                          <a:solidFill>
                            <a:srgbClr val="FF0000"/>
                          </a:solidFill>
                          <a:effectLst/>
                          <a:latin typeface="Menlo" panose="020B0609030804020204" pitchFamily="49" charset="0"/>
                        </a:rPr>
                        <a:t>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solidFill>
                            <a:srgbClr val="00B050"/>
                          </a:solidFill>
                          <a:effectLst/>
                          <a:latin typeface="Menlo" panose="020B0609030804020204" pitchFamily="49" charset="0"/>
                        </a:rPr>
                        <a:t>GCCCCGAAAGGAAACCACATCTCTGCAGTCGTCAGGCACATGTCAAGCCCAGGTAAGGTTCTTCGCGTTGCATC</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solidFill>
                            <a:srgbClr val="7030A0"/>
                          </a:solidFill>
                          <a:effectLst/>
                          <a:latin typeface="Menlo" panose="020B0609030804020204" pitchFamily="49" charset="0"/>
                        </a:rPr>
                        <a:t>GAATTAATCCGCATGCTCCGCCGCTTGTGCGGGCCCCCGTCAATTTCTT</a:t>
                      </a:r>
                      <a:r>
                        <a:rPr lang="en-CA" sz="1100" b="1" dirty="0">
                          <a:solidFill>
                            <a:srgbClr val="FF0000"/>
                          </a:solidFill>
                          <a:effectLst/>
                          <a:latin typeface="Menlo" panose="020B0609030804020204" pitchFamily="49" charset="0"/>
                        </a:rPr>
                        <a:t>T</a:t>
                      </a:r>
                      <a:r>
                        <a:rPr lang="en-CA" sz="1100" dirty="0">
                          <a:solidFill>
                            <a:srgbClr val="7030A0"/>
                          </a:solidFill>
                          <a:effectLst/>
                          <a:latin typeface="Menlo" panose="020B0609030804020204" pitchFamily="49" charset="0"/>
                        </a:rPr>
                        <a:t>GAGTTTTAGCCTTGCGGCCGTACTCCCCAGGCGGGAC</a:t>
                      </a:r>
                      <a:r>
                        <a:rPr lang="en-CA" sz="1100" dirty="0">
                          <a:solidFill>
                            <a:srgbClr val="000000"/>
                          </a:solidFill>
                          <a:effectLst>
                            <a:glow rad="139700">
                              <a:schemeClr val="accent4">
                                <a:satMod val="175000"/>
                                <a:alpha val="40000"/>
                              </a:schemeClr>
                            </a:glow>
                          </a:effectLst>
                          <a:latin typeface="Menlo" panose="020B0609030804020204" pitchFamily="49" charset="0"/>
                        </a:rPr>
                        <a:t>GCTTAACGCGTT</a:t>
                      </a:r>
                    </a:p>
                  </a:txBody>
                  <a:tcPr>
                    <a:noFill/>
                  </a:tcPr>
                </a:tc>
                <a:extLst>
                  <a:ext uri="{0D108BD9-81ED-4DB2-BD59-A6C34878D82A}">
                    <a16:rowId xmlns:a16="http://schemas.microsoft.com/office/drawing/2014/main" val="532999482"/>
                  </a:ext>
                </a:extLst>
              </a:tr>
            </a:tbl>
          </a:graphicData>
        </a:graphic>
      </p:graphicFrame>
      <p:sp>
        <p:nvSpPr>
          <p:cNvPr id="11" name="Espace réservé du contenu 2">
            <a:extLst>
              <a:ext uri="{FF2B5EF4-FFF2-40B4-BE49-F238E27FC236}">
                <a16:creationId xmlns:a16="http://schemas.microsoft.com/office/drawing/2014/main" id="{A0C22838-8250-EFDD-B5DF-C29D3F1D2F5A}"/>
              </a:ext>
            </a:extLst>
          </p:cNvPr>
          <p:cNvSpPr txBox="1">
            <a:spLocks/>
          </p:cNvSpPr>
          <p:nvPr/>
        </p:nvSpPr>
        <p:spPr>
          <a:xfrm>
            <a:off x="301337" y="2897674"/>
            <a:ext cx="10919908" cy="49890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fr-FR" dirty="0">
                <a:latin typeface="Arial" panose="020B0604020202020204" pitchFamily="34" charset="0"/>
                <a:cs typeface="Arial" panose="020B0604020202020204" pitchFamily="34" charset="0"/>
              </a:rPr>
              <a:t>Retirer les amorces </a:t>
            </a:r>
            <a:r>
              <a:rPr lang="fr-FR" dirty="0">
                <a:effectLst>
                  <a:glow rad="139700">
                    <a:schemeClr val="accent2">
                      <a:satMod val="175000"/>
                      <a:alpha val="40000"/>
                    </a:schemeClr>
                  </a:glow>
                </a:effectLst>
                <a:latin typeface="Arial" panose="020B0604020202020204" pitchFamily="34" charset="0"/>
                <a:cs typeface="Arial" panose="020B0604020202020204" pitchFamily="34" charset="0"/>
              </a:rPr>
              <a:t>F</a:t>
            </a:r>
            <a:r>
              <a:rPr lang="fr-FR" dirty="0">
                <a:latin typeface="Arial" panose="020B0604020202020204" pitchFamily="34" charset="0"/>
                <a:cs typeface="Arial" panose="020B0604020202020204" pitchFamily="34" charset="0"/>
              </a:rPr>
              <a:t> et </a:t>
            </a:r>
            <a:r>
              <a:rPr lang="fr-FR" dirty="0">
                <a:effectLst>
                  <a:glow rad="139700">
                    <a:schemeClr val="accent4">
                      <a:satMod val="175000"/>
                      <a:alpha val="40000"/>
                    </a:schemeClr>
                  </a:glow>
                </a:effectLst>
                <a:latin typeface="Arial" panose="020B0604020202020204" pitchFamily="34" charset="0"/>
                <a:cs typeface="Arial" panose="020B0604020202020204" pitchFamily="34" charset="0"/>
              </a:rPr>
              <a:t>R</a:t>
            </a:r>
            <a:r>
              <a:rPr lang="fr-FR" dirty="0">
                <a:latin typeface="Arial" panose="020B0604020202020204" pitchFamily="34" charset="0"/>
                <a:cs typeface="Arial" panose="020B0604020202020204" pitchFamily="34" charset="0"/>
              </a:rPr>
              <a:t>  et corriger les </a:t>
            </a:r>
            <a:r>
              <a:rPr lang="fr-FR" dirty="0">
                <a:solidFill>
                  <a:srgbClr val="FF0000"/>
                </a:solidFill>
                <a:latin typeface="Arial" panose="020B0604020202020204" pitchFamily="34" charset="0"/>
                <a:cs typeface="Arial" panose="020B0604020202020204" pitchFamily="34" charset="0"/>
              </a:rPr>
              <a:t>erreurs</a:t>
            </a:r>
            <a:r>
              <a:rPr lang="fr-FR" dirty="0">
                <a:latin typeface="Arial" panose="020B0604020202020204" pitchFamily="34" charset="0"/>
                <a:cs typeface="Arial" panose="020B0604020202020204" pitchFamily="34" charset="0"/>
              </a:rPr>
              <a:t> (étapes 1 à 2)</a:t>
            </a:r>
          </a:p>
        </p:txBody>
      </p:sp>
      <p:graphicFrame>
        <p:nvGraphicFramePr>
          <p:cNvPr id="12" name="Table 11">
            <a:extLst>
              <a:ext uri="{FF2B5EF4-FFF2-40B4-BE49-F238E27FC236}">
                <a16:creationId xmlns:a16="http://schemas.microsoft.com/office/drawing/2014/main" id="{C6A9B236-F290-9648-966D-7873588E6E2D}"/>
              </a:ext>
            </a:extLst>
          </p:cNvPr>
          <p:cNvGraphicFramePr>
            <a:graphicFrameLocks noGrp="1"/>
          </p:cNvGraphicFramePr>
          <p:nvPr>
            <p:extLst>
              <p:ext uri="{D42A27DB-BD31-4B8C-83A1-F6EECF244321}">
                <p14:modId xmlns:p14="http://schemas.microsoft.com/office/powerpoint/2010/main" val="1807846734"/>
              </p:ext>
            </p:extLst>
          </p:nvPr>
        </p:nvGraphicFramePr>
        <p:xfrm>
          <a:off x="-5664" y="3348251"/>
          <a:ext cx="12192000" cy="10972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876034543"/>
                    </a:ext>
                  </a:extLst>
                </a:gridCol>
                <a:gridCol w="6096000">
                  <a:extLst>
                    <a:ext uri="{9D8B030D-6E8A-4147-A177-3AD203B41FA5}">
                      <a16:colId xmlns:a16="http://schemas.microsoft.com/office/drawing/2014/main" val="298827464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00B0F0"/>
                          </a:solidFill>
                          <a:effectLst/>
                          <a:latin typeface="Menlo" panose="020B0609030804020204" pitchFamily="49" charset="0"/>
                        </a:rPr>
                        <a:t>CGACTAGAACCGGATTAGATACCCTGGTAGTCCTCGCCGTAAACGGTGGACGCTGGATGTGGGGCCCATTCCACG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00B050"/>
                          </a:solidFill>
                          <a:effectLst/>
                          <a:latin typeface="Menlo" panose="020B0609030804020204" pitchFamily="49" charset="0"/>
                        </a:rPr>
                        <a:t>GGTTCTGTGTCGGAGCTAACGCGTTAAGCGTCCCGCCTGGGGAGTACGGCCGCAAGGCTAAAACTCAAAGAAATTGA</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7030A0"/>
                          </a:solidFill>
                          <a:effectLst/>
                          <a:latin typeface="Menlo" panose="020B0609030804020204" pitchFamily="49" charset="0"/>
                        </a:rPr>
                        <a:t>CGGGGGCCCGCACAAGCGGCGGAGCATGCGGATTAATTCGATGCAACGCGAAGAACCTTACCTGGGCTTGACATGTGCCTGACGACTGCAGAGATGTGGTTTCCT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00B0F0"/>
                          </a:solidFill>
                          <a:effectLst/>
                          <a:latin typeface="Menlo" panose="020B0609030804020204" pitchFamily="49" charset="0"/>
                        </a:rPr>
                        <a:t>ACTCGCTARTCGACTAGAGGGTTGCGCTCGTTGCGGGACTTAACCCAACATCTCACGACACGAGCTGACGACGACCATGCACCACCTGTGAACCT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00B050"/>
                          </a:solidFill>
                          <a:effectLst/>
                          <a:latin typeface="Menlo" panose="020B0609030804020204" pitchFamily="49" charset="0"/>
                        </a:rPr>
                        <a:t>GCCCCGAAAGGAAACCACATCTCTGCAGTCGTCAGGCACATGTCAAGCCCAGGTAAGGTTCTTCGCGTTGCATC</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7030A0"/>
                          </a:solidFill>
                          <a:effectLst/>
                          <a:latin typeface="Menlo" panose="020B0609030804020204" pitchFamily="49" charset="0"/>
                        </a:rPr>
                        <a:t>GAATTAATCCGCATGCTCCGCCGCTTGTGCGGGCCCCCGTCAATTTCTTTGAGTTTTAGCCTTGCGGCCGTACTCCCCAGGCGGGAC</a:t>
                      </a:r>
                      <a:endParaRPr lang="en-CA" sz="1100" b="0" dirty="0">
                        <a:solidFill>
                          <a:srgbClr val="000000"/>
                        </a:solidFill>
                        <a:effectLst>
                          <a:glow rad="139700">
                            <a:schemeClr val="accent4">
                              <a:satMod val="175000"/>
                              <a:alpha val="40000"/>
                            </a:schemeClr>
                          </a:glow>
                        </a:effectLst>
                        <a:latin typeface="Menlo" panose="020B0609030804020204" pitchFamily="49" charset="0"/>
                      </a:endParaRPr>
                    </a:p>
                  </a:txBody>
                  <a:tcPr>
                    <a:noFill/>
                  </a:tcPr>
                </a:tc>
                <a:extLst>
                  <a:ext uri="{0D108BD9-81ED-4DB2-BD59-A6C34878D82A}">
                    <a16:rowId xmlns:a16="http://schemas.microsoft.com/office/drawing/2014/main" val="4230183757"/>
                  </a:ext>
                </a:extLst>
              </a:tr>
            </a:tbl>
          </a:graphicData>
        </a:graphic>
      </p:graphicFrame>
      <p:sp>
        <p:nvSpPr>
          <p:cNvPr id="16" name="Espace réservé du contenu 2">
            <a:extLst>
              <a:ext uri="{FF2B5EF4-FFF2-40B4-BE49-F238E27FC236}">
                <a16:creationId xmlns:a16="http://schemas.microsoft.com/office/drawing/2014/main" id="{A7B97E92-2571-7C43-21E7-2C1C6850F1FE}"/>
              </a:ext>
            </a:extLst>
          </p:cNvPr>
          <p:cNvSpPr txBox="1">
            <a:spLocks/>
          </p:cNvSpPr>
          <p:nvPr/>
        </p:nvSpPr>
        <p:spPr>
          <a:xfrm>
            <a:off x="301337" y="4318191"/>
            <a:ext cx="10919908" cy="49890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fr-FR" dirty="0">
                <a:latin typeface="Arial" panose="020B0604020202020204" pitchFamily="34" charset="0"/>
                <a:cs typeface="Arial" panose="020B0604020202020204" pitchFamily="34" charset="0"/>
              </a:rPr>
              <a:t>Unifier les brins </a:t>
            </a:r>
            <a:r>
              <a:rPr lang="fr-FR" dirty="0" err="1">
                <a:latin typeface="Arial" panose="020B0604020202020204" pitchFamily="34" charset="0"/>
                <a:cs typeface="Arial" panose="020B0604020202020204" pitchFamily="34" charset="0"/>
              </a:rPr>
              <a:t>Forward</a:t>
            </a:r>
            <a:r>
              <a:rPr lang="fr-FR" dirty="0">
                <a:latin typeface="Arial" panose="020B0604020202020204" pitchFamily="34" charset="0"/>
                <a:cs typeface="Arial" panose="020B0604020202020204" pitchFamily="34" charset="0"/>
              </a:rPr>
              <a:t> et Reverse (étape 3)</a:t>
            </a:r>
          </a:p>
        </p:txBody>
      </p:sp>
      <p:graphicFrame>
        <p:nvGraphicFramePr>
          <p:cNvPr id="31" name="Table 30">
            <a:extLst>
              <a:ext uri="{FF2B5EF4-FFF2-40B4-BE49-F238E27FC236}">
                <a16:creationId xmlns:a16="http://schemas.microsoft.com/office/drawing/2014/main" id="{4303CF74-16F0-8D5D-E87A-2131BCBB5E1B}"/>
              </a:ext>
            </a:extLst>
          </p:cNvPr>
          <p:cNvGraphicFramePr>
            <a:graphicFrameLocks noGrp="1"/>
          </p:cNvGraphicFramePr>
          <p:nvPr>
            <p:extLst>
              <p:ext uri="{D42A27DB-BD31-4B8C-83A1-F6EECF244321}">
                <p14:modId xmlns:p14="http://schemas.microsoft.com/office/powerpoint/2010/main" val="437303922"/>
              </p:ext>
            </p:extLst>
          </p:nvPr>
        </p:nvGraphicFramePr>
        <p:xfrm>
          <a:off x="0" y="4818525"/>
          <a:ext cx="12192000" cy="109728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87603454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800" b="0" dirty="0">
                          <a:solidFill>
                            <a:srgbClr val="00B0F0"/>
                          </a:solidFill>
                          <a:effectLst/>
                          <a:latin typeface="Menlo" panose="020B0609030804020204" pitchFamily="49" charset="0"/>
                        </a:rPr>
                        <a:t> </a:t>
                      </a:r>
                      <a:r>
                        <a:rPr lang="en-CA" sz="1100" b="0" dirty="0">
                          <a:solidFill>
                            <a:srgbClr val="00B0F0"/>
                          </a:solidFill>
                          <a:effectLst/>
                          <a:latin typeface="Menlo" panose="020B0609030804020204" pitchFamily="49" charset="0"/>
                        </a:rPr>
                        <a:t>CGACTAGAACCGGATTAGATACCCTGGTAGTCCTCGCCGTAAACGGTGGACGCTGGATGTGGGGCCCATTCCACGCTCG</a:t>
                      </a:r>
                    </a:p>
                    <a:p>
                      <a:pPr marL="0" marR="0" lvl="0" indent="0" algn="r" defTabSz="914400" rtl="0" eaLnBrk="1" fontAlgn="auto" latinLnBrk="0" hangingPunct="1">
                        <a:lnSpc>
                          <a:spcPct val="100000"/>
                        </a:lnSpc>
                        <a:spcBef>
                          <a:spcPts val="0"/>
                        </a:spcBef>
                        <a:spcAft>
                          <a:spcPts val="0"/>
                        </a:spcAft>
                        <a:buClrTx/>
                        <a:buSzTx/>
                        <a:buFontTx/>
                        <a:buNone/>
                        <a:tabLst/>
                        <a:defRPr/>
                      </a:pPr>
                      <a:r>
                        <a:rPr lang="en-CA" sz="1100" b="0" dirty="0">
                          <a:solidFill>
                            <a:srgbClr val="00B0F0"/>
                          </a:solidFill>
                          <a:effectLst/>
                          <a:latin typeface="Menlo" panose="020B0609030804020204" pitchFamily="49" charset="0"/>
                        </a:rPr>
                        <a:t> ACGCTGGATGTGGGGCCCATTCCACGCTCGTTGCGGGACTTAACCCAACACTCACGACACGAGCTGACGACGACCATGCACCACCTGTGAACC</a:t>
                      </a:r>
                      <a:endParaRPr lang="en-CA" sz="1100" b="0" dirty="0">
                        <a:solidFill>
                          <a:srgbClr val="000000"/>
                        </a:solidFill>
                        <a:effectLst>
                          <a:glow rad="139700">
                            <a:schemeClr val="accent4">
                              <a:satMod val="175000"/>
                              <a:alpha val="40000"/>
                            </a:schemeClr>
                          </a:glow>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900" b="0" dirty="0">
                          <a:solidFill>
                            <a:srgbClr val="00B050"/>
                          </a:solidFill>
                          <a:effectLst/>
                          <a:latin typeface="Menlo" panose="020B0609030804020204" pitchFamily="49" charset="0"/>
                        </a:rPr>
                        <a:t> </a:t>
                      </a:r>
                      <a:r>
                        <a:rPr lang="en-CA" sz="1100" b="0" dirty="0">
                          <a:solidFill>
                            <a:srgbClr val="00B050"/>
                          </a:solidFill>
                          <a:effectLst/>
                          <a:latin typeface="Menlo" panose="020B0609030804020204" pitchFamily="49" charset="0"/>
                        </a:rPr>
                        <a:t>GGTTCTGTGTCGGAGCTAACGCGTTAAGCGTCCCGCCTGGGGAGTACGGCCGCAAGGCTAAAACTCAAAGAAATTGAGG</a:t>
                      </a:r>
                    </a:p>
                    <a:p>
                      <a:pPr marL="0" marR="0" lvl="0" indent="0" algn="r" defTabSz="914400" rtl="0" eaLnBrk="1" fontAlgn="auto" latinLnBrk="0" hangingPunct="1">
                        <a:lnSpc>
                          <a:spcPct val="100000"/>
                        </a:lnSpc>
                        <a:spcBef>
                          <a:spcPts val="0"/>
                        </a:spcBef>
                        <a:spcAft>
                          <a:spcPts val="0"/>
                        </a:spcAft>
                        <a:buClrTx/>
                        <a:buSzTx/>
                        <a:buFontTx/>
                        <a:buNone/>
                        <a:tabLst/>
                        <a:defRPr/>
                      </a:pPr>
                      <a:r>
                        <a:rPr lang="en-CA" sz="1100" b="0" dirty="0">
                          <a:solidFill>
                            <a:srgbClr val="00B050"/>
                          </a:solidFill>
                          <a:effectLst/>
                          <a:latin typeface="Menlo" panose="020B0609030804020204" pitchFamily="49" charset="0"/>
                        </a:rPr>
                        <a:t>CCGCAAGGCTAAAACTCAAAGAAATTGAGGAAACCACATCTCTGCAGTCGTCAGGCACATGTCAAGCCCAGGTAAGGTTCTTCGCGTTGCATC</a:t>
                      </a:r>
                      <a:endParaRPr lang="en-CA" sz="1100" b="0" dirty="0">
                        <a:solidFill>
                          <a:srgbClr val="00B0F0"/>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700" b="0" dirty="0">
                          <a:solidFill>
                            <a:srgbClr val="7030A0"/>
                          </a:solidFill>
                          <a:effectLst/>
                          <a:latin typeface="Menlo" panose="020B0609030804020204" pitchFamily="49" charset="0"/>
                        </a:rPr>
                        <a:t> </a:t>
                      </a:r>
                      <a:r>
                        <a:rPr lang="en-CA" sz="1100" b="0" dirty="0">
                          <a:solidFill>
                            <a:srgbClr val="7030A0"/>
                          </a:solidFill>
                          <a:effectLst/>
                          <a:latin typeface="Menlo" panose="020B0609030804020204" pitchFamily="49" charset="0"/>
                        </a:rPr>
                        <a:t>CGGGGGCCCGCACAAGCGGCGGAGCATGCGGATTAATTCGATGCAACGCGAAGAACCTTACCTGGGCTTGACATGTGCC</a:t>
                      </a:r>
                    </a:p>
                    <a:p>
                      <a:pPr marL="0" marR="0" lvl="0" indent="0" algn="r" defTabSz="914400" rtl="0" eaLnBrk="1" fontAlgn="auto" latinLnBrk="0" hangingPunct="1">
                        <a:lnSpc>
                          <a:spcPct val="100000"/>
                        </a:lnSpc>
                        <a:spcBef>
                          <a:spcPts val="0"/>
                        </a:spcBef>
                        <a:spcAft>
                          <a:spcPts val="0"/>
                        </a:spcAft>
                        <a:buClrTx/>
                        <a:buSzTx/>
                        <a:buFontTx/>
                        <a:buNone/>
                        <a:tabLst/>
                        <a:defRPr/>
                      </a:pPr>
                      <a:r>
                        <a:rPr lang="en-CA" sz="1100" b="0" dirty="0">
                          <a:solidFill>
                            <a:srgbClr val="7030A0"/>
                          </a:solidFill>
                          <a:effectLst/>
                          <a:latin typeface="Menlo" panose="020B0609030804020204" pitchFamily="49" charset="0"/>
                        </a:rPr>
                        <a:t>GAAGAACTTACCTGGGCTTGACATGTGCCTTTGTGCGGGCCCCCGTCAATTTCTTTGAGTTTTAGCCTTGCGGCCGTACTCCCCAGGCGGGAC</a:t>
                      </a:r>
                      <a:endParaRPr lang="en-CA" sz="1100" b="0" dirty="0">
                        <a:solidFill>
                          <a:srgbClr val="000000"/>
                        </a:solidFill>
                        <a:effectLst>
                          <a:glow rad="139700">
                            <a:schemeClr val="accent4">
                              <a:satMod val="175000"/>
                              <a:alpha val="40000"/>
                            </a:schemeClr>
                          </a:glow>
                        </a:effectLst>
                        <a:latin typeface="Menlo" panose="020B0609030804020204" pitchFamily="49" charset="0"/>
                      </a:endParaRPr>
                    </a:p>
                  </a:txBody>
                  <a:tcPr>
                    <a:noFill/>
                  </a:tcPr>
                </a:tc>
                <a:extLst>
                  <a:ext uri="{0D108BD9-81ED-4DB2-BD59-A6C34878D82A}">
                    <a16:rowId xmlns:a16="http://schemas.microsoft.com/office/drawing/2014/main" val="543326340"/>
                  </a:ext>
                </a:extLst>
              </a:tr>
            </a:tbl>
          </a:graphicData>
        </a:graphic>
      </p:graphicFrame>
      <p:sp>
        <p:nvSpPr>
          <p:cNvPr id="32" name="Rectangle 31">
            <a:extLst>
              <a:ext uri="{FF2B5EF4-FFF2-40B4-BE49-F238E27FC236}">
                <a16:creationId xmlns:a16="http://schemas.microsoft.com/office/drawing/2014/main" id="{2ABC39DB-1BF1-9681-6C30-7DA9FB501361}"/>
              </a:ext>
            </a:extLst>
          </p:cNvPr>
          <p:cNvSpPr/>
          <p:nvPr/>
        </p:nvSpPr>
        <p:spPr>
          <a:xfrm>
            <a:off x="4249882" y="4716318"/>
            <a:ext cx="2576945" cy="111023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5" name="Espace réservé du contenu 2">
            <a:extLst>
              <a:ext uri="{FF2B5EF4-FFF2-40B4-BE49-F238E27FC236}">
                <a16:creationId xmlns:a16="http://schemas.microsoft.com/office/drawing/2014/main" id="{BE27C95E-4D1C-9F23-BCD1-7E4342F0D4ED}"/>
              </a:ext>
            </a:extLst>
          </p:cNvPr>
          <p:cNvSpPr txBox="1">
            <a:spLocks/>
          </p:cNvSpPr>
          <p:nvPr/>
        </p:nvSpPr>
        <p:spPr>
          <a:xfrm>
            <a:off x="301337" y="5834130"/>
            <a:ext cx="10919908" cy="49890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fr-FR">
                <a:latin typeface="Arial" panose="020B0604020202020204" pitchFamily="34" charset="0"/>
                <a:cs typeface="Arial" panose="020B0604020202020204" pitchFamily="34" charset="0"/>
              </a:rPr>
              <a:t>Retirer les chimères (étape 4)</a:t>
            </a:r>
          </a:p>
        </p:txBody>
      </p:sp>
      <p:graphicFrame>
        <p:nvGraphicFramePr>
          <p:cNvPr id="36" name="Table 35">
            <a:extLst>
              <a:ext uri="{FF2B5EF4-FFF2-40B4-BE49-F238E27FC236}">
                <a16:creationId xmlns:a16="http://schemas.microsoft.com/office/drawing/2014/main" id="{E3FE84AC-5D08-93F9-00B4-F9A40032278F}"/>
              </a:ext>
            </a:extLst>
          </p:cNvPr>
          <p:cNvGraphicFramePr>
            <a:graphicFrameLocks noGrp="1"/>
          </p:cNvGraphicFramePr>
          <p:nvPr>
            <p:extLst>
              <p:ext uri="{D42A27DB-BD31-4B8C-83A1-F6EECF244321}">
                <p14:modId xmlns:p14="http://schemas.microsoft.com/office/powerpoint/2010/main" val="643227991"/>
              </p:ext>
            </p:extLst>
          </p:nvPr>
        </p:nvGraphicFramePr>
        <p:xfrm>
          <a:off x="0" y="6322371"/>
          <a:ext cx="12192000" cy="37084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87603454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00B0F0"/>
                          </a:solidFill>
                          <a:effectLst/>
                          <a:latin typeface="Menlo" panose="020B0609030804020204" pitchFamily="49" charset="0"/>
                        </a:rPr>
                        <a:t>CGACTAGAACCGGATTAGATACCCTGGTAGTCCTCGCCGTAAACGGTGGACGCTGGATGTGGGGCCCATTCCACGCTCG</a:t>
                      </a:r>
                      <a:r>
                        <a:rPr lang="en-CA" sz="1100" b="0" dirty="0">
                          <a:solidFill>
                            <a:srgbClr val="00B050"/>
                          </a:solidFill>
                          <a:effectLst/>
                          <a:latin typeface="Menlo" panose="020B0609030804020204" pitchFamily="49" charset="0"/>
                        </a:rPr>
                        <a:t>CTGGGGAGTACGGCCGCAAGGCTAAAACTCAAAGAAATTGAGG</a:t>
                      </a:r>
                      <a:endParaRPr lang="en-CA" sz="1100" b="0" dirty="0">
                        <a:solidFill>
                          <a:srgbClr val="00B0F0"/>
                        </a:solidFill>
                        <a:effectLst/>
                        <a:latin typeface="Menlo" panose="020B0609030804020204" pitchFamily="49" charset="0"/>
                      </a:endParaRPr>
                    </a:p>
                  </a:txBody>
                  <a:tcPr>
                    <a:noFill/>
                  </a:tcPr>
                </a:tc>
                <a:extLst>
                  <a:ext uri="{0D108BD9-81ED-4DB2-BD59-A6C34878D82A}">
                    <a16:rowId xmlns:a16="http://schemas.microsoft.com/office/drawing/2014/main" val="543326340"/>
                  </a:ext>
                </a:extLst>
              </a:tr>
            </a:tbl>
          </a:graphicData>
        </a:graphic>
      </p:graphicFrame>
      <p:sp>
        <p:nvSpPr>
          <p:cNvPr id="38" name="TextBox 37">
            <a:extLst>
              <a:ext uri="{FF2B5EF4-FFF2-40B4-BE49-F238E27FC236}">
                <a16:creationId xmlns:a16="http://schemas.microsoft.com/office/drawing/2014/main" id="{3126D6C0-44E3-3D3F-4925-946372512A45}"/>
              </a:ext>
            </a:extLst>
          </p:cNvPr>
          <p:cNvSpPr txBox="1"/>
          <p:nvPr/>
        </p:nvSpPr>
        <p:spPr>
          <a:xfrm>
            <a:off x="6826827" y="4691911"/>
            <a:ext cx="2853846" cy="307777"/>
          </a:xfrm>
          <a:prstGeom prst="rect">
            <a:avLst/>
          </a:prstGeom>
          <a:noFill/>
        </p:spPr>
        <p:txBody>
          <a:bodyPr wrap="square">
            <a:spAutoFit/>
          </a:bodyPr>
          <a:lstStyle/>
          <a:p>
            <a:pPr marL="0" indent="0">
              <a:buFont typeface="Wingdings" pitchFamily="2" charset="2"/>
              <a:buNone/>
            </a:pPr>
            <a:r>
              <a:rPr lang="fr-CA" sz="1400" dirty="0">
                <a:latin typeface="Arial" panose="020B0604020202020204" pitchFamily="34" charset="0"/>
                <a:cs typeface="Arial" panose="020B0604020202020204" pitchFamily="34" charset="0"/>
              </a:rPr>
              <a:t>Zones de chevauchement  </a:t>
            </a:r>
          </a:p>
        </p:txBody>
      </p:sp>
      <p:sp>
        <p:nvSpPr>
          <p:cNvPr id="3" name="Multiplication Sign 2">
            <a:extLst>
              <a:ext uri="{FF2B5EF4-FFF2-40B4-BE49-F238E27FC236}">
                <a16:creationId xmlns:a16="http://schemas.microsoft.com/office/drawing/2014/main" id="{1C524A13-80D2-4D06-76ED-983021BB8A85}"/>
              </a:ext>
            </a:extLst>
          </p:cNvPr>
          <p:cNvSpPr/>
          <p:nvPr/>
        </p:nvSpPr>
        <p:spPr>
          <a:xfrm>
            <a:off x="4819650" y="5986462"/>
            <a:ext cx="1076325" cy="93066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368925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9" presetClass="emph" presetSubtype="0" nodeType="withEffect">
                                  <p:stCondLst>
                                    <p:cond delay="0"/>
                                  </p:stCondLst>
                                  <p:childTnLst>
                                    <p:set>
                                      <p:cBhvr>
                                        <p:cTn id="10" dur="indefinite"/>
                                        <p:tgtEl>
                                          <p:spTgt spid="8"/>
                                        </p:tgtEl>
                                        <p:attrNameLst>
                                          <p:attrName>style.opacity</p:attrName>
                                        </p:attrNameLst>
                                      </p:cBhvr>
                                      <p:to>
                                        <p:strVal val="0.25"/>
                                      </p:to>
                                    </p:set>
                                    <p:animEffect filter="image" prLst="opacity: 0.25">
                                      <p:cBhvr rctx="IE">
                                        <p:cTn id="11" dur="indefinite"/>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mph" presetSubtype="0" nodeType="clickEffect">
                                  <p:stCondLst>
                                    <p:cond delay="0"/>
                                  </p:stCondLst>
                                  <p:childTnLst>
                                    <p:set>
                                      <p:cBhvr>
                                        <p:cTn id="15" dur="indefinite"/>
                                        <p:tgtEl>
                                          <p:spTgt spid="12"/>
                                        </p:tgtEl>
                                        <p:attrNameLst>
                                          <p:attrName>style.opacity</p:attrName>
                                        </p:attrNameLst>
                                      </p:cBhvr>
                                      <p:to>
                                        <p:strVal val="0.25"/>
                                      </p:to>
                                    </p:set>
                                    <p:animEffect filter="image" prLst="opacity: 0.25">
                                      <p:cBhvr rctx="IE">
                                        <p:cTn id="16" dur="indefinite"/>
                                        <p:tgtEl>
                                          <p:spTgt spid="12"/>
                                        </p:tgtEl>
                                      </p:cBhvr>
                                    </p:animEffect>
                                  </p:childTnLst>
                                </p:cTn>
                              </p:par>
                              <p:par>
                                <p:cTn id="17" presetID="9" presetClass="emph" presetSubtype="0" grpId="1" nodeType="withEffect">
                                  <p:stCondLst>
                                    <p:cond delay="0"/>
                                  </p:stCondLst>
                                  <p:childTnLst>
                                    <p:set>
                                      <p:cBhvr>
                                        <p:cTn id="18" dur="indefinite"/>
                                        <p:tgtEl>
                                          <p:spTgt spid="11"/>
                                        </p:tgtEl>
                                        <p:attrNameLst>
                                          <p:attrName>style.opacity</p:attrName>
                                        </p:attrNameLst>
                                      </p:cBhvr>
                                      <p:to>
                                        <p:strVal val="0.25"/>
                                      </p:to>
                                    </p:set>
                                    <p:animEffect filter="image" prLst="opacity: 0.25">
                                      <p:cBhvr rctx="IE">
                                        <p:cTn id="19" dur="indefinite"/>
                                        <p:tgtEl>
                                          <p:spTgt spid="11"/>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par>
                                <p:cTn id="34" presetID="9" presetClass="emph" presetSubtype="0" grpId="1" nodeType="withEffect">
                                  <p:stCondLst>
                                    <p:cond delay="0"/>
                                  </p:stCondLst>
                                  <p:childTnLst>
                                    <p:set>
                                      <p:cBhvr>
                                        <p:cTn id="35" dur="indefinite"/>
                                        <p:tgtEl>
                                          <p:spTgt spid="16"/>
                                        </p:tgtEl>
                                        <p:attrNameLst>
                                          <p:attrName>style.opacity</p:attrName>
                                        </p:attrNameLst>
                                      </p:cBhvr>
                                      <p:to>
                                        <p:strVal val="0.25"/>
                                      </p:to>
                                    </p:set>
                                    <p:animEffect filter="image" prLst="opacity: 0.25">
                                      <p:cBhvr rctx="IE">
                                        <p:cTn id="36" dur="indefinite"/>
                                        <p:tgtEl>
                                          <p:spTgt spid="16"/>
                                        </p:tgtEl>
                                      </p:cBhvr>
                                    </p:animEffect>
                                  </p:childTnLst>
                                </p:cTn>
                              </p:par>
                              <p:par>
                                <p:cTn id="37" presetID="9" presetClass="emph" presetSubtype="0" nodeType="withEffect">
                                  <p:stCondLst>
                                    <p:cond delay="0"/>
                                  </p:stCondLst>
                                  <p:childTnLst>
                                    <p:set>
                                      <p:cBhvr>
                                        <p:cTn id="38" dur="indefinite"/>
                                        <p:tgtEl>
                                          <p:spTgt spid="31"/>
                                        </p:tgtEl>
                                        <p:attrNameLst>
                                          <p:attrName>style.opacity</p:attrName>
                                        </p:attrNameLst>
                                      </p:cBhvr>
                                      <p:to>
                                        <p:strVal val="0.25"/>
                                      </p:to>
                                    </p:set>
                                    <p:animEffect filter="image" prLst="opacity: 0.25">
                                      <p:cBhvr rctx="IE">
                                        <p:cTn id="39" dur="indefinite"/>
                                        <p:tgtEl>
                                          <p:spTgt spid="31"/>
                                        </p:tgtEl>
                                      </p:cBhvr>
                                    </p:animEffect>
                                  </p:childTnLst>
                                </p:cTn>
                              </p:par>
                              <p:par>
                                <p:cTn id="40" presetID="9" presetClass="emph" presetSubtype="0" grpId="1" nodeType="withEffect">
                                  <p:stCondLst>
                                    <p:cond delay="0"/>
                                  </p:stCondLst>
                                  <p:childTnLst>
                                    <p:set>
                                      <p:cBhvr>
                                        <p:cTn id="41" dur="indefinite"/>
                                        <p:tgtEl>
                                          <p:spTgt spid="32"/>
                                        </p:tgtEl>
                                        <p:attrNameLst>
                                          <p:attrName>style.opacity</p:attrName>
                                        </p:attrNameLst>
                                      </p:cBhvr>
                                      <p:to>
                                        <p:strVal val="0.25"/>
                                      </p:to>
                                    </p:set>
                                    <p:animEffect filter="image" prLst="opacity: 0.25">
                                      <p:cBhvr rctx="IE">
                                        <p:cTn id="42" dur="indefinite"/>
                                        <p:tgtEl>
                                          <p:spTgt spid="32"/>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6" grpId="0"/>
      <p:bldP spid="16" grpId="1"/>
      <p:bldP spid="32" grpId="0" animBg="1"/>
      <p:bldP spid="32" grpId="1" animBg="1"/>
      <p:bldP spid="35" grpId="0"/>
      <p:bldP spid="38"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4D24C-D5D1-B740-9A03-304474204BAD}"/>
              </a:ext>
            </a:extLst>
          </p:cNvPr>
          <p:cNvSpPr>
            <a:spLocks noGrp="1"/>
          </p:cNvSpPr>
          <p:nvPr>
            <p:ph type="title"/>
          </p:nvPr>
        </p:nvSpPr>
        <p:spPr/>
        <p:txBody>
          <a:bodyPr/>
          <a:lstStyle/>
          <a:p>
            <a:r>
              <a:rPr lang="fr-FR">
                <a:latin typeface="Arial" panose="020B0604020202020204" pitchFamily="34" charset="0"/>
                <a:cs typeface="Arial" panose="020B0604020202020204" pitchFamily="34" charset="0"/>
              </a:rPr>
              <a:t>Analyses bio-informatiques</a:t>
            </a:r>
          </a:p>
        </p:txBody>
      </p:sp>
      <p:sp>
        <p:nvSpPr>
          <p:cNvPr id="7" name="Espace réservé du numéro de diapositive 6">
            <a:extLst>
              <a:ext uri="{FF2B5EF4-FFF2-40B4-BE49-F238E27FC236}">
                <a16:creationId xmlns:a16="http://schemas.microsoft.com/office/drawing/2014/main" id="{48C0BA3E-5DFF-604A-ACDE-987BDEEA46D4}"/>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15</a:t>
            </a:fld>
            <a:endParaRPr lang="fr-FR">
              <a:latin typeface="Arial" panose="020B0604020202020204" pitchFamily="34" charset="0"/>
              <a:cs typeface="Arial" panose="020B0604020202020204" pitchFamily="34" charset="0"/>
            </a:endParaRPr>
          </a:p>
        </p:txBody>
      </p:sp>
      <p:sp>
        <p:nvSpPr>
          <p:cNvPr id="16" name="Espace réservé du contenu 2">
            <a:extLst>
              <a:ext uri="{FF2B5EF4-FFF2-40B4-BE49-F238E27FC236}">
                <a16:creationId xmlns:a16="http://schemas.microsoft.com/office/drawing/2014/main" id="{A7B97E92-2571-7C43-21E7-2C1C6850F1FE}"/>
              </a:ext>
            </a:extLst>
          </p:cNvPr>
          <p:cNvSpPr txBox="1">
            <a:spLocks/>
          </p:cNvSpPr>
          <p:nvPr/>
        </p:nvSpPr>
        <p:spPr>
          <a:xfrm>
            <a:off x="301337" y="1425570"/>
            <a:ext cx="10919908" cy="4989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fr-FR" sz="2200">
                <a:latin typeface="Arial" panose="020B0604020202020204" pitchFamily="34" charset="0"/>
                <a:cs typeface="Arial" panose="020B0604020202020204" pitchFamily="34" charset="0"/>
              </a:rPr>
              <a:t>Générer une table d’</a:t>
            </a:r>
            <a:r>
              <a:rPr lang="fr-FR" sz="2200" dirty="0" err="1">
                <a:latin typeface="Arial" panose="020B0604020202020204" pitchFamily="34" charset="0"/>
                <a:cs typeface="Arial" panose="020B0604020202020204" pitchFamily="34" charset="0"/>
              </a:rPr>
              <a:t>ASVs</a:t>
            </a:r>
            <a:r>
              <a:rPr lang="fr-FR" sz="2200">
                <a:latin typeface="Arial" panose="020B0604020202020204" pitchFamily="34" charset="0"/>
                <a:cs typeface="Arial" panose="020B0604020202020204" pitchFamily="34" charset="0"/>
              </a:rPr>
              <a:t> (étape 5)</a:t>
            </a:r>
            <a:endParaRPr lang="fr-FR" sz="110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EF02578D-1D78-B62E-EFA3-965987CAAAF6}"/>
              </a:ext>
            </a:extLst>
          </p:cNvPr>
          <p:cNvGraphicFramePr>
            <a:graphicFrameLocks noGrp="1"/>
          </p:cNvGraphicFramePr>
          <p:nvPr>
            <p:extLst>
              <p:ext uri="{D42A27DB-BD31-4B8C-83A1-F6EECF244321}">
                <p14:modId xmlns:p14="http://schemas.microsoft.com/office/powerpoint/2010/main" val="4005117200"/>
              </p:ext>
            </p:extLst>
          </p:nvPr>
        </p:nvGraphicFramePr>
        <p:xfrm>
          <a:off x="0" y="4111830"/>
          <a:ext cx="12191999" cy="1534160"/>
        </p:xfrm>
        <a:graphic>
          <a:graphicData uri="http://schemas.openxmlformats.org/drawingml/2006/table">
            <a:tbl>
              <a:tblPr firstRow="1" bandRow="1">
                <a:tableStyleId>{5C22544A-7EE6-4342-B048-85BDC9FD1C3A}</a:tableStyleId>
              </a:tblPr>
              <a:tblGrid>
                <a:gridCol w="1104832">
                  <a:extLst>
                    <a:ext uri="{9D8B030D-6E8A-4147-A177-3AD203B41FA5}">
                      <a16:colId xmlns:a16="http://schemas.microsoft.com/office/drawing/2014/main" val="2808493420"/>
                    </a:ext>
                  </a:extLst>
                </a:gridCol>
                <a:gridCol w="9775668">
                  <a:extLst>
                    <a:ext uri="{9D8B030D-6E8A-4147-A177-3AD203B41FA5}">
                      <a16:colId xmlns:a16="http://schemas.microsoft.com/office/drawing/2014/main" val="2876034543"/>
                    </a:ext>
                  </a:extLst>
                </a:gridCol>
                <a:gridCol w="1311499">
                  <a:extLst>
                    <a:ext uri="{9D8B030D-6E8A-4147-A177-3AD203B41FA5}">
                      <a16:colId xmlns:a16="http://schemas.microsoft.com/office/drawing/2014/main" val="418484281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0">
                          <a:solidFill>
                            <a:schemeClr val="tx1"/>
                          </a:solidFill>
                          <a:effectLst/>
                          <a:latin typeface="Arial"/>
                          <a:cs typeface="Arial"/>
                        </a:rPr>
                        <a:t>ASV</a:t>
                      </a:r>
                      <a:endParaRPr lang="en-CA" sz="1800" b="0" dirty="0">
                        <a:solidFill>
                          <a:schemeClr val="tx1"/>
                        </a:solidFill>
                        <a:effectLst/>
                        <a:latin typeface="Arial"/>
                        <a:cs typeface="Aria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0" err="1">
                          <a:solidFill>
                            <a:srgbClr val="000000"/>
                          </a:solidFill>
                          <a:effectLst/>
                          <a:latin typeface="Arial" panose="020B0604020202020204" pitchFamily="34" charset="0"/>
                          <a:cs typeface="Arial" panose="020B0604020202020204" pitchFamily="34" charset="0"/>
                        </a:rPr>
                        <a:t>Séquence</a:t>
                      </a:r>
                      <a:endParaRPr lang="en-CA" sz="1800" b="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CA" sz="1800" b="0">
                          <a:solidFill>
                            <a:schemeClr val="tx1"/>
                          </a:solidFill>
                          <a:effectLst/>
                          <a:latin typeface="Arial"/>
                          <a:cs typeface="Arial"/>
                        </a:rPr>
                        <a:t>Nombre </a:t>
                      </a:r>
                      <a:endParaRPr lang="en-CA" sz="1800" b="0">
                        <a:solidFill>
                          <a:schemeClr val="tx1"/>
                        </a:solidFill>
                        <a:effectLst/>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5029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a:solidFill>
                            <a:schemeClr val="tx1"/>
                          </a:solidFill>
                          <a:effectLst/>
                          <a:latin typeface="Arial"/>
                          <a:cs typeface="Arial"/>
                        </a:rPr>
                        <a:t>ASV1</a:t>
                      </a:r>
                      <a:endParaRPr lang="en-CA" sz="1400" b="0" dirty="0">
                        <a:solidFill>
                          <a:schemeClr val="tx1"/>
                        </a:solidFill>
                        <a:effectLst/>
                        <a:latin typeface="Arial"/>
                        <a:cs typeface="Aria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00B0F0"/>
                          </a:solidFill>
                          <a:effectLst/>
                          <a:latin typeface="Menlo"/>
                        </a:rPr>
                        <a:t>CGACTAGAACCGGATTAGATACCCTGGTAGTCCTCGCCGTAAACGGTGGACGCTGGATGTGGGGCCCATTCCACGCTCGTTGCGGGACTTAACCCAACACTCACGACACGAGCTGACGACGACCATGCACCACCTGTGAACC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b="0" dirty="0">
                          <a:solidFill>
                            <a:schemeClr val="tx1"/>
                          </a:solidFill>
                          <a:effectLst/>
                          <a:latin typeface="Arial"/>
                          <a:cs typeface="Arial"/>
                        </a:rPr>
                        <a:t>3</a:t>
                      </a:r>
                      <a:endParaRPr lang="en-CA" sz="1800" b="0" dirty="0">
                        <a:solidFill>
                          <a:schemeClr val="tx1"/>
                        </a:solidFill>
                        <a:effectLst>
                          <a:glow rad="139700">
                            <a:schemeClr val="accent4">
                              <a:satMod val="175000"/>
                              <a:alpha val="40000"/>
                            </a:schemeClr>
                          </a:glow>
                        </a:effectLst>
                        <a:latin typeface="Arial"/>
                        <a:cs typeface="Aria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433263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a:solidFill>
                            <a:schemeClr val="tx1"/>
                          </a:solidFill>
                          <a:effectLst/>
                          <a:latin typeface="Arial"/>
                          <a:cs typeface="Arial"/>
                        </a:rPr>
                        <a:t>ASV2</a:t>
                      </a:r>
                      <a:endParaRPr lang="en-CA" sz="1400" b="0" dirty="0">
                        <a:solidFill>
                          <a:schemeClr val="tx1"/>
                        </a:solidFill>
                        <a:effectLst/>
                        <a:latin typeface="Arial"/>
                        <a:cs typeface="Arial"/>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7030A0"/>
                          </a:solidFill>
                          <a:effectLst/>
                          <a:latin typeface="Menlo"/>
                        </a:rPr>
                        <a:t>CGGATTAATTCGATGCAACGCGAAGAACCTTACCTGGGCTTGACATGTGCCTTGTGCGGGCCCCCGTCAATTTCTTTGAGTTTTAGCCTTG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b="0" dirty="0">
                          <a:solidFill>
                            <a:schemeClr val="tx1"/>
                          </a:solidFill>
                          <a:effectLst/>
                          <a:latin typeface="Arial"/>
                          <a:cs typeface="Arial"/>
                        </a:rPr>
                        <a:t>2</a:t>
                      </a: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364472994"/>
                  </a:ext>
                </a:extLst>
              </a:tr>
              <a:tr h="231570">
                <a:tc>
                  <a:txBody>
                    <a:bodyPr/>
                    <a:lstStyle/>
                    <a:p>
                      <a:pPr marL="0" marR="0" lvl="0" indent="0" algn="l" rtl="0" eaLnBrk="1" fontAlgn="auto" latinLnBrk="0" hangingPunct="1">
                        <a:lnSpc>
                          <a:spcPct val="100000"/>
                        </a:lnSpc>
                        <a:spcBef>
                          <a:spcPts val="0"/>
                        </a:spcBef>
                        <a:spcAft>
                          <a:spcPts val="0"/>
                        </a:spcAft>
                        <a:buClrTx/>
                        <a:buSzTx/>
                        <a:buFontTx/>
                        <a:buNone/>
                      </a:pPr>
                      <a:r>
                        <a:rPr lang="en-CA" sz="1400" b="0">
                          <a:solidFill>
                            <a:schemeClr val="tx1"/>
                          </a:solidFill>
                          <a:effectLst/>
                          <a:latin typeface="Arial"/>
                          <a:cs typeface="Arial"/>
                        </a:rPr>
                        <a:t>ASV3 </a:t>
                      </a:r>
                      <a:endParaRPr lang="en-CA" sz="1400" b="0">
                        <a:solidFill>
                          <a:schemeClr val="tx1"/>
                        </a:solidFill>
                        <a:effectLst/>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00B050"/>
                          </a:solidFill>
                          <a:effectLst/>
                          <a:latin typeface="Menlo"/>
                        </a:rPr>
                        <a:t>GGTTCTGTGTCGGAGCTAACGCGTTAAGCGTCCCGCCTGGGGAGTACGGCCGCAAGGCTAAAACTCAAAGAAATTGAGGAAACCACATCTCTGCAG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b="0" dirty="0">
                          <a:solidFill>
                            <a:schemeClr val="tx1"/>
                          </a:solidFill>
                          <a:effectLst/>
                          <a:latin typeface="Arial"/>
                          <a:cs typeface="Arial"/>
                        </a:rPr>
                        <a:t>2</a:t>
                      </a: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962821002"/>
                  </a:ext>
                </a:extLst>
              </a:tr>
            </a:tbl>
          </a:graphicData>
        </a:graphic>
      </p:graphicFrame>
      <p:graphicFrame>
        <p:nvGraphicFramePr>
          <p:cNvPr id="4" name="Table 3">
            <a:extLst>
              <a:ext uri="{FF2B5EF4-FFF2-40B4-BE49-F238E27FC236}">
                <a16:creationId xmlns:a16="http://schemas.microsoft.com/office/drawing/2014/main" id="{10125D13-EB55-A8F0-E008-BE4C7C5FB2B0}"/>
              </a:ext>
            </a:extLst>
          </p:cNvPr>
          <p:cNvGraphicFramePr>
            <a:graphicFrameLocks noGrp="1"/>
          </p:cNvGraphicFramePr>
          <p:nvPr>
            <p:extLst>
              <p:ext uri="{D42A27DB-BD31-4B8C-83A1-F6EECF244321}">
                <p14:modId xmlns:p14="http://schemas.microsoft.com/office/powerpoint/2010/main" val="3993242778"/>
              </p:ext>
            </p:extLst>
          </p:nvPr>
        </p:nvGraphicFramePr>
        <p:xfrm>
          <a:off x="-1" y="2015669"/>
          <a:ext cx="12192000" cy="12649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808493420"/>
                    </a:ext>
                  </a:extLst>
                </a:gridCol>
              </a:tblGrid>
              <a:tr h="6241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00B0F0"/>
                          </a:solidFill>
                          <a:effectLst/>
                          <a:latin typeface="Menlo"/>
                        </a:rPr>
                        <a:t>CGACTAGAACCGGATTAGATACCCTGGTAGTCCTCGCCGTAAACGGTGGACGCTGGATGTGGGGCCCATTCCACGC</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00B0F0"/>
                          </a:solidFill>
                          <a:effectLst/>
                          <a:latin typeface="Menlo"/>
                        </a:rPr>
                        <a:t>CGACTAGAACCGGATTAGATACCCTGGTAGTCCTCGCCGTAAACGGTGGACGCTGGATGTGGGGCCCATTCCACGCTCGTTGCGGGACTTAACCCAACACTCACGACACGAGCTGACGACGACCATGCACCACCTGTGAACC</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00B0F0"/>
                          </a:solidFill>
                          <a:effectLst/>
                          <a:latin typeface="Menlo"/>
                        </a:rPr>
                        <a:t>CGACTAGAACCGGATTAGATACCCTGGTAGTCCTCGCCGTAAACGGTGGACGCTGGATGTGGGGCCCATTCCACGCTCGTTGCGGGACTTAACCCAACACTCACGACACGAGCTGACGACGACCATGCACCACCTGTGAACC</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00B050"/>
                          </a:solidFill>
                          <a:effectLst/>
                          <a:latin typeface="Menlo"/>
                        </a:rPr>
                        <a:t>GGTTCTGTGTCGGAGCTAACGCGTTAAGCGTCCCGCCTGGGGAGTACGGCCGCAAGGCTAAAACTCAAAGAAATTGAGGAAACCACATCTCTGCAG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00B050"/>
                          </a:solidFill>
                          <a:effectLst/>
                          <a:latin typeface="Menlo"/>
                        </a:rPr>
                        <a:t>   GTTCTGTGTCGGAGCTAACGCGTTAAGCGTCCCGCCTGGGGAGTACGGCCGCAAGGCTAAAACTCAAAGAAATTGAGGAAACCACATCTCTGCAG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7030A0"/>
                          </a:solidFill>
                          <a:effectLst/>
                          <a:latin typeface="Menlo"/>
                        </a:rPr>
                        <a:t>CGGATTAATTCGATGCAACGCGAAGAACCTTACCTGGGCTTGACATGTGCCTTGTGCGGGCCCCCGTCAATTTCTTTGAGTTTTAGCCTTG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dirty="0">
                          <a:solidFill>
                            <a:srgbClr val="7030A0"/>
                          </a:solidFill>
                          <a:effectLst/>
                          <a:latin typeface="Menlo"/>
                        </a:rPr>
                        <a:t>CGGATTAATTCGATGCAACGCGAAGAACCTTACCTGGGCTTGACATGTGCCTTGTGCGGGCCCCCGTCAATTTCTTTGAGTTTTAGCCTT</a:t>
                      </a:r>
                    </a:p>
                  </a:txBody>
                  <a:tcPr>
                    <a:noFill/>
                  </a:tcPr>
                </a:tc>
                <a:extLst>
                  <a:ext uri="{0D108BD9-81ED-4DB2-BD59-A6C34878D82A}">
                    <a16:rowId xmlns:a16="http://schemas.microsoft.com/office/drawing/2014/main" val="543326340"/>
                  </a:ext>
                </a:extLst>
              </a:tr>
            </a:tbl>
          </a:graphicData>
        </a:graphic>
      </p:graphicFrame>
      <p:pic>
        <p:nvPicPr>
          <p:cNvPr id="5" name="Picture 4" descr="Explore SILVA data in RNAcentral">
            <a:extLst>
              <a:ext uri="{FF2B5EF4-FFF2-40B4-BE49-F238E27FC236}">
                <a16:creationId xmlns:a16="http://schemas.microsoft.com/office/drawing/2014/main" id="{CD8D206D-C636-6B92-BB5F-2C2111A6EE95}"/>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715192" y="5911006"/>
            <a:ext cx="2128381" cy="825411"/>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a:extLst>
              <a:ext uri="{FF2B5EF4-FFF2-40B4-BE49-F238E27FC236}">
                <a16:creationId xmlns:a16="http://schemas.microsoft.com/office/drawing/2014/main" id="{A99EDD08-B296-44EC-FF0E-5C7E040C154D}"/>
              </a:ext>
            </a:extLst>
          </p:cNvPr>
          <p:cNvSpPr txBox="1">
            <a:spLocks/>
          </p:cNvSpPr>
          <p:nvPr/>
        </p:nvSpPr>
        <p:spPr>
          <a:xfrm>
            <a:off x="301337" y="5861230"/>
            <a:ext cx="10919908" cy="580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fr-FR" sz="2400">
                <a:latin typeface="Arial" panose="020B0604020202020204" pitchFamily="34" charset="0"/>
                <a:cs typeface="Arial" panose="020B0604020202020204" pitchFamily="34" charset="0"/>
              </a:rPr>
              <a:t>Assigner une taxonomie aux </a:t>
            </a:r>
            <a:r>
              <a:rPr lang="fr-FR" sz="2400" dirty="0" err="1">
                <a:latin typeface="Arial" panose="020B0604020202020204" pitchFamily="34" charset="0"/>
                <a:cs typeface="Arial" panose="020B0604020202020204" pitchFamily="34" charset="0"/>
              </a:rPr>
              <a:t>ASVs</a:t>
            </a:r>
            <a:r>
              <a:rPr lang="fr-FR" sz="2400">
                <a:latin typeface="Arial" panose="020B0604020202020204" pitchFamily="34" charset="0"/>
                <a:cs typeface="Arial" panose="020B0604020202020204" pitchFamily="34" charset="0"/>
              </a:rPr>
              <a:t> (étape 6)</a:t>
            </a:r>
          </a:p>
        </p:txBody>
      </p:sp>
      <p:sp>
        <p:nvSpPr>
          <p:cNvPr id="15" name="TextBox 14">
            <a:extLst>
              <a:ext uri="{FF2B5EF4-FFF2-40B4-BE49-F238E27FC236}">
                <a16:creationId xmlns:a16="http://schemas.microsoft.com/office/drawing/2014/main" id="{D1C74B46-E2BF-D0AD-BF42-6C6FEA4DA2AD}"/>
              </a:ext>
            </a:extLst>
          </p:cNvPr>
          <p:cNvSpPr txBox="1"/>
          <p:nvPr/>
        </p:nvSpPr>
        <p:spPr>
          <a:xfrm>
            <a:off x="-2" y="3227472"/>
            <a:ext cx="8610601" cy="738664"/>
          </a:xfrm>
          <a:prstGeom prst="rect">
            <a:avLst/>
          </a:prstGeom>
          <a:noFill/>
        </p:spPr>
        <p:txBody>
          <a:bodyPr wrap="square">
            <a:spAutoFit/>
          </a:bodyPr>
          <a:lstStyle/>
          <a:p>
            <a:pPr marL="768350" indent="-317500">
              <a:spcBef>
                <a:spcPts val="0"/>
              </a:spcBef>
              <a:buFontTx/>
              <a:buChar char="-"/>
            </a:pPr>
            <a:r>
              <a:rPr lang="fr-CA" sz="1400" dirty="0">
                <a:latin typeface="Arial" panose="020B0604020202020204" pitchFamily="34" charset="0"/>
                <a:cs typeface="Arial" panose="020B0604020202020204" pitchFamily="34" charset="0"/>
              </a:rPr>
              <a:t>Grouper les séquences identiques ensemble sous un même ASV</a:t>
            </a:r>
          </a:p>
          <a:p>
            <a:pPr marL="768350" indent="-317500">
              <a:spcBef>
                <a:spcPts val="0"/>
              </a:spcBef>
              <a:buFontTx/>
              <a:buChar char="-"/>
            </a:pPr>
            <a:r>
              <a:rPr lang="fr-CA" sz="1400" dirty="0">
                <a:latin typeface="Arial" panose="020B0604020202020204" pitchFamily="34" charset="0"/>
                <a:cs typeface="Arial" panose="020B0604020202020204" pitchFamily="34" charset="0"/>
              </a:rPr>
              <a:t>On obtient donc des groupes de séquences comparables a des espèces</a:t>
            </a:r>
          </a:p>
          <a:p>
            <a:pPr marL="768350" indent="-317500">
              <a:spcBef>
                <a:spcPts val="0"/>
              </a:spcBef>
              <a:buFontTx/>
              <a:buChar char="-"/>
            </a:pPr>
            <a:r>
              <a:rPr lang="fr-CA" sz="1400" dirty="0">
                <a:latin typeface="Arial" panose="020B0604020202020204" pitchFamily="34" charset="0"/>
                <a:cs typeface="Arial" panose="020B0604020202020204" pitchFamily="34" charset="0"/>
              </a:rPr>
              <a:t>Nombre de séquences correspondent à l’abondance de ce taxon</a:t>
            </a:r>
          </a:p>
        </p:txBody>
      </p:sp>
      <p:sp>
        <p:nvSpPr>
          <p:cNvPr id="19" name="TextBox 18">
            <a:extLst>
              <a:ext uri="{FF2B5EF4-FFF2-40B4-BE49-F238E27FC236}">
                <a16:creationId xmlns:a16="http://schemas.microsoft.com/office/drawing/2014/main" id="{87E9F87C-5E64-11A8-3024-FAB28A43FBAA}"/>
              </a:ext>
            </a:extLst>
          </p:cNvPr>
          <p:cNvSpPr txBox="1"/>
          <p:nvPr/>
        </p:nvSpPr>
        <p:spPr>
          <a:xfrm>
            <a:off x="-1" y="6441889"/>
            <a:ext cx="8478046" cy="307777"/>
          </a:xfrm>
          <a:prstGeom prst="rect">
            <a:avLst/>
          </a:prstGeom>
          <a:noFill/>
        </p:spPr>
        <p:txBody>
          <a:bodyPr wrap="square">
            <a:spAutoFit/>
          </a:bodyPr>
          <a:lstStyle/>
          <a:p>
            <a:pPr marL="768350" indent="-317500">
              <a:buFontTx/>
              <a:buChar char="-"/>
            </a:pPr>
            <a:r>
              <a:rPr lang="fr-CA" sz="1400">
                <a:latin typeface="Arial" panose="020B0604020202020204" pitchFamily="34" charset="0"/>
                <a:cs typeface="Arial" panose="020B0604020202020204" pitchFamily="34" charset="0"/>
              </a:rPr>
              <a:t>Classification par comparaison des séquences à une base de données</a:t>
            </a:r>
          </a:p>
        </p:txBody>
      </p:sp>
    </p:spTree>
    <p:custDataLst>
      <p:tags r:id="rId1"/>
    </p:custDataLst>
    <p:extLst>
      <p:ext uri="{BB962C8B-B14F-4D97-AF65-F5344CB8AC3E}">
        <p14:creationId xmlns:p14="http://schemas.microsoft.com/office/powerpoint/2010/main" val="182394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4D24C-D5D1-B740-9A03-304474204BAD}"/>
              </a:ext>
            </a:extLst>
          </p:cNvPr>
          <p:cNvSpPr>
            <a:spLocks noGrp="1"/>
          </p:cNvSpPr>
          <p:nvPr>
            <p:ph type="title"/>
          </p:nvPr>
        </p:nvSpPr>
        <p:spPr>
          <a:xfrm>
            <a:off x="838200" y="365126"/>
            <a:ext cx="12827696" cy="1015439"/>
          </a:xfrm>
        </p:spPr>
        <p:txBody>
          <a:bodyPr/>
          <a:lstStyle/>
          <a:p>
            <a:r>
              <a:rPr lang="fr-FR">
                <a:latin typeface="Arial" panose="020B0604020202020204" pitchFamily="34" charset="0"/>
                <a:cs typeface="Arial" panose="020B0604020202020204" pitchFamily="34" charset="0"/>
              </a:rPr>
              <a:t>Basic Local Alignement </a:t>
            </a:r>
            <a:r>
              <a:rPr lang="fr-FR" err="1">
                <a:latin typeface="Arial" panose="020B0604020202020204" pitchFamily="34" charset="0"/>
                <a:cs typeface="Arial" panose="020B0604020202020204" pitchFamily="34" charset="0"/>
              </a:rPr>
              <a:t>Search</a:t>
            </a:r>
            <a:r>
              <a:rPr lang="fr-FR">
                <a:latin typeface="Arial" panose="020B0604020202020204" pitchFamily="34" charset="0"/>
                <a:cs typeface="Arial" panose="020B0604020202020204" pitchFamily="34" charset="0"/>
              </a:rPr>
              <a:t> Tool (BLAST)</a:t>
            </a:r>
          </a:p>
        </p:txBody>
      </p:sp>
      <p:sp>
        <p:nvSpPr>
          <p:cNvPr id="7" name="Espace réservé du numéro de diapositive 6">
            <a:extLst>
              <a:ext uri="{FF2B5EF4-FFF2-40B4-BE49-F238E27FC236}">
                <a16:creationId xmlns:a16="http://schemas.microsoft.com/office/drawing/2014/main" id="{48C0BA3E-5DFF-604A-ACDE-987BDEEA46D4}"/>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16</a:t>
            </a:fld>
            <a:endParaRPr lang="fr-FR">
              <a:latin typeface="Arial" panose="020B0604020202020204" pitchFamily="34" charset="0"/>
              <a:cs typeface="Arial" panose="020B0604020202020204" pitchFamily="34" charset="0"/>
            </a:endParaRPr>
          </a:p>
        </p:txBody>
      </p:sp>
      <p:sp>
        <p:nvSpPr>
          <p:cNvPr id="9" name="Espace réservé du contenu 2">
            <a:extLst>
              <a:ext uri="{FF2B5EF4-FFF2-40B4-BE49-F238E27FC236}">
                <a16:creationId xmlns:a16="http://schemas.microsoft.com/office/drawing/2014/main" id="{51CB7E5A-BCB6-D643-A786-4BCFC533D5F8}"/>
              </a:ext>
            </a:extLst>
          </p:cNvPr>
          <p:cNvSpPr txBox="1">
            <a:spLocks/>
          </p:cNvSpPr>
          <p:nvPr/>
        </p:nvSpPr>
        <p:spPr>
          <a:xfrm>
            <a:off x="326582" y="1457505"/>
            <a:ext cx="11865418" cy="5081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endParaRPr lang="fr-CA" sz="2400" dirty="0">
              <a:latin typeface="Arial" panose="020B0604020202020204" pitchFamily="34" charset="0"/>
              <a:cs typeface="Arial" panose="020B0604020202020204" pitchFamily="34" charset="0"/>
            </a:endParaRPr>
          </a:p>
          <a:p>
            <a:r>
              <a:rPr lang="fr-CA" sz="2600" dirty="0">
                <a:latin typeface="Arial" panose="020B0604020202020204" pitchFamily="34" charset="0"/>
                <a:cs typeface="Arial" panose="020B0604020202020204" pitchFamily="34" charset="0"/>
              </a:rPr>
              <a:t>Objectif : </a:t>
            </a:r>
          </a:p>
          <a:p>
            <a:pPr lvl="1"/>
            <a:r>
              <a:rPr lang="fr-CA" sz="2000" dirty="0">
                <a:latin typeface="Arial" panose="020B0604020202020204" pitchFamily="34" charset="0"/>
                <a:cs typeface="Arial" panose="020B0604020202020204" pitchFamily="34" charset="0"/>
              </a:rPr>
              <a:t>Comparer les séquences de nucléotides ou d’acides aminées d’intérêts avec ceux de la base de données et calculer la signifiance statistique du </a:t>
            </a:r>
            <a:r>
              <a:rPr lang="fr-CA" sz="2000" i="1" dirty="0">
                <a:latin typeface="Arial" panose="020B0604020202020204" pitchFamily="34" charset="0"/>
                <a:cs typeface="Arial" panose="020B0604020202020204" pitchFamily="34" charset="0"/>
              </a:rPr>
              <a:t>match</a:t>
            </a:r>
          </a:p>
          <a:p>
            <a:pPr marL="0" indent="0">
              <a:buFont typeface="Wingdings" pitchFamily="2" charset="2"/>
              <a:buNone/>
            </a:pPr>
            <a:endParaRPr lang="fr-CA" dirty="0">
              <a:latin typeface="Arial" panose="020B0604020202020204" pitchFamily="34" charset="0"/>
              <a:cs typeface="Arial" panose="020B0604020202020204" pitchFamily="34" charset="0"/>
            </a:endParaRPr>
          </a:p>
          <a:p>
            <a:pPr marL="0" indent="0">
              <a:buFont typeface="Wingdings" pitchFamily="2" charset="2"/>
              <a:buNone/>
            </a:pPr>
            <a:r>
              <a:rPr lang="fr-CA" sz="2400" dirty="0">
                <a:latin typeface="Arial" panose="020B0604020202020204" pitchFamily="34" charset="0"/>
                <a:cs typeface="Arial" panose="020B0604020202020204" pitchFamily="34" charset="0"/>
              </a:rPr>
              <a:t>Choix de la base de données appropriée:</a:t>
            </a:r>
          </a:p>
          <a:p>
            <a:r>
              <a:rPr lang="fr-CA" sz="2400" dirty="0" err="1">
                <a:latin typeface="Arial" panose="020B0604020202020204" pitchFamily="34" charset="0"/>
                <a:cs typeface="Arial" panose="020B0604020202020204" pitchFamily="34" charset="0"/>
              </a:rPr>
              <a:t>rRNA</a:t>
            </a:r>
            <a:r>
              <a:rPr lang="fr-CA" sz="2400" dirty="0">
                <a:latin typeface="Arial" panose="020B0604020202020204" pitchFamily="34" charset="0"/>
                <a:cs typeface="Arial" panose="020B0604020202020204" pitchFamily="34" charset="0"/>
              </a:rPr>
              <a:t> </a:t>
            </a:r>
            <a:r>
              <a:rPr lang="fr-CA" sz="2400" dirty="0" err="1">
                <a:latin typeface="Arial" panose="020B0604020202020204" pitchFamily="34" charset="0"/>
                <a:cs typeface="Arial" panose="020B0604020202020204" pitchFamily="34" charset="0"/>
              </a:rPr>
              <a:t>Database</a:t>
            </a:r>
            <a:r>
              <a:rPr lang="fr-CA" sz="2400" dirty="0">
                <a:latin typeface="Arial" panose="020B0604020202020204" pitchFamily="34" charset="0"/>
                <a:cs typeface="Arial" panose="020B0604020202020204" pitchFamily="34" charset="0"/>
              </a:rPr>
              <a:t> </a:t>
            </a:r>
          </a:p>
          <a:p>
            <a:pPr lvl="1"/>
            <a:r>
              <a:rPr lang="fr-CA" sz="2000" dirty="0">
                <a:latin typeface="Arial" panose="020B0604020202020204" pitchFamily="34" charset="0"/>
                <a:cs typeface="Arial" panose="020B0604020202020204" pitchFamily="34" charset="0"/>
              </a:rPr>
              <a:t>16s Ribosomal RNA </a:t>
            </a:r>
            <a:r>
              <a:rPr lang="fr-CA" sz="2000" dirty="0" err="1">
                <a:latin typeface="Arial" panose="020B0604020202020204" pitchFamily="34" charset="0"/>
                <a:cs typeface="Arial" panose="020B0604020202020204" pitchFamily="34" charset="0"/>
              </a:rPr>
              <a:t>sequeneces</a:t>
            </a:r>
            <a:endParaRPr lang="fr-CA" sz="2000" dirty="0">
              <a:latin typeface="Arial" panose="020B0604020202020204" pitchFamily="34" charset="0"/>
              <a:cs typeface="Arial" panose="020B0604020202020204" pitchFamily="34" charset="0"/>
            </a:endParaRPr>
          </a:p>
          <a:p>
            <a:pPr marL="457200" lvl="1" indent="0">
              <a:buNone/>
            </a:pPr>
            <a:endParaRPr lang="fr-CA" dirty="0">
              <a:latin typeface="Arial" panose="020B0604020202020204" pitchFamily="34" charset="0"/>
              <a:cs typeface="Arial" panose="020B0604020202020204" pitchFamily="34" charset="0"/>
            </a:endParaRPr>
          </a:p>
          <a:p>
            <a:pPr marL="0" indent="0">
              <a:buNone/>
            </a:pPr>
            <a:r>
              <a:rPr lang="fr-CA" sz="2400" dirty="0">
                <a:latin typeface="Arial" panose="020B0604020202020204" pitchFamily="34" charset="0"/>
                <a:cs typeface="Arial" panose="020B0604020202020204" pitchFamily="34" charset="0"/>
              </a:rPr>
              <a:t>Type de Blast:</a:t>
            </a:r>
          </a:p>
          <a:p>
            <a:pPr marL="457200" indent="-457200">
              <a:buClr>
                <a:srgbClr val="AEC7E3"/>
              </a:buClr>
              <a:buFont typeface="Wingdings" pitchFamily="2" charset="2"/>
              <a:buChar char="§"/>
            </a:pPr>
            <a:r>
              <a:rPr lang="fr-CA" sz="2400" dirty="0" err="1">
                <a:latin typeface="Arial" panose="020B0604020202020204" pitchFamily="34" charset="0"/>
                <a:cs typeface="Arial" panose="020B0604020202020204" pitchFamily="34" charset="0"/>
              </a:rPr>
              <a:t>Blastn</a:t>
            </a:r>
            <a:r>
              <a:rPr lang="fr-CA" sz="2400" dirty="0">
                <a:latin typeface="Arial" panose="020B0604020202020204" pitchFamily="34" charset="0"/>
                <a:cs typeface="Arial" panose="020B0604020202020204" pitchFamily="34" charset="0"/>
              </a:rPr>
              <a:t>: </a:t>
            </a:r>
            <a:r>
              <a:rPr lang="fr-CA" sz="2000" dirty="0">
                <a:latin typeface="Arial" panose="020B0604020202020204" pitchFamily="34" charset="0"/>
                <a:cs typeface="Arial" panose="020B0604020202020204" pitchFamily="34" charset="0"/>
              </a:rPr>
              <a:t>algorithme de base utilisé pour tous types de séquences</a:t>
            </a:r>
          </a:p>
          <a:p>
            <a:pPr marL="457200" indent="-457200">
              <a:buClr>
                <a:srgbClr val="AEC7E3"/>
              </a:buClr>
              <a:buFont typeface="Wingdings" pitchFamily="2" charset="2"/>
              <a:buChar char="§"/>
            </a:pPr>
            <a:r>
              <a:rPr lang="fr-CA" sz="2400" dirty="0" err="1">
                <a:latin typeface="Arial" panose="020B0604020202020204" pitchFamily="34" charset="0"/>
                <a:cs typeface="Arial" panose="020B0604020202020204" pitchFamily="34" charset="0"/>
              </a:rPr>
              <a:t>MegaBlast</a:t>
            </a:r>
            <a:r>
              <a:rPr lang="fr-CA" sz="2400" dirty="0">
                <a:latin typeface="Arial" panose="020B0604020202020204" pitchFamily="34" charset="0"/>
                <a:cs typeface="Arial" panose="020B0604020202020204" pitchFamily="34" charset="0"/>
              </a:rPr>
              <a:t> : </a:t>
            </a:r>
            <a:r>
              <a:rPr lang="fr-CA" sz="2000" dirty="0">
                <a:latin typeface="Arial" panose="020B0604020202020204" pitchFamily="34" charset="0"/>
                <a:cs typeface="Arial" panose="020B0604020202020204" pitchFamily="34" charset="0"/>
              </a:rPr>
              <a:t>Plus rapide, mais n’aligne que les séquences identiques à plus de 95%</a:t>
            </a:r>
          </a:p>
          <a:p>
            <a:pPr marL="457200" lvl="1" indent="0">
              <a:buNone/>
            </a:pPr>
            <a:endParaRPr lang="fr-CA" dirty="0">
              <a:latin typeface="Arial" panose="020B0604020202020204" pitchFamily="34" charset="0"/>
              <a:cs typeface="Arial" panose="020B0604020202020204" pitchFamily="34" charset="0"/>
            </a:endParaRPr>
          </a:p>
          <a:p>
            <a:pPr marL="0" indent="0">
              <a:buFont typeface="Wingdings" pitchFamily="2" charset="2"/>
              <a:buNone/>
            </a:pPr>
            <a:endParaRPr lang="fr-CA" dirty="0">
              <a:latin typeface="Arial" panose="020B0604020202020204" pitchFamily="34" charset="0"/>
              <a:cs typeface="Arial" panose="020B0604020202020204" pitchFamily="34" charset="0"/>
            </a:endParaRPr>
          </a:p>
          <a:p>
            <a:pPr>
              <a:buFontTx/>
              <a:buChar char="-"/>
            </a:pPr>
            <a:endParaRPr lang="fr-CA" dirty="0">
              <a:latin typeface="Arial" panose="020B0604020202020204" pitchFamily="34" charset="0"/>
              <a:cs typeface="Arial" panose="020B0604020202020204" pitchFamily="34" charset="0"/>
            </a:endParaRPr>
          </a:p>
        </p:txBody>
      </p:sp>
      <p:pic>
        <p:nvPicPr>
          <p:cNvPr id="12" name="Picture 2" descr="BLAST: Basic Local Alignment Search Tool">
            <a:extLst>
              <a:ext uri="{FF2B5EF4-FFF2-40B4-BE49-F238E27FC236}">
                <a16:creationId xmlns:a16="http://schemas.microsoft.com/office/drawing/2014/main" id="{E05CE522-AB08-834B-9093-649461C8ED0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960455" y="3429000"/>
            <a:ext cx="3393345" cy="176192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80798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4D24C-D5D1-B740-9A03-304474204BAD}"/>
              </a:ext>
            </a:extLst>
          </p:cNvPr>
          <p:cNvSpPr>
            <a:spLocks noGrp="1"/>
          </p:cNvSpPr>
          <p:nvPr>
            <p:ph type="title"/>
          </p:nvPr>
        </p:nvSpPr>
        <p:spPr/>
        <p:txBody>
          <a:bodyPr/>
          <a:lstStyle/>
          <a:p>
            <a:r>
              <a:rPr lang="fr-FR">
                <a:latin typeface="Arial" panose="020B0604020202020204" pitchFamily="34" charset="0"/>
                <a:cs typeface="Arial" panose="020B0604020202020204" pitchFamily="34" charset="0"/>
              </a:rPr>
              <a:t>BLAST</a:t>
            </a:r>
          </a:p>
        </p:txBody>
      </p:sp>
      <p:sp>
        <p:nvSpPr>
          <p:cNvPr id="7" name="Espace réservé du numéro de diapositive 6">
            <a:extLst>
              <a:ext uri="{FF2B5EF4-FFF2-40B4-BE49-F238E27FC236}">
                <a16:creationId xmlns:a16="http://schemas.microsoft.com/office/drawing/2014/main" id="{48C0BA3E-5DFF-604A-ACDE-987BDEEA46D4}"/>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17</a:t>
            </a:fld>
            <a:endParaRPr lang="fr-FR">
              <a:latin typeface="Arial" panose="020B0604020202020204" pitchFamily="34" charset="0"/>
              <a:cs typeface="Arial" panose="020B0604020202020204" pitchFamily="34" charset="0"/>
            </a:endParaRPr>
          </a:p>
        </p:txBody>
      </p:sp>
      <p:sp>
        <p:nvSpPr>
          <p:cNvPr id="9" name="Espace réservé du contenu 2">
            <a:extLst>
              <a:ext uri="{FF2B5EF4-FFF2-40B4-BE49-F238E27FC236}">
                <a16:creationId xmlns:a16="http://schemas.microsoft.com/office/drawing/2014/main" id="{51CB7E5A-BCB6-D643-A786-4BCFC533D5F8}"/>
              </a:ext>
            </a:extLst>
          </p:cNvPr>
          <p:cNvSpPr txBox="1">
            <a:spLocks/>
          </p:cNvSpPr>
          <p:nvPr/>
        </p:nvSpPr>
        <p:spPr>
          <a:xfrm>
            <a:off x="299006" y="1725979"/>
            <a:ext cx="11892994" cy="4812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fr-CA">
                <a:latin typeface="Arial" panose="020B0604020202020204" pitchFamily="34" charset="0"/>
                <a:cs typeface="Arial" panose="020B0604020202020204" pitchFamily="34" charset="0"/>
              </a:rPr>
              <a:t>Paramètres à prendre en compte pour l’identification:</a:t>
            </a:r>
          </a:p>
          <a:p>
            <a:pPr marL="0" indent="0">
              <a:buFont typeface="Wingdings" pitchFamily="2" charset="2"/>
              <a:buNone/>
            </a:pPr>
            <a:endParaRPr lang="fr-CA">
              <a:latin typeface="Arial" panose="020B0604020202020204" pitchFamily="34" charset="0"/>
              <a:cs typeface="Arial" panose="020B0604020202020204" pitchFamily="34" charset="0"/>
            </a:endParaRPr>
          </a:p>
          <a:p>
            <a:r>
              <a:rPr lang="fr-CA" sz="2400" b="1">
                <a:latin typeface="Arial" panose="020B0604020202020204" pitchFamily="34" charset="0"/>
                <a:cs typeface="Arial" panose="020B0604020202020204" pitchFamily="34" charset="0"/>
              </a:rPr>
              <a:t>Per. </a:t>
            </a:r>
            <a:r>
              <a:rPr lang="fr-CA" sz="2400" b="1" err="1">
                <a:latin typeface="Arial" panose="020B0604020202020204" pitchFamily="34" charset="0"/>
                <a:cs typeface="Arial" panose="020B0604020202020204" pitchFamily="34" charset="0"/>
              </a:rPr>
              <a:t>Ident</a:t>
            </a:r>
            <a:r>
              <a:rPr lang="fr-CA" sz="2400" b="1">
                <a:latin typeface="Arial" panose="020B0604020202020204" pitchFamily="34" charset="0"/>
                <a:cs typeface="Arial" panose="020B0604020202020204" pitchFamily="34" charset="0"/>
              </a:rPr>
              <a:t> </a:t>
            </a:r>
            <a:r>
              <a:rPr lang="fr-CA" sz="2400">
                <a:latin typeface="Arial" panose="020B0604020202020204" pitchFamily="34" charset="0"/>
                <a:cs typeface="Arial" panose="020B0604020202020204" pitchFamily="34" charset="0"/>
              </a:rPr>
              <a:t>: </a:t>
            </a:r>
            <a:r>
              <a:rPr lang="fr-CA" sz="2000">
                <a:latin typeface="Arial" panose="020B0604020202020204" pitchFamily="34" charset="0"/>
                <a:cs typeface="Arial" panose="020B0604020202020204" pitchFamily="34" charset="0"/>
              </a:rPr>
              <a:t>pourcentage d’identification</a:t>
            </a:r>
          </a:p>
          <a:p>
            <a:r>
              <a:rPr lang="fr-CA" sz="2400" b="1" err="1">
                <a:latin typeface="Arial" panose="020B0604020202020204" pitchFamily="34" charset="0"/>
                <a:cs typeface="Arial" panose="020B0604020202020204" pitchFamily="34" charset="0"/>
              </a:rPr>
              <a:t>Query</a:t>
            </a:r>
            <a:r>
              <a:rPr lang="fr-CA" sz="2400" b="1">
                <a:latin typeface="Arial" panose="020B0604020202020204" pitchFamily="34" charset="0"/>
                <a:cs typeface="Arial" panose="020B0604020202020204" pitchFamily="34" charset="0"/>
              </a:rPr>
              <a:t> cover </a:t>
            </a:r>
            <a:r>
              <a:rPr lang="fr-CA" sz="2400">
                <a:latin typeface="Arial" panose="020B0604020202020204" pitchFamily="34" charset="0"/>
                <a:cs typeface="Arial" panose="020B0604020202020204" pitchFamily="34" charset="0"/>
              </a:rPr>
              <a:t>: </a:t>
            </a:r>
            <a:r>
              <a:rPr lang="fr-CA" sz="2000">
                <a:latin typeface="Arial" panose="020B0604020202020204" pitchFamily="34" charset="0"/>
                <a:cs typeface="Arial" panose="020B0604020202020204" pitchFamily="34" charset="0"/>
              </a:rPr>
              <a:t>Fraction de la séquence s’alignant avec notre séquence</a:t>
            </a:r>
          </a:p>
          <a:p>
            <a:r>
              <a:rPr lang="fr-CA" sz="2400" b="1">
                <a:latin typeface="Arial" panose="020B0604020202020204" pitchFamily="34" charset="0"/>
                <a:cs typeface="Arial" panose="020B0604020202020204" pitchFamily="34" charset="0"/>
              </a:rPr>
              <a:t>E value </a:t>
            </a:r>
            <a:r>
              <a:rPr lang="fr-CA" sz="2400">
                <a:latin typeface="Arial" panose="020B0604020202020204" pitchFamily="34" charset="0"/>
                <a:cs typeface="Arial" panose="020B0604020202020204" pitchFamily="34" charset="0"/>
              </a:rPr>
              <a:t>: </a:t>
            </a:r>
            <a:r>
              <a:rPr lang="fr-CA" sz="2000">
                <a:latin typeface="Arial" panose="020B0604020202020204" pitchFamily="34" charset="0"/>
                <a:cs typeface="Arial" panose="020B0604020202020204" pitchFamily="34" charset="0"/>
              </a:rPr>
              <a:t>Nombre de séquences de qualité similaire qui pourraient être trouvé par chance</a:t>
            </a:r>
          </a:p>
          <a:p>
            <a:endParaRPr lang="fr-CA">
              <a:latin typeface="Arial" panose="020B0604020202020204" pitchFamily="34" charset="0"/>
              <a:cs typeface="Arial" panose="020B0604020202020204" pitchFamily="34" charset="0"/>
            </a:endParaRPr>
          </a:p>
          <a:p>
            <a:pPr>
              <a:buFontTx/>
              <a:buChar char="-"/>
            </a:pPr>
            <a:endParaRPr lang="fr-CA">
              <a:latin typeface="Arial" panose="020B0604020202020204" pitchFamily="34" charset="0"/>
              <a:cs typeface="Arial" panose="020B0604020202020204" pitchFamily="34" charset="0"/>
            </a:endParaRPr>
          </a:p>
        </p:txBody>
      </p:sp>
      <p:pic>
        <p:nvPicPr>
          <p:cNvPr id="4" name="Image 3">
            <a:extLst>
              <a:ext uri="{FF2B5EF4-FFF2-40B4-BE49-F238E27FC236}">
                <a16:creationId xmlns:a16="http://schemas.microsoft.com/office/drawing/2014/main" id="{7E90766B-D002-5848-B787-841DAC143A3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63603" y="4825803"/>
            <a:ext cx="7386553" cy="1530547"/>
          </a:xfrm>
          <a:prstGeom prst="rect">
            <a:avLst/>
          </a:prstGeom>
        </p:spPr>
      </p:pic>
    </p:spTree>
    <p:custDataLst>
      <p:tags r:id="rId1"/>
    </p:custDataLst>
    <p:extLst>
      <p:ext uri="{BB962C8B-B14F-4D97-AF65-F5344CB8AC3E}">
        <p14:creationId xmlns:p14="http://schemas.microsoft.com/office/powerpoint/2010/main" val="319190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F30A29-ECED-044C-A23C-85088CA08ED3}"/>
              </a:ext>
            </a:extLst>
          </p:cNvPr>
          <p:cNvSpPr>
            <a:spLocks noGrp="1"/>
          </p:cNvSpPr>
          <p:nvPr>
            <p:ph type="sldNum" sz="quarter" idx="12"/>
          </p:nvPr>
        </p:nvSpPr>
        <p:spPr/>
        <p:txBody>
          <a:bodyPr/>
          <a:lstStyle/>
          <a:p>
            <a:fld id="{9B15ED26-301E-7946-9B9C-2C2CD640F984}" type="slidenum">
              <a:rPr lang="fr-FR" smtClean="0">
                <a:latin typeface="+mj-lt"/>
              </a:rPr>
              <a:t>18</a:t>
            </a:fld>
            <a:endParaRPr lang="fr-FR">
              <a:latin typeface="+mj-lt"/>
            </a:endParaRPr>
          </a:p>
        </p:txBody>
      </p:sp>
      <p:sp>
        <p:nvSpPr>
          <p:cNvPr id="5" name="Title 4">
            <a:extLst>
              <a:ext uri="{FF2B5EF4-FFF2-40B4-BE49-F238E27FC236}">
                <a16:creationId xmlns:a16="http://schemas.microsoft.com/office/drawing/2014/main" id="{3A2C854E-857C-FC33-3667-AE47F8B4E753}"/>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Vos résultats</a:t>
            </a:r>
          </a:p>
        </p:txBody>
      </p:sp>
      <p:pic>
        <p:nvPicPr>
          <p:cNvPr id="8" name="Picture 7" descr="A graph with a number of colored squares&#10;&#10;AI-generated content may be incorrect.">
            <a:extLst>
              <a:ext uri="{FF2B5EF4-FFF2-40B4-BE49-F238E27FC236}">
                <a16:creationId xmlns:a16="http://schemas.microsoft.com/office/drawing/2014/main" id="{EC8A9596-2B0F-C68D-0128-498E647507D2}"/>
              </a:ext>
            </a:extLst>
          </p:cNvPr>
          <p:cNvPicPr>
            <a:picLocks noChangeAspect="1"/>
          </p:cNvPicPr>
          <p:nvPr/>
        </p:nvPicPr>
        <p:blipFill>
          <a:blip r:embed="rId2"/>
          <a:stretch>
            <a:fillRect/>
          </a:stretch>
        </p:blipFill>
        <p:spPr>
          <a:xfrm>
            <a:off x="6889026" y="1756611"/>
            <a:ext cx="2888958" cy="2460486"/>
          </a:xfrm>
          <a:prstGeom prst="rect">
            <a:avLst/>
          </a:prstGeom>
        </p:spPr>
      </p:pic>
      <p:pic>
        <p:nvPicPr>
          <p:cNvPr id="14" name="Picture 13" descr="A graph with numbers and points&#10;&#10;AI-generated content may be incorrect.">
            <a:extLst>
              <a:ext uri="{FF2B5EF4-FFF2-40B4-BE49-F238E27FC236}">
                <a16:creationId xmlns:a16="http://schemas.microsoft.com/office/drawing/2014/main" id="{E39C48A9-15B3-95DF-DB4D-F9838D2D3936}"/>
              </a:ext>
            </a:extLst>
          </p:cNvPr>
          <p:cNvPicPr>
            <a:picLocks noChangeAspect="1"/>
          </p:cNvPicPr>
          <p:nvPr/>
        </p:nvPicPr>
        <p:blipFill>
          <a:blip r:embed="rId3"/>
          <a:stretch>
            <a:fillRect/>
          </a:stretch>
        </p:blipFill>
        <p:spPr>
          <a:xfrm>
            <a:off x="6815652" y="4353622"/>
            <a:ext cx="3474720" cy="2504378"/>
          </a:xfrm>
          <a:prstGeom prst="rect">
            <a:avLst/>
          </a:prstGeom>
        </p:spPr>
      </p:pic>
      <p:pic>
        <p:nvPicPr>
          <p:cNvPr id="15" name="Picture 14" descr="A graph of different colored bars&#10;&#10;AI-generated content may be incorrect.">
            <a:extLst>
              <a:ext uri="{FF2B5EF4-FFF2-40B4-BE49-F238E27FC236}">
                <a16:creationId xmlns:a16="http://schemas.microsoft.com/office/drawing/2014/main" id="{71B47FE4-E7D6-DB7D-FAA5-35441C05655A}"/>
              </a:ext>
            </a:extLst>
          </p:cNvPr>
          <p:cNvPicPr>
            <a:picLocks noChangeAspect="1"/>
          </p:cNvPicPr>
          <p:nvPr/>
        </p:nvPicPr>
        <p:blipFill>
          <a:blip r:embed="rId4"/>
          <a:stretch>
            <a:fillRect/>
          </a:stretch>
        </p:blipFill>
        <p:spPr>
          <a:xfrm>
            <a:off x="1914796" y="4453841"/>
            <a:ext cx="3081529" cy="2267634"/>
          </a:xfrm>
          <a:prstGeom prst="rect">
            <a:avLst/>
          </a:prstGeom>
        </p:spPr>
      </p:pic>
      <p:pic>
        <p:nvPicPr>
          <p:cNvPr id="16" name="Picture 15" descr="A screenshot of a computer screen&#10;&#10;AI-generated content may be incorrect.">
            <a:extLst>
              <a:ext uri="{FF2B5EF4-FFF2-40B4-BE49-F238E27FC236}">
                <a16:creationId xmlns:a16="http://schemas.microsoft.com/office/drawing/2014/main" id="{7F6CF0D0-7D93-7D47-B8B0-0515F569A20A}"/>
              </a:ext>
            </a:extLst>
          </p:cNvPr>
          <p:cNvPicPr>
            <a:picLocks noChangeAspect="1"/>
          </p:cNvPicPr>
          <p:nvPr/>
        </p:nvPicPr>
        <p:blipFill>
          <a:blip r:embed="rId5"/>
          <a:srcRect r="27116"/>
          <a:stretch/>
        </p:blipFill>
        <p:spPr>
          <a:xfrm>
            <a:off x="1424178" y="1707948"/>
            <a:ext cx="4671822" cy="2422638"/>
          </a:xfrm>
          <a:prstGeom prst="rect">
            <a:avLst/>
          </a:prstGeom>
        </p:spPr>
      </p:pic>
    </p:spTree>
    <p:extLst>
      <p:ext uri="{BB962C8B-B14F-4D97-AF65-F5344CB8AC3E}">
        <p14:creationId xmlns:p14="http://schemas.microsoft.com/office/powerpoint/2010/main" val="301247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2D0C-8542-F28B-AEFC-707B07FC8D33}"/>
              </a:ext>
            </a:extLst>
          </p:cNvPr>
          <p:cNvSpPr>
            <a:spLocks noGrp="1"/>
          </p:cNvSpPr>
          <p:nvPr>
            <p:ph type="title"/>
          </p:nvPr>
        </p:nvSpPr>
        <p:spPr/>
        <p:txBody>
          <a:bodyPr/>
          <a:lstStyle/>
          <a:p>
            <a:r>
              <a:rPr lang="fr-CA" dirty="0">
                <a:latin typeface="Arial" panose="020B0604020202020204" pitchFamily="34" charset="0"/>
                <a:cs typeface="Arial" panose="020B0604020202020204" pitchFamily="34" charset="0"/>
              </a:rPr>
              <a:t>Raréfier </a:t>
            </a:r>
          </a:p>
        </p:txBody>
      </p:sp>
      <p:sp>
        <p:nvSpPr>
          <p:cNvPr id="4" name="Slide Number Placeholder 3">
            <a:extLst>
              <a:ext uri="{FF2B5EF4-FFF2-40B4-BE49-F238E27FC236}">
                <a16:creationId xmlns:a16="http://schemas.microsoft.com/office/drawing/2014/main" id="{383E45B7-64B8-8AF5-DD01-F98C36B12A9F}"/>
              </a:ext>
            </a:extLst>
          </p:cNvPr>
          <p:cNvSpPr>
            <a:spLocks noGrp="1"/>
          </p:cNvSpPr>
          <p:nvPr>
            <p:ph type="sldNum" sz="quarter" idx="12"/>
          </p:nvPr>
        </p:nvSpPr>
        <p:spPr/>
        <p:txBody>
          <a:bodyPr/>
          <a:lstStyle/>
          <a:p>
            <a:fld id="{9B15ED26-301E-7946-9B9C-2C2CD640F984}" type="slidenum">
              <a:rPr lang="fr-FR" smtClean="0"/>
              <a:t>19</a:t>
            </a:fld>
            <a:endParaRPr lang="fr-FR"/>
          </a:p>
        </p:txBody>
      </p:sp>
      <p:pic>
        <p:nvPicPr>
          <p:cNvPr id="16" name="Picture 15">
            <a:extLst>
              <a:ext uri="{FF2B5EF4-FFF2-40B4-BE49-F238E27FC236}">
                <a16:creationId xmlns:a16="http://schemas.microsoft.com/office/drawing/2014/main" id="{E7E6242A-E7FC-811B-72E2-5734532198A9}"/>
              </a:ext>
            </a:extLst>
          </p:cNvPr>
          <p:cNvPicPr>
            <a:picLocks noChangeAspect="1"/>
          </p:cNvPicPr>
          <p:nvPr/>
        </p:nvPicPr>
        <p:blipFill rotWithShape="1">
          <a:blip r:embed="rId2"/>
          <a:srcRect r="19478"/>
          <a:stretch/>
        </p:blipFill>
        <p:spPr>
          <a:xfrm>
            <a:off x="348122" y="1394853"/>
            <a:ext cx="6824203" cy="5483776"/>
          </a:xfrm>
          <a:prstGeom prst="rect">
            <a:avLst/>
          </a:prstGeom>
        </p:spPr>
      </p:pic>
      <p:sp>
        <p:nvSpPr>
          <p:cNvPr id="6" name="ZoneTexte 5">
            <a:extLst>
              <a:ext uri="{FF2B5EF4-FFF2-40B4-BE49-F238E27FC236}">
                <a16:creationId xmlns:a16="http://schemas.microsoft.com/office/drawing/2014/main" id="{C2394F73-1FD0-024F-9005-0BAC49C2893C}"/>
              </a:ext>
            </a:extLst>
          </p:cNvPr>
          <p:cNvSpPr txBox="1"/>
          <p:nvPr/>
        </p:nvSpPr>
        <p:spPr>
          <a:xfrm>
            <a:off x="7543801" y="4500500"/>
            <a:ext cx="3554015" cy="1169551"/>
          </a:xfrm>
          <a:prstGeom prst="rect">
            <a:avLst/>
          </a:prstGeom>
          <a:noFill/>
        </p:spPr>
        <p:txBody>
          <a:bodyPr wrap="square">
            <a:spAutoFit/>
          </a:bodyPr>
          <a:lstStyle/>
          <a:p>
            <a:r>
              <a:rPr lang="fr-CA" sz="1400" b="0" i="0">
                <a:solidFill>
                  <a:srgbClr val="222222"/>
                </a:solidFill>
                <a:effectLst/>
                <a:latin typeface="Arial" panose="020B0604020202020204" pitchFamily="34" charset="0"/>
              </a:rPr>
              <a:t>Pour plus d’infos:</a:t>
            </a:r>
          </a:p>
          <a:p>
            <a:r>
              <a:rPr lang="fr-CA" sz="1400" b="0" i="0" err="1">
                <a:solidFill>
                  <a:srgbClr val="222222"/>
                </a:solidFill>
                <a:effectLst/>
                <a:latin typeface="Arial" panose="020B0604020202020204" pitchFamily="34" charset="0"/>
              </a:rPr>
              <a:t>Schloss</a:t>
            </a:r>
            <a:r>
              <a:rPr lang="fr-CA" sz="1400" b="0" i="0">
                <a:solidFill>
                  <a:srgbClr val="222222"/>
                </a:solidFill>
                <a:effectLst/>
                <a:latin typeface="Arial" panose="020B0604020202020204" pitchFamily="34" charset="0"/>
              </a:rPr>
              <a:t>, P. D. (2024). </a:t>
            </a:r>
            <a:r>
              <a:rPr lang="fr-CA" sz="1400" b="0" i="0" err="1">
                <a:solidFill>
                  <a:srgbClr val="222222"/>
                </a:solidFill>
                <a:effectLst/>
                <a:latin typeface="Arial" panose="020B0604020202020204" pitchFamily="34" charset="0"/>
              </a:rPr>
              <a:t>Rarefaction</a:t>
            </a:r>
            <a:r>
              <a:rPr lang="fr-CA" sz="1400" b="0" i="0">
                <a:solidFill>
                  <a:srgbClr val="222222"/>
                </a:solidFill>
                <a:effectLst/>
                <a:latin typeface="Arial" panose="020B0604020202020204" pitchFamily="34" charset="0"/>
              </a:rPr>
              <a:t> </a:t>
            </a:r>
            <a:r>
              <a:rPr lang="fr-CA" sz="1400" b="0" i="0" err="1">
                <a:solidFill>
                  <a:srgbClr val="222222"/>
                </a:solidFill>
                <a:effectLst/>
                <a:latin typeface="Arial" panose="020B0604020202020204" pitchFamily="34" charset="0"/>
              </a:rPr>
              <a:t>is</a:t>
            </a:r>
            <a:r>
              <a:rPr lang="fr-CA" sz="1400" b="0" i="0">
                <a:solidFill>
                  <a:srgbClr val="222222"/>
                </a:solidFill>
                <a:effectLst/>
                <a:latin typeface="Arial" panose="020B0604020202020204" pitchFamily="34" charset="0"/>
              </a:rPr>
              <a:t> </a:t>
            </a:r>
            <a:r>
              <a:rPr lang="fr-CA" sz="1400" b="0" i="0" err="1">
                <a:solidFill>
                  <a:srgbClr val="222222"/>
                </a:solidFill>
                <a:effectLst/>
                <a:latin typeface="Arial" panose="020B0604020202020204" pitchFamily="34" charset="0"/>
              </a:rPr>
              <a:t>currently</a:t>
            </a:r>
            <a:r>
              <a:rPr lang="fr-CA" sz="1400" b="0" i="0">
                <a:solidFill>
                  <a:srgbClr val="222222"/>
                </a:solidFill>
                <a:effectLst/>
                <a:latin typeface="Arial" panose="020B0604020202020204" pitchFamily="34" charset="0"/>
              </a:rPr>
              <a:t> the best </a:t>
            </a:r>
            <a:r>
              <a:rPr lang="fr-CA" sz="1400" b="0" i="0" err="1">
                <a:solidFill>
                  <a:srgbClr val="222222"/>
                </a:solidFill>
                <a:effectLst/>
                <a:latin typeface="Arial" panose="020B0604020202020204" pitchFamily="34" charset="0"/>
              </a:rPr>
              <a:t>approach</a:t>
            </a:r>
            <a:r>
              <a:rPr lang="fr-CA" sz="1400" b="0" i="0">
                <a:solidFill>
                  <a:srgbClr val="222222"/>
                </a:solidFill>
                <a:effectLst/>
                <a:latin typeface="Arial" panose="020B0604020202020204" pitchFamily="34" charset="0"/>
              </a:rPr>
              <a:t> to control for </a:t>
            </a:r>
            <a:r>
              <a:rPr lang="fr-CA" sz="1400" b="0" i="0" err="1">
                <a:solidFill>
                  <a:srgbClr val="222222"/>
                </a:solidFill>
                <a:effectLst/>
                <a:latin typeface="Arial" panose="020B0604020202020204" pitchFamily="34" charset="0"/>
              </a:rPr>
              <a:t>uneven</a:t>
            </a:r>
            <a:r>
              <a:rPr lang="fr-CA" sz="1400" b="0" i="0">
                <a:solidFill>
                  <a:srgbClr val="222222"/>
                </a:solidFill>
                <a:effectLst/>
                <a:latin typeface="Arial" panose="020B0604020202020204" pitchFamily="34" charset="0"/>
              </a:rPr>
              <a:t> </a:t>
            </a:r>
            <a:r>
              <a:rPr lang="fr-CA" sz="1400" b="0" i="0" err="1">
                <a:solidFill>
                  <a:srgbClr val="222222"/>
                </a:solidFill>
                <a:effectLst/>
                <a:latin typeface="Arial" panose="020B0604020202020204" pitchFamily="34" charset="0"/>
              </a:rPr>
              <a:t>sequencing</a:t>
            </a:r>
            <a:r>
              <a:rPr lang="fr-CA" sz="1400" b="0" i="0">
                <a:solidFill>
                  <a:srgbClr val="222222"/>
                </a:solidFill>
                <a:effectLst/>
                <a:latin typeface="Arial" panose="020B0604020202020204" pitchFamily="34" charset="0"/>
              </a:rPr>
              <a:t> effort in </a:t>
            </a:r>
            <a:r>
              <a:rPr lang="fr-CA" sz="1400" b="0" i="0" err="1">
                <a:solidFill>
                  <a:srgbClr val="222222"/>
                </a:solidFill>
                <a:effectLst/>
                <a:latin typeface="Arial" panose="020B0604020202020204" pitchFamily="34" charset="0"/>
              </a:rPr>
              <a:t>amplicon</a:t>
            </a:r>
            <a:r>
              <a:rPr lang="fr-CA" sz="1400" b="0" i="0">
                <a:solidFill>
                  <a:srgbClr val="222222"/>
                </a:solidFill>
                <a:effectLst/>
                <a:latin typeface="Arial" panose="020B0604020202020204" pitchFamily="34" charset="0"/>
              </a:rPr>
              <a:t> </a:t>
            </a:r>
            <a:r>
              <a:rPr lang="fr-CA" sz="1400" b="0" i="0" err="1">
                <a:solidFill>
                  <a:srgbClr val="222222"/>
                </a:solidFill>
                <a:effectLst/>
                <a:latin typeface="Arial" panose="020B0604020202020204" pitchFamily="34" charset="0"/>
              </a:rPr>
              <a:t>sequence</a:t>
            </a:r>
            <a:r>
              <a:rPr lang="fr-CA" sz="1400" b="0" i="0">
                <a:solidFill>
                  <a:srgbClr val="222222"/>
                </a:solidFill>
                <a:effectLst/>
                <a:latin typeface="Arial" panose="020B0604020202020204" pitchFamily="34" charset="0"/>
              </a:rPr>
              <a:t> analyses. </a:t>
            </a:r>
            <a:r>
              <a:rPr lang="fr-CA" sz="1400" b="0" i="1" err="1">
                <a:solidFill>
                  <a:srgbClr val="222222"/>
                </a:solidFill>
                <a:effectLst/>
                <a:latin typeface="Arial" panose="020B0604020202020204" pitchFamily="34" charset="0"/>
              </a:rPr>
              <a:t>Msphere</a:t>
            </a:r>
            <a:r>
              <a:rPr lang="fr-CA" sz="1400" b="0" i="0">
                <a:solidFill>
                  <a:srgbClr val="222222"/>
                </a:solidFill>
                <a:effectLst/>
                <a:latin typeface="Arial" panose="020B0604020202020204" pitchFamily="34" charset="0"/>
              </a:rPr>
              <a:t>, e00354-23.</a:t>
            </a:r>
            <a:endParaRPr lang="fr-CA" sz="1400"/>
          </a:p>
        </p:txBody>
      </p:sp>
      <p:pic>
        <p:nvPicPr>
          <p:cNvPr id="8" name="Picture 15">
            <a:extLst>
              <a:ext uri="{FF2B5EF4-FFF2-40B4-BE49-F238E27FC236}">
                <a16:creationId xmlns:a16="http://schemas.microsoft.com/office/drawing/2014/main" id="{261C7844-0C94-1A47-8AAA-0B077585AD27}"/>
              </a:ext>
            </a:extLst>
          </p:cNvPr>
          <p:cNvPicPr>
            <a:picLocks noChangeAspect="1"/>
          </p:cNvPicPr>
          <p:nvPr/>
        </p:nvPicPr>
        <p:blipFill rotWithShape="1">
          <a:blip r:embed="rId2"/>
          <a:srcRect l="78983" t="36433" b="45050"/>
          <a:stretch/>
        </p:blipFill>
        <p:spPr>
          <a:xfrm>
            <a:off x="5076824" y="2780742"/>
            <a:ext cx="1781175" cy="1015439"/>
          </a:xfrm>
          <a:prstGeom prst="rect">
            <a:avLst/>
          </a:prstGeom>
          <a:ln w="12700">
            <a:solidFill>
              <a:schemeClr val="tx1"/>
            </a:solidFill>
          </a:ln>
        </p:spPr>
      </p:pic>
      <p:sp>
        <p:nvSpPr>
          <p:cNvPr id="7" name="ZoneTexte 6">
            <a:extLst>
              <a:ext uri="{FF2B5EF4-FFF2-40B4-BE49-F238E27FC236}">
                <a16:creationId xmlns:a16="http://schemas.microsoft.com/office/drawing/2014/main" id="{F8E9722B-3320-D340-B2D4-9468BFBD1D29}"/>
              </a:ext>
            </a:extLst>
          </p:cNvPr>
          <p:cNvSpPr txBox="1"/>
          <p:nvPr/>
        </p:nvSpPr>
        <p:spPr>
          <a:xfrm>
            <a:off x="7543801" y="1564501"/>
            <a:ext cx="4300077" cy="2862322"/>
          </a:xfrm>
          <a:prstGeom prst="rect">
            <a:avLst/>
          </a:prstGeom>
          <a:noFill/>
        </p:spPr>
        <p:txBody>
          <a:bodyPr wrap="square" rtlCol="0">
            <a:spAutoFit/>
          </a:bodyPr>
          <a:lstStyle/>
          <a:p>
            <a:pPr>
              <a:spcAft>
                <a:spcPts val="1200"/>
              </a:spcAft>
            </a:pPr>
            <a:r>
              <a:rPr lang="fr-CA" sz="2000" b="1">
                <a:latin typeface="+mj-lt"/>
              </a:rPr>
              <a:t>Pourquoi raréfier?</a:t>
            </a:r>
          </a:p>
          <a:p>
            <a:pPr marL="342900" indent="-342900">
              <a:spcAft>
                <a:spcPts val="1200"/>
              </a:spcAft>
              <a:buFont typeface="Arial" panose="020B0604020202020204" pitchFamily="34" charset="0"/>
              <a:buChar char="•"/>
            </a:pPr>
            <a:r>
              <a:rPr lang="fr-CA" sz="2000">
                <a:latin typeface="+mj-lt"/>
              </a:rPr>
              <a:t>Contrôler pour l’</a:t>
            </a:r>
            <a:r>
              <a:rPr lang="fr-CA" sz="2000" err="1">
                <a:latin typeface="+mj-lt"/>
              </a:rPr>
              <a:t>inéquitabilité</a:t>
            </a:r>
            <a:r>
              <a:rPr lang="fr-CA" sz="2000">
                <a:latin typeface="+mj-lt"/>
              </a:rPr>
              <a:t> dans l’effort de séquençage</a:t>
            </a:r>
          </a:p>
          <a:p>
            <a:pPr marL="342900" indent="-342900">
              <a:spcAft>
                <a:spcPts val="1200"/>
              </a:spcAft>
              <a:buFont typeface="Arial" panose="020B0604020202020204" pitchFamily="34" charset="0"/>
              <a:buChar char="•"/>
            </a:pPr>
            <a:r>
              <a:rPr lang="fr-CA" sz="2000" err="1">
                <a:latin typeface="+mj-lt"/>
              </a:rPr>
              <a:t>c-à-d</a:t>
            </a:r>
            <a:r>
              <a:rPr lang="fr-CA" sz="2000">
                <a:latin typeface="+mj-lt"/>
              </a:rPr>
              <a:t> contrôler pour la variation dans le nombre de séquences obtenues par échantillon (pour des raisons techniques et non biologiques)</a:t>
            </a:r>
          </a:p>
        </p:txBody>
      </p:sp>
      <p:sp>
        <p:nvSpPr>
          <p:cNvPr id="10" name="ZoneTexte 9">
            <a:extLst>
              <a:ext uri="{FF2B5EF4-FFF2-40B4-BE49-F238E27FC236}">
                <a16:creationId xmlns:a16="http://schemas.microsoft.com/office/drawing/2014/main" id="{CCC625A6-675A-8445-BF69-3A9180964DC0}"/>
              </a:ext>
            </a:extLst>
          </p:cNvPr>
          <p:cNvSpPr txBox="1"/>
          <p:nvPr/>
        </p:nvSpPr>
        <p:spPr>
          <a:xfrm>
            <a:off x="7543801" y="5868428"/>
            <a:ext cx="4300077" cy="400110"/>
          </a:xfrm>
          <a:prstGeom prst="rect">
            <a:avLst/>
          </a:prstGeom>
          <a:noFill/>
        </p:spPr>
        <p:txBody>
          <a:bodyPr wrap="square" rtlCol="0">
            <a:spAutoFit/>
          </a:bodyPr>
          <a:lstStyle/>
          <a:p>
            <a:pPr>
              <a:spcAft>
                <a:spcPts val="1200"/>
              </a:spcAft>
            </a:pPr>
            <a:r>
              <a:rPr lang="fr-CA" sz="2000" b="1" dirty="0">
                <a:latin typeface="+mj-lt"/>
                <a:sym typeface="Wingdings" pitchFamily="2" charset="2"/>
              </a:rPr>
              <a:t> </a:t>
            </a:r>
            <a:r>
              <a:rPr lang="fr-CA" sz="2000" b="1" dirty="0">
                <a:latin typeface="+mj-lt"/>
              </a:rPr>
              <a:t>Raréfaction à 1118 séquences</a:t>
            </a:r>
            <a:endParaRPr lang="fr-CA" sz="2000" dirty="0">
              <a:latin typeface="+mj-lt"/>
            </a:endParaRPr>
          </a:p>
        </p:txBody>
      </p:sp>
    </p:spTree>
    <p:extLst>
      <p:ext uri="{BB962C8B-B14F-4D97-AF65-F5344CB8AC3E}">
        <p14:creationId xmlns:p14="http://schemas.microsoft.com/office/powerpoint/2010/main" val="300502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DEC6-5AC7-A045-A2B1-766EEFA28B91}"/>
              </a:ext>
            </a:extLst>
          </p:cNvPr>
          <p:cNvSpPr>
            <a:spLocks noGrp="1"/>
          </p:cNvSpPr>
          <p:nvPr>
            <p:ph type="title"/>
          </p:nvPr>
        </p:nvSpPr>
        <p:spPr>
          <a:xfrm>
            <a:off x="838200" y="365126"/>
            <a:ext cx="11071302" cy="1015439"/>
          </a:xfrm>
          <a:solidFill>
            <a:srgbClr val="D6E3F1"/>
          </a:solidFill>
        </p:spPr>
        <p:txBody>
          <a:bodyPr/>
          <a:lstStyle/>
          <a:p>
            <a:r>
              <a:rPr lang="fr-CA">
                <a:latin typeface="Arial" panose="020B0604020202020204" pitchFamily="34" charset="0"/>
                <a:cs typeface="Arial" panose="020B0604020202020204" pitchFamily="34" charset="0"/>
              </a:rPr>
              <a:t>Plan de la séance </a:t>
            </a:r>
          </a:p>
        </p:txBody>
      </p:sp>
      <p:sp>
        <p:nvSpPr>
          <p:cNvPr id="4" name="Slide Number Placeholder 3">
            <a:extLst>
              <a:ext uri="{FF2B5EF4-FFF2-40B4-BE49-F238E27FC236}">
                <a16:creationId xmlns:a16="http://schemas.microsoft.com/office/drawing/2014/main" id="{5603EB9B-9762-A547-86D2-14F25D919A40}"/>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2</a:t>
            </a:fld>
            <a:endParaRPr lang="fr-FR">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56021B31-AB07-2DAA-EDA4-BFF1B029EFA2}"/>
              </a:ext>
            </a:extLst>
          </p:cNvPr>
          <p:cNvPicPr>
            <a:picLocks noChangeAspect="1" noChangeArrowheads="1"/>
          </p:cNvPicPr>
          <p:nvPr/>
        </p:nvPicPr>
        <p:blipFill>
          <a:blip r:embed="rId3" cstate="email">
            <a:alphaModFix amt="70000"/>
            <a:extLst>
              <a:ext uri="{28A0092B-C50C-407E-A947-70E740481C1C}">
                <a14:useLocalDpi xmlns:a14="http://schemas.microsoft.com/office/drawing/2010/main"/>
              </a:ext>
            </a:extLst>
          </a:blip>
          <a:srcRect/>
          <a:stretch>
            <a:fillRect/>
          </a:stretch>
        </p:blipFill>
        <p:spPr bwMode="auto">
          <a:xfrm>
            <a:off x="7938" y="0"/>
            <a:ext cx="12184062"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a:extLst>
              <a:ext uri="{FF2B5EF4-FFF2-40B4-BE49-F238E27FC236}">
                <a16:creationId xmlns:a16="http://schemas.microsoft.com/office/drawing/2014/main" id="{E16BD7FE-F2FB-C34F-8F01-ADB9538C4E19}"/>
              </a:ext>
            </a:extLst>
          </p:cNvPr>
          <p:cNvSpPr>
            <a:spLocks noGrp="1"/>
          </p:cNvSpPr>
          <p:nvPr>
            <p:ph idx="1"/>
          </p:nvPr>
        </p:nvSpPr>
        <p:spPr>
          <a:xfrm>
            <a:off x="590774" y="1460499"/>
            <a:ext cx="10515600" cy="5032375"/>
          </a:xfrm>
        </p:spPr>
        <p:txBody>
          <a:bodyPr>
            <a:normAutofit/>
          </a:bodyPr>
          <a:lstStyle/>
          <a:p>
            <a:pPr>
              <a:lnSpc>
                <a:spcPct val="150000"/>
              </a:lnSpc>
            </a:pPr>
            <a:r>
              <a:rPr lang="fr-FR">
                <a:latin typeface="Arial" panose="020B0604020202020204" pitchFamily="34" charset="0"/>
                <a:cs typeface="Arial" panose="020B0604020202020204" pitchFamily="34" charset="0"/>
              </a:rPr>
              <a:t>Présentation des notions théoriques</a:t>
            </a:r>
          </a:p>
          <a:p>
            <a:pPr lvl="1">
              <a:lnSpc>
                <a:spcPct val="150000"/>
              </a:lnSpc>
            </a:pPr>
            <a:r>
              <a:rPr lang="fr-FR">
                <a:latin typeface="Arial" panose="020B0604020202020204" pitchFamily="34" charset="0"/>
                <a:cs typeface="Arial" panose="020B0604020202020204" pitchFamily="34" charset="0"/>
              </a:rPr>
              <a:t>Amplification en chaîne par polymérase (PCR)</a:t>
            </a:r>
          </a:p>
          <a:p>
            <a:pPr lvl="1">
              <a:lnSpc>
                <a:spcPct val="150000"/>
              </a:lnSpc>
            </a:pPr>
            <a:r>
              <a:rPr lang="fr-FR">
                <a:latin typeface="Arial" panose="020B0604020202020204" pitchFamily="34" charset="0"/>
                <a:cs typeface="Arial" panose="020B0604020202020204" pitchFamily="34" charset="0"/>
              </a:rPr>
              <a:t>Séquençage Illumina </a:t>
            </a:r>
            <a:r>
              <a:rPr lang="fr-FR" err="1">
                <a:latin typeface="Arial" panose="020B0604020202020204" pitchFamily="34" charset="0"/>
                <a:cs typeface="Arial" panose="020B0604020202020204" pitchFamily="34" charset="0"/>
              </a:rPr>
              <a:t>Miseq</a:t>
            </a:r>
            <a:endParaRPr lang="fr-FR">
              <a:latin typeface="Arial" panose="020B0604020202020204" pitchFamily="34" charset="0"/>
              <a:cs typeface="Arial" panose="020B0604020202020204" pitchFamily="34" charset="0"/>
            </a:endParaRPr>
          </a:p>
          <a:p>
            <a:pPr lvl="1">
              <a:lnSpc>
                <a:spcPct val="150000"/>
              </a:lnSpc>
            </a:pPr>
            <a:r>
              <a:rPr lang="fr-FR">
                <a:latin typeface="Arial" panose="020B0604020202020204" pitchFamily="34" charset="0"/>
                <a:cs typeface="Arial" panose="020B0604020202020204" pitchFamily="34" charset="0"/>
              </a:rPr>
              <a:t>Analyse bio-informatiques </a:t>
            </a:r>
          </a:p>
          <a:p>
            <a:pPr lvl="1">
              <a:lnSpc>
                <a:spcPct val="150000"/>
              </a:lnSpc>
            </a:pPr>
            <a:r>
              <a:rPr lang="fr-FR">
                <a:latin typeface="Arial" panose="020B0604020202020204" pitchFamily="34" charset="0"/>
                <a:cs typeface="Arial" panose="020B0604020202020204" pitchFamily="34" charset="0"/>
              </a:rPr>
              <a:t>BLAST </a:t>
            </a:r>
          </a:p>
          <a:p>
            <a:pPr>
              <a:lnSpc>
                <a:spcPct val="150000"/>
              </a:lnSpc>
            </a:pPr>
            <a:r>
              <a:rPr lang="fr-FR">
                <a:latin typeface="Arial" panose="020B0604020202020204" pitchFamily="34" charset="0"/>
                <a:cs typeface="Arial" panose="020B0604020202020204" pitchFamily="34" charset="0"/>
              </a:rPr>
              <a:t>Présentation de vos résultats </a:t>
            </a:r>
          </a:p>
          <a:p>
            <a:pPr>
              <a:lnSpc>
                <a:spcPct val="150000"/>
              </a:lnSpc>
            </a:pPr>
            <a:r>
              <a:rPr lang="fr-FR">
                <a:latin typeface="Arial" panose="020B0604020202020204" pitchFamily="34" charset="0"/>
                <a:cs typeface="Arial" panose="020B0604020202020204" pitchFamily="34" charset="0"/>
              </a:rPr>
              <a:t>Analyse BLAST d’une de vos séquences  </a:t>
            </a:r>
          </a:p>
          <a:p>
            <a:pPr lvl="1">
              <a:lnSpc>
                <a:spcPct val="150000"/>
              </a:lnSpc>
            </a:pPr>
            <a:endParaRPr lang="fr-F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253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F30A29-ECED-044C-A23C-85088CA08ED3}"/>
              </a:ext>
            </a:extLst>
          </p:cNvPr>
          <p:cNvSpPr>
            <a:spLocks noGrp="1"/>
          </p:cNvSpPr>
          <p:nvPr>
            <p:ph type="sldNum" sz="quarter" idx="12"/>
          </p:nvPr>
        </p:nvSpPr>
        <p:spPr>
          <a:xfrm>
            <a:off x="9448800" y="6492874"/>
            <a:ext cx="2743200" cy="365125"/>
          </a:xfrm>
        </p:spPr>
        <p:txBody>
          <a:bodyPr/>
          <a:lstStyle/>
          <a:p>
            <a:fld id="{9B15ED26-301E-7946-9B9C-2C2CD640F984}" type="slidenum">
              <a:rPr lang="fr-FR" smtClean="0">
                <a:latin typeface="+mj-lt"/>
              </a:rPr>
              <a:t>20</a:t>
            </a:fld>
            <a:endParaRPr lang="fr-FR">
              <a:latin typeface="+mj-lt"/>
            </a:endParaRPr>
          </a:p>
        </p:txBody>
      </p:sp>
      <p:sp>
        <p:nvSpPr>
          <p:cNvPr id="17" name="Title 16">
            <a:extLst>
              <a:ext uri="{FF2B5EF4-FFF2-40B4-BE49-F238E27FC236}">
                <a16:creationId xmlns:a16="http://schemas.microsoft.com/office/drawing/2014/main" id="{7CC303B6-9022-2EAC-AFF7-2D949C32D8C9}"/>
              </a:ext>
            </a:extLst>
          </p:cNvPr>
          <p:cNvSpPr>
            <a:spLocks noGrp="1"/>
          </p:cNvSpPr>
          <p:nvPr>
            <p:ph type="title"/>
          </p:nvPr>
        </p:nvSpPr>
        <p:spPr/>
        <p:txBody>
          <a:bodyPr/>
          <a:lstStyle/>
          <a:p>
            <a:r>
              <a:rPr lang="fr-CA">
                <a:latin typeface="+mj-lt"/>
              </a:rPr>
              <a:t>Abondance relative des principaux genres</a:t>
            </a:r>
          </a:p>
        </p:txBody>
      </p:sp>
      <p:pic>
        <p:nvPicPr>
          <p:cNvPr id="7" name="Picture 6" descr="A screenshot of a computer screen&#10;&#10;AI-generated content may be incorrect.">
            <a:extLst>
              <a:ext uri="{FF2B5EF4-FFF2-40B4-BE49-F238E27FC236}">
                <a16:creationId xmlns:a16="http://schemas.microsoft.com/office/drawing/2014/main" id="{3AC71DE0-37A9-FD87-DF81-D98944DC87D1}"/>
              </a:ext>
            </a:extLst>
          </p:cNvPr>
          <p:cNvPicPr>
            <a:picLocks noChangeAspect="1"/>
          </p:cNvPicPr>
          <p:nvPr/>
        </p:nvPicPr>
        <p:blipFill>
          <a:blip r:embed="rId3"/>
          <a:stretch>
            <a:fillRect/>
          </a:stretch>
        </p:blipFill>
        <p:spPr>
          <a:xfrm>
            <a:off x="358140" y="1389709"/>
            <a:ext cx="11475720" cy="5379672"/>
          </a:xfrm>
          <a:prstGeom prst="rect">
            <a:avLst/>
          </a:prstGeom>
        </p:spPr>
      </p:pic>
    </p:spTree>
    <p:extLst>
      <p:ext uri="{BB962C8B-B14F-4D97-AF65-F5344CB8AC3E}">
        <p14:creationId xmlns:p14="http://schemas.microsoft.com/office/powerpoint/2010/main" val="2815754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36949-9698-A06A-B4E4-7CC601E3C78F}"/>
              </a:ext>
            </a:extLst>
          </p:cNvPr>
          <p:cNvSpPr>
            <a:spLocks noGrp="1"/>
          </p:cNvSpPr>
          <p:nvPr>
            <p:ph type="title"/>
          </p:nvPr>
        </p:nvSpPr>
        <p:spPr/>
        <p:txBody>
          <a:bodyPr/>
          <a:lstStyle/>
          <a:p>
            <a:r>
              <a:rPr lang="fr-FR">
                <a:latin typeface="Arial"/>
                <a:cs typeface="Arial"/>
              </a:rPr>
              <a:t>Diversité alpha</a:t>
            </a:r>
          </a:p>
        </p:txBody>
      </p:sp>
      <p:sp>
        <p:nvSpPr>
          <p:cNvPr id="3" name="Espace réservé du contenu 2">
            <a:extLst>
              <a:ext uri="{FF2B5EF4-FFF2-40B4-BE49-F238E27FC236}">
                <a16:creationId xmlns:a16="http://schemas.microsoft.com/office/drawing/2014/main" id="{5C848795-B2BB-A680-0362-6D431899609B}"/>
              </a:ext>
            </a:extLst>
          </p:cNvPr>
          <p:cNvSpPr>
            <a:spLocks noGrp="1"/>
          </p:cNvSpPr>
          <p:nvPr>
            <p:ph idx="1"/>
          </p:nvPr>
        </p:nvSpPr>
        <p:spPr>
          <a:xfrm>
            <a:off x="838200" y="1660525"/>
            <a:ext cx="10896600" cy="4618038"/>
          </a:xfrm>
        </p:spPr>
        <p:txBody>
          <a:bodyPr vert="horz" lIns="91440" tIns="45720" rIns="91440" bIns="45720" rtlCol="0" anchor="t">
            <a:normAutofit/>
          </a:bodyPr>
          <a:lstStyle/>
          <a:p>
            <a:pPr>
              <a:lnSpc>
                <a:spcPct val="150000"/>
              </a:lnSpc>
            </a:pPr>
            <a:r>
              <a:rPr lang="fr-FR">
                <a:latin typeface="Arial"/>
                <a:cs typeface="Times New Roman"/>
              </a:rPr>
              <a:t>Qu'est-ce que la diversité alpha?</a:t>
            </a:r>
            <a:endParaRPr lang="fr-FR">
              <a:latin typeface="Arial"/>
            </a:endParaRPr>
          </a:p>
          <a:p>
            <a:pPr lvl="1">
              <a:lnSpc>
                <a:spcPct val="150000"/>
              </a:lnSpc>
              <a:buFont typeface="Courier New" pitchFamily="2" charset="2"/>
              <a:buChar char="o"/>
            </a:pPr>
            <a:r>
              <a:rPr lang="fr-FR">
                <a:latin typeface="Arial"/>
                <a:cs typeface="Times New Roman"/>
              </a:rPr>
              <a:t>Diversité d'une communauté à l'échelle locale (ex. diversité d'espèces bactériennes sur la paume d'une personne)</a:t>
            </a:r>
          </a:p>
          <a:p>
            <a:pPr>
              <a:lnSpc>
                <a:spcPct val="150000"/>
              </a:lnSpc>
            </a:pPr>
            <a:r>
              <a:rPr lang="fr-FR">
                <a:latin typeface="Arial"/>
                <a:cs typeface="Times New Roman"/>
              </a:rPr>
              <a:t>Comment peut-on la mesurer?</a:t>
            </a:r>
          </a:p>
          <a:p>
            <a:pPr lvl="1">
              <a:lnSpc>
                <a:spcPct val="150000"/>
              </a:lnSpc>
              <a:buFont typeface="Courier New" pitchFamily="2" charset="2"/>
              <a:buChar char="o"/>
            </a:pPr>
            <a:r>
              <a:rPr lang="fr-FR">
                <a:latin typeface="Arial"/>
                <a:cs typeface="Times New Roman"/>
              </a:rPr>
              <a:t>Richesse</a:t>
            </a:r>
          </a:p>
          <a:p>
            <a:pPr lvl="1">
              <a:lnSpc>
                <a:spcPct val="150000"/>
              </a:lnSpc>
              <a:buFont typeface="Courier New" pitchFamily="2" charset="2"/>
              <a:buChar char="o"/>
            </a:pPr>
            <a:r>
              <a:rPr lang="fr-FR">
                <a:latin typeface="Arial"/>
                <a:cs typeface="Times New Roman"/>
              </a:rPr>
              <a:t>Indice de Shannon</a:t>
            </a:r>
          </a:p>
          <a:p>
            <a:pPr lvl="1">
              <a:lnSpc>
                <a:spcPct val="150000"/>
              </a:lnSpc>
              <a:buFont typeface="Courier New" pitchFamily="2" charset="2"/>
              <a:buChar char="o"/>
            </a:pPr>
            <a:r>
              <a:rPr lang="fr-FR">
                <a:latin typeface="Arial"/>
                <a:cs typeface="Times New Roman"/>
              </a:rPr>
              <a:t>autres indices (ex. Simpson, Chao, etc.)</a:t>
            </a:r>
          </a:p>
        </p:txBody>
      </p:sp>
      <p:sp>
        <p:nvSpPr>
          <p:cNvPr id="4" name="Espace réservé du numéro de diapositive 3">
            <a:extLst>
              <a:ext uri="{FF2B5EF4-FFF2-40B4-BE49-F238E27FC236}">
                <a16:creationId xmlns:a16="http://schemas.microsoft.com/office/drawing/2014/main" id="{69771C8A-6D66-ECD6-DD5A-7D676A3F1E07}"/>
              </a:ext>
            </a:extLst>
          </p:cNvPr>
          <p:cNvSpPr>
            <a:spLocks noGrp="1"/>
          </p:cNvSpPr>
          <p:nvPr>
            <p:ph type="sldNum" sz="quarter" idx="12"/>
          </p:nvPr>
        </p:nvSpPr>
        <p:spPr/>
        <p:txBody>
          <a:bodyPr/>
          <a:lstStyle/>
          <a:p>
            <a:fld id="{9B15ED26-301E-7946-9B9C-2C2CD640F984}" type="slidenum">
              <a:rPr lang="fr-FR" smtClean="0"/>
              <a:t>21</a:t>
            </a:fld>
            <a:endParaRPr lang="fr-FR"/>
          </a:p>
        </p:txBody>
      </p:sp>
    </p:spTree>
    <p:extLst>
      <p:ext uri="{BB962C8B-B14F-4D97-AF65-F5344CB8AC3E}">
        <p14:creationId xmlns:p14="http://schemas.microsoft.com/office/powerpoint/2010/main" val="299111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36949-9698-A06A-B4E4-7CC601E3C78F}"/>
              </a:ext>
            </a:extLst>
          </p:cNvPr>
          <p:cNvSpPr>
            <a:spLocks noGrp="1"/>
          </p:cNvSpPr>
          <p:nvPr>
            <p:ph type="title"/>
          </p:nvPr>
        </p:nvSpPr>
        <p:spPr/>
        <p:txBody>
          <a:bodyPr/>
          <a:lstStyle/>
          <a:p>
            <a:r>
              <a:rPr lang="fr-FR">
                <a:latin typeface="Arial"/>
                <a:cs typeface="Arial"/>
              </a:rPr>
              <a:t>Diversité alpha – Indice de Shannon</a:t>
            </a:r>
          </a:p>
        </p:txBody>
      </p:sp>
      <p:sp>
        <p:nvSpPr>
          <p:cNvPr id="3" name="Espace réservé du contenu 2">
            <a:extLst>
              <a:ext uri="{FF2B5EF4-FFF2-40B4-BE49-F238E27FC236}">
                <a16:creationId xmlns:a16="http://schemas.microsoft.com/office/drawing/2014/main" id="{5C848795-B2BB-A680-0362-6D431899609B}"/>
              </a:ext>
            </a:extLst>
          </p:cNvPr>
          <p:cNvSpPr>
            <a:spLocks noGrp="1"/>
          </p:cNvSpPr>
          <p:nvPr>
            <p:ph idx="1"/>
          </p:nvPr>
        </p:nvSpPr>
        <p:spPr>
          <a:xfrm>
            <a:off x="838200" y="1660525"/>
            <a:ext cx="10896600" cy="1925638"/>
          </a:xfrm>
        </p:spPr>
        <p:txBody>
          <a:bodyPr vert="horz" lIns="91440" tIns="45720" rIns="91440" bIns="45720" rtlCol="0" anchor="t">
            <a:normAutofit/>
          </a:bodyPr>
          <a:lstStyle/>
          <a:p>
            <a:pPr>
              <a:lnSpc>
                <a:spcPct val="100000"/>
              </a:lnSpc>
            </a:pPr>
            <a:r>
              <a:rPr lang="fr-FR">
                <a:latin typeface="Arial"/>
                <a:cs typeface="Times New Roman"/>
              </a:rPr>
              <a:t>Quels sont les deux éléments pris en compte pour le calcul de l’indice de Shannon?</a:t>
            </a:r>
          </a:p>
          <a:p>
            <a:pPr lvl="1">
              <a:lnSpc>
                <a:spcPct val="100000"/>
              </a:lnSpc>
            </a:pPr>
            <a:r>
              <a:rPr lang="fr-FR">
                <a:latin typeface="Arial"/>
                <a:cs typeface="Times New Roman"/>
              </a:rPr>
              <a:t>Nombre d’unités taxonomiques distinctes (ex. espèces, ASV, etc.)</a:t>
            </a:r>
          </a:p>
          <a:p>
            <a:pPr lvl="1">
              <a:lnSpc>
                <a:spcPct val="100000"/>
              </a:lnSpc>
            </a:pPr>
            <a:r>
              <a:rPr lang="fr-FR" err="1">
                <a:latin typeface="Arial"/>
                <a:cs typeface="Times New Roman"/>
              </a:rPr>
              <a:t>Équitabilité</a:t>
            </a:r>
            <a:r>
              <a:rPr lang="fr-FR">
                <a:latin typeface="Arial"/>
                <a:cs typeface="Times New Roman"/>
              </a:rPr>
              <a:t> (abondance relative)</a:t>
            </a:r>
          </a:p>
        </p:txBody>
      </p:sp>
      <p:sp>
        <p:nvSpPr>
          <p:cNvPr id="4" name="Espace réservé du numéro de diapositive 3">
            <a:extLst>
              <a:ext uri="{FF2B5EF4-FFF2-40B4-BE49-F238E27FC236}">
                <a16:creationId xmlns:a16="http://schemas.microsoft.com/office/drawing/2014/main" id="{69771C8A-6D66-ECD6-DD5A-7D676A3F1E07}"/>
              </a:ext>
            </a:extLst>
          </p:cNvPr>
          <p:cNvSpPr>
            <a:spLocks noGrp="1"/>
          </p:cNvSpPr>
          <p:nvPr>
            <p:ph type="sldNum" sz="quarter" idx="12"/>
          </p:nvPr>
        </p:nvSpPr>
        <p:spPr/>
        <p:txBody>
          <a:bodyPr/>
          <a:lstStyle/>
          <a:p>
            <a:fld id="{9B15ED26-301E-7946-9B9C-2C2CD640F984}" type="slidenum">
              <a:rPr lang="fr-FR" smtClean="0"/>
              <a:t>22</a:t>
            </a:fld>
            <a:endParaRPr lang="fr-FR"/>
          </a:p>
        </p:txBody>
      </p:sp>
      <p:grpSp>
        <p:nvGrpSpPr>
          <p:cNvPr id="14" name="Groupe 13">
            <a:extLst>
              <a:ext uri="{FF2B5EF4-FFF2-40B4-BE49-F238E27FC236}">
                <a16:creationId xmlns:a16="http://schemas.microsoft.com/office/drawing/2014/main" id="{26FFBB23-D854-0645-8272-4A6AFB0918EE}"/>
              </a:ext>
            </a:extLst>
          </p:cNvPr>
          <p:cNvGrpSpPr/>
          <p:nvPr/>
        </p:nvGrpSpPr>
        <p:grpSpPr>
          <a:xfrm>
            <a:off x="3177384" y="3900695"/>
            <a:ext cx="2098657" cy="1932777"/>
            <a:chOff x="1435896" y="3689945"/>
            <a:chExt cx="2098657" cy="1932777"/>
          </a:xfrm>
        </p:grpSpPr>
        <p:pic>
          <p:nvPicPr>
            <p:cNvPr id="5" name="Graphique 4" descr="Microbe avec un remplissage uni">
              <a:extLst>
                <a:ext uri="{FF2B5EF4-FFF2-40B4-BE49-F238E27FC236}">
                  <a16:creationId xmlns:a16="http://schemas.microsoft.com/office/drawing/2014/main" id="{548BC8CF-C5D1-F5B1-D399-A170779940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03770" y="3920330"/>
              <a:ext cx="546100" cy="546100"/>
            </a:xfrm>
            <a:prstGeom prst="rect">
              <a:avLst/>
            </a:prstGeom>
          </p:spPr>
        </p:pic>
        <p:pic>
          <p:nvPicPr>
            <p:cNvPr id="6" name="Graphique 5" descr="Microbe avec un remplissage uni">
              <a:extLst>
                <a:ext uri="{FF2B5EF4-FFF2-40B4-BE49-F238E27FC236}">
                  <a16:creationId xmlns:a16="http://schemas.microsoft.com/office/drawing/2014/main" id="{E7F0143B-C594-AD4C-98C0-BA8CBDF5FF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61380" y="4354012"/>
              <a:ext cx="546100" cy="546100"/>
            </a:xfrm>
            <a:prstGeom prst="rect">
              <a:avLst/>
            </a:prstGeom>
          </p:spPr>
        </p:pic>
        <p:pic>
          <p:nvPicPr>
            <p:cNvPr id="7" name="Graphique 6" descr="Microbe avec un remplissage uni">
              <a:extLst>
                <a:ext uri="{FF2B5EF4-FFF2-40B4-BE49-F238E27FC236}">
                  <a16:creationId xmlns:a16="http://schemas.microsoft.com/office/drawing/2014/main" id="{202FE18F-29CF-7B4F-90E6-398635D822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38061" y="4447976"/>
              <a:ext cx="546100" cy="546100"/>
            </a:xfrm>
            <a:prstGeom prst="rect">
              <a:avLst/>
            </a:prstGeom>
          </p:spPr>
        </p:pic>
        <p:pic>
          <p:nvPicPr>
            <p:cNvPr id="8" name="Graphique 7" descr="Microbe avec un remplissage uni">
              <a:extLst>
                <a:ext uri="{FF2B5EF4-FFF2-40B4-BE49-F238E27FC236}">
                  <a16:creationId xmlns:a16="http://schemas.microsoft.com/office/drawing/2014/main" id="{DEE33C5B-7DD5-EF4E-B4F2-D69CCEA1A4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66950" y="3689945"/>
              <a:ext cx="546100" cy="546100"/>
            </a:xfrm>
            <a:prstGeom prst="rect">
              <a:avLst/>
            </a:prstGeom>
          </p:spPr>
        </p:pic>
        <p:pic>
          <p:nvPicPr>
            <p:cNvPr id="9" name="Graphique 8" descr="Microbe avec un remplissage uni">
              <a:extLst>
                <a:ext uri="{FF2B5EF4-FFF2-40B4-BE49-F238E27FC236}">
                  <a16:creationId xmlns:a16="http://schemas.microsoft.com/office/drawing/2014/main" id="{E4F8E06B-17F1-FB4F-8311-0857B68552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53064" y="5076622"/>
              <a:ext cx="546100" cy="546100"/>
            </a:xfrm>
            <a:prstGeom prst="rect">
              <a:avLst/>
            </a:prstGeom>
          </p:spPr>
        </p:pic>
        <p:pic>
          <p:nvPicPr>
            <p:cNvPr id="10" name="Graphique 9" descr="Microbe avec un remplissage uni">
              <a:extLst>
                <a:ext uri="{FF2B5EF4-FFF2-40B4-BE49-F238E27FC236}">
                  <a16:creationId xmlns:a16="http://schemas.microsoft.com/office/drawing/2014/main" id="{2AC37D95-F4BA-1B41-8515-20822CB982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5896" y="4527547"/>
              <a:ext cx="546100" cy="546100"/>
            </a:xfrm>
            <a:prstGeom prst="rect">
              <a:avLst/>
            </a:prstGeom>
          </p:spPr>
        </p:pic>
        <p:pic>
          <p:nvPicPr>
            <p:cNvPr id="11" name="Graphique 10" descr="Microbe avec un remplissage uni">
              <a:extLst>
                <a:ext uri="{FF2B5EF4-FFF2-40B4-BE49-F238E27FC236}">
                  <a16:creationId xmlns:a16="http://schemas.microsoft.com/office/drawing/2014/main" id="{306607B9-0643-B845-9843-66530C73D1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98752" y="3885806"/>
              <a:ext cx="546100" cy="546100"/>
            </a:xfrm>
            <a:prstGeom prst="rect">
              <a:avLst/>
            </a:prstGeom>
          </p:spPr>
        </p:pic>
        <p:pic>
          <p:nvPicPr>
            <p:cNvPr id="12" name="Graphique 11" descr="Microbe avec un remplissage uni">
              <a:extLst>
                <a:ext uri="{FF2B5EF4-FFF2-40B4-BE49-F238E27FC236}">
                  <a16:creationId xmlns:a16="http://schemas.microsoft.com/office/drawing/2014/main" id="{32B45A43-DFB1-DF45-A352-D62AEE9AC8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17675" y="4964112"/>
              <a:ext cx="546100" cy="546100"/>
            </a:xfrm>
            <a:prstGeom prst="rect">
              <a:avLst/>
            </a:prstGeom>
          </p:spPr>
        </p:pic>
        <p:pic>
          <p:nvPicPr>
            <p:cNvPr id="13" name="Graphique 12" descr="Microbe avec un remplissage uni">
              <a:extLst>
                <a:ext uri="{FF2B5EF4-FFF2-40B4-BE49-F238E27FC236}">
                  <a16:creationId xmlns:a16="http://schemas.microsoft.com/office/drawing/2014/main" id="{E948701A-7A84-D141-B1CC-09479D0EEB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88453" y="5010146"/>
              <a:ext cx="546100" cy="546100"/>
            </a:xfrm>
            <a:prstGeom prst="rect">
              <a:avLst/>
            </a:prstGeom>
          </p:spPr>
        </p:pic>
      </p:grpSp>
      <p:grpSp>
        <p:nvGrpSpPr>
          <p:cNvPr id="15" name="Groupe 14">
            <a:extLst>
              <a:ext uri="{FF2B5EF4-FFF2-40B4-BE49-F238E27FC236}">
                <a16:creationId xmlns:a16="http://schemas.microsoft.com/office/drawing/2014/main" id="{40E153BD-1EC3-CA49-B041-1C7A175D76D7}"/>
              </a:ext>
            </a:extLst>
          </p:cNvPr>
          <p:cNvGrpSpPr/>
          <p:nvPr/>
        </p:nvGrpSpPr>
        <p:grpSpPr>
          <a:xfrm>
            <a:off x="6887614" y="3900695"/>
            <a:ext cx="2098657" cy="1932777"/>
            <a:chOff x="1435896" y="3689945"/>
            <a:chExt cx="2098657" cy="1932777"/>
          </a:xfrm>
        </p:grpSpPr>
        <p:pic>
          <p:nvPicPr>
            <p:cNvPr id="16" name="Graphique 15" descr="Microbe avec un remplissage uni">
              <a:extLst>
                <a:ext uri="{FF2B5EF4-FFF2-40B4-BE49-F238E27FC236}">
                  <a16:creationId xmlns:a16="http://schemas.microsoft.com/office/drawing/2014/main" id="{9220AF59-01D1-B44D-B3F8-F696A5C4E0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03770" y="3920330"/>
              <a:ext cx="546100" cy="546100"/>
            </a:xfrm>
            <a:prstGeom prst="rect">
              <a:avLst/>
            </a:prstGeom>
          </p:spPr>
        </p:pic>
        <p:pic>
          <p:nvPicPr>
            <p:cNvPr id="17" name="Graphique 16" descr="Microbe avec un remplissage uni">
              <a:extLst>
                <a:ext uri="{FF2B5EF4-FFF2-40B4-BE49-F238E27FC236}">
                  <a16:creationId xmlns:a16="http://schemas.microsoft.com/office/drawing/2014/main" id="{4C528DF6-B17E-1E40-B3A8-5421E8750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61380" y="4354012"/>
              <a:ext cx="546100" cy="546100"/>
            </a:xfrm>
            <a:prstGeom prst="rect">
              <a:avLst/>
            </a:prstGeom>
          </p:spPr>
        </p:pic>
        <p:pic>
          <p:nvPicPr>
            <p:cNvPr id="18" name="Graphique 17" descr="Microbe avec un remplissage uni">
              <a:extLst>
                <a:ext uri="{FF2B5EF4-FFF2-40B4-BE49-F238E27FC236}">
                  <a16:creationId xmlns:a16="http://schemas.microsoft.com/office/drawing/2014/main" id="{635567CA-9C8B-9045-A972-4B3DFABFBD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38061" y="4447976"/>
              <a:ext cx="546100" cy="546100"/>
            </a:xfrm>
            <a:prstGeom prst="rect">
              <a:avLst/>
            </a:prstGeom>
          </p:spPr>
        </p:pic>
        <p:pic>
          <p:nvPicPr>
            <p:cNvPr id="19" name="Graphique 18" descr="Microbe avec un remplissage uni">
              <a:extLst>
                <a:ext uri="{FF2B5EF4-FFF2-40B4-BE49-F238E27FC236}">
                  <a16:creationId xmlns:a16="http://schemas.microsoft.com/office/drawing/2014/main" id="{A792D1D4-3CA3-144A-AFA4-600AAAA964A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2266950" y="3689945"/>
              <a:ext cx="546100" cy="546100"/>
            </a:xfrm>
            <a:prstGeom prst="rect">
              <a:avLst/>
            </a:prstGeom>
          </p:spPr>
        </p:pic>
        <p:pic>
          <p:nvPicPr>
            <p:cNvPr id="20" name="Graphique 19" descr="Microbe avec un remplissage uni">
              <a:extLst>
                <a:ext uri="{FF2B5EF4-FFF2-40B4-BE49-F238E27FC236}">
                  <a16:creationId xmlns:a16="http://schemas.microsoft.com/office/drawing/2014/main" id="{1CE258D0-06CB-B445-818A-31919E13D7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53064" y="5076622"/>
              <a:ext cx="546100" cy="546100"/>
            </a:xfrm>
            <a:prstGeom prst="rect">
              <a:avLst/>
            </a:prstGeom>
          </p:spPr>
        </p:pic>
        <p:pic>
          <p:nvPicPr>
            <p:cNvPr id="21" name="Graphique 20" descr="Microbe avec un remplissage uni">
              <a:extLst>
                <a:ext uri="{FF2B5EF4-FFF2-40B4-BE49-F238E27FC236}">
                  <a16:creationId xmlns:a16="http://schemas.microsoft.com/office/drawing/2014/main" id="{B47BCCFC-9657-5C4D-83DE-6BE2B15F4C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5896" y="4527547"/>
              <a:ext cx="546100" cy="546100"/>
            </a:xfrm>
            <a:prstGeom prst="rect">
              <a:avLst/>
            </a:prstGeom>
          </p:spPr>
        </p:pic>
        <p:pic>
          <p:nvPicPr>
            <p:cNvPr id="22" name="Graphique 21" descr="Microbe avec un remplissage uni">
              <a:extLst>
                <a:ext uri="{FF2B5EF4-FFF2-40B4-BE49-F238E27FC236}">
                  <a16:creationId xmlns:a16="http://schemas.microsoft.com/office/drawing/2014/main" id="{F1DD5197-2E70-C345-BA35-2C8280ECCD4D}"/>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2798752" y="3885806"/>
              <a:ext cx="546100" cy="546100"/>
            </a:xfrm>
            <a:prstGeom prst="rect">
              <a:avLst/>
            </a:prstGeom>
          </p:spPr>
        </p:pic>
        <p:pic>
          <p:nvPicPr>
            <p:cNvPr id="23" name="Graphique 22" descr="Microbe avec un remplissage uni">
              <a:extLst>
                <a:ext uri="{FF2B5EF4-FFF2-40B4-BE49-F238E27FC236}">
                  <a16:creationId xmlns:a16="http://schemas.microsoft.com/office/drawing/2014/main" id="{BD2F1435-9EB6-3D4B-A9DC-4C46DA16329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1717675" y="4964112"/>
              <a:ext cx="546100" cy="546100"/>
            </a:xfrm>
            <a:prstGeom prst="rect">
              <a:avLst/>
            </a:prstGeom>
          </p:spPr>
        </p:pic>
        <p:pic>
          <p:nvPicPr>
            <p:cNvPr id="24" name="Graphique 23" descr="Microbe avec un remplissage uni">
              <a:extLst>
                <a:ext uri="{FF2B5EF4-FFF2-40B4-BE49-F238E27FC236}">
                  <a16:creationId xmlns:a16="http://schemas.microsoft.com/office/drawing/2014/main" id="{7C62BB5C-1211-3E43-A783-15E9B94A34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88453" y="5010146"/>
              <a:ext cx="546100" cy="546100"/>
            </a:xfrm>
            <a:prstGeom prst="rect">
              <a:avLst/>
            </a:prstGeom>
          </p:spPr>
        </p:pic>
      </p:grpSp>
      <p:sp>
        <p:nvSpPr>
          <p:cNvPr id="25" name="ZoneTexte 24">
            <a:extLst>
              <a:ext uri="{FF2B5EF4-FFF2-40B4-BE49-F238E27FC236}">
                <a16:creationId xmlns:a16="http://schemas.microsoft.com/office/drawing/2014/main" id="{E7C6C069-F0A2-4441-BCF8-5D65D5911588}"/>
              </a:ext>
            </a:extLst>
          </p:cNvPr>
          <p:cNvSpPr txBox="1"/>
          <p:nvPr/>
        </p:nvSpPr>
        <p:spPr>
          <a:xfrm>
            <a:off x="3522365" y="6000522"/>
            <a:ext cx="1450077" cy="461665"/>
          </a:xfrm>
          <a:prstGeom prst="rect">
            <a:avLst/>
          </a:prstGeom>
          <a:noFill/>
        </p:spPr>
        <p:txBody>
          <a:bodyPr wrap="none" rtlCol="0">
            <a:spAutoFit/>
          </a:bodyPr>
          <a:lstStyle/>
          <a:p>
            <a:r>
              <a:rPr lang="fr-CA" sz="2400" err="1">
                <a:latin typeface="Arial" panose="020B0604020202020204" pitchFamily="34" charset="0"/>
                <a:cs typeface="Arial" panose="020B0604020202020204" pitchFamily="34" charset="0"/>
              </a:rPr>
              <a:t>Comm</a:t>
            </a:r>
            <a:r>
              <a:rPr lang="fr-CA" sz="2400">
                <a:latin typeface="Arial" panose="020B0604020202020204" pitchFamily="34" charset="0"/>
                <a:cs typeface="Arial" panose="020B0604020202020204" pitchFamily="34" charset="0"/>
              </a:rPr>
              <a:t>. A</a:t>
            </a:r>
          </a:p>
        </p:txBody>
      </p:sp>
      <p:sp>
        <p:nvSpPr>
          <p:cNvPr id="26" name="ZoneTexte 25">
            <a:extLst>
              <a:ext uri="{FF2B5EF4-FFF2-40B4-BE49-F238E27FC236}">
                <a16:creationId xmlns:a16="http://schemas.microsoft.com/office/drawing/2014/main" id="{E357D1F5-1BA3-DC44-9A9A-8DC884FA122E}"/>
              </a:ext>
            </a:extLst>
          </p:cNvPr>
          <p:cNvSpPr txBox="1"/>
          <p:nvPr/>
        </p:nvSpPr>
        <p:spPr>
          <a:xfrm>
            <a:off x="7219560" y="5998504"/>
            <a:ext cx="1467068" cy="461665"/>
          </a:xfrm>
          <a:prstGeom prst="rect">
            <a:avLst/>
          </a:prstGeom>
          <a:noFill/>
        </p:spPr>
        <p:txBody>
          <a:bodyPr wrap="none" rtlCol="0">
            <a:spAutoFit/>
          </a:bodyPr>
          <a:lstStyle/>
          <a:p>
            <a:r>
              <a:rPr lang="fr-CA" sz="2400" err="1">
                <a:latin typeface="Arial" panose="020B0604020202020204" pitchFamily="34" charset="0"/>
                <a:cs typeface="Arial" panose="020B0604020202020204" pitchFamily="34" charset="0"/>
              </a:rPr>
              <a:t>Comm</a:t>
            </a:r>
            <a:r>
              <a:rPr lang="fr-CA" sz="2400">
                <a:latin typeface="Arial" panose="020B0604020202020204" pitchFamily="34" charset="0"/>
                <a:cs typeface="Arial" panose="020B0604020202020204" pitchFamily="34" charset="0"/>
              </a:rPr>
              <a:t>. B</a:t>
            </a:r>
          </a:p>
        </p:txBody>
      </p:sp>
    </p:spTree>
    <p:extLst>
      <p:ext uri="{BB962C8B-B14F-4D97-AF65-F5344CB8AC3E}">
        <p14:creationId xmlns:p14="http://schemas.microsoft.com/office/powerpoint/2010/main" val="64558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36949-9698-A06A-B4E4-7CC601E3C78F}"/>
              </a:ext>
            </a:extLst>
          </p:cNvPr>
          <p:cNvSpPr>
            <a:spLocks noGrp="1"/>
          </p:cNvSpPr>
          <p:nvPr>
            <p:ph type="title"/>
          </p:nvPr>
        </p:nvSpPr>
        <p:spPr/>
        <p:txBody>
          <a:bodyPr/>
          <a:lstStyle/>
          <a:p>
            <a:r>
              <a:rPr lang="fr-FR">
                <a:latin typeface="Arial"/>
                <a:cs typeface="Arial"/>
              </a:rPr>
              <a:t>Diversité alpha</a:t>
            </a:r>
          </a:p>
        </p:txBody>
      </p:sp>
      <p:sp>
        <p:nvSpPr>
          <p:cNvPr id="3" name="Espace réservé du contenu 2">
            <a:extLst>
              <a:ext uri="{FF2B5EF4-FFF2-40B4-BE49-F238E27FC236}">
                <a16:creationId xmlns:a16="http://schemas.microsoft.com/office/drawing/2014/main" id="{5C848795-B2BB-A680-0362-6D431899609B}"/>
              </a:ext>
            </a:extLst>
          </p:cNvPr>
          <p:cNvSpPr>
            <a:spLocks noGrp="1"/>
          </p:cNvSpPr>
          <p:nvPr>
            <p:ph idx="1"/>
          </p:nvPr>
        </p:nvSpPr>
        <p:spPr/>
        <p:txBody>
          <a:bodyPr vert="horz" lIns="91440" tIns="45720" rIns="91440" bIns="45720" rtlCol="0" anchor="t">
            <a:normAutofit/>
          </a:bodyPr>
          <a:lstStyle/>
          <a:p>
            <a:r>
              <a:rPr lang="fr-FR" dirty="0">
                <a:latin typeface="Arial"/>
                <a:cs typeface="Times New Roman"/>
              </a:rPr>
              <a:t>D'après vous, </a:t>
            </a:r>
            <a:r>
              <a:rPr lang="fr-FR">
                <a:latin typeface="Arial"/>
                <a:cs typeface="Times New Roman"/>
              </a:rPr>
              <a:t>quel habitat (paume ou langue) possède la plus grande diversité alpha</a:t>
            </a:r>
            <a:r>
              <a:rPr lang="fr-FR" dirty="0">
                <a:latin typeface="Arial"/>
                <a:cs typeface="Times New Roman"/>
              </a:rPr>
              <a:t> (Shannon)?</a:t>
            </a:r>
            <a:r>
              <a:rPr lang="fr-FR">
                <a:latin typeface="Arial"/>
                <a:cs typeface="Times New Roman"/>
              </a:rPr>
              <a:t> Pourquoi?</a:t>
            </a:r>
          </a:p>
        </p:txBody>
      </p:sp>
      <p:sp>
        <p:nvSpPr>
          <p:cNvPr id="4" name="Espace réservé du numéro de diapositive 3">
            <a:extLst>
              <a:ext uri="{FF2B5EF4-FFF2-40B4-BE49-F238E27FC236}">
                <a16:creationId xmlns:a16="http://schemas.microsoft.com/office/drawing/2014/main" id="{69771C8A-6D66-ECD6-DD5A-7D676A3F1E07}"/>
              </a:ext>
            </a:extLst>
          </p:cNvPr>
          <p:cNvSpPr>
            <a:spLocks noGrp="1"/>
          </p:cNvSpPr>
          <p:nvPr>
            <p:ph type="sldNum" sz="quarter" idx="12"/>
          </p:nvPr>
        </p:nvSpPr>
        <p:spPr/>
        <p:txBody>
          <a:bodyPr/>
          <a:lstStyle/>
          <a:p>
            <a:fld id="{9B15ED26-301E-7946-9B9C-2C2CD640F984}" type="slidenum">
              <a:rPr lang="fr-FR" smtClean="0"/>
              <a:t>23</a:t>
            </a:fld>
            <a:endParaRPr lang="fr-FR"/>
          </a:p>
        </p:txBody>
      </p:sp>
    </p:spTree>
    <p:extLst>
      <p:ext uri="{BB962C8B-B14F-4D97-AF65-F5344CB8AC3E}">
        <p14:creationId xmlns:p14="http://schemas.microsoft.com/office/powerpoint/2010/main" val="2709718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F30A29-ECED-044C-A23C-85088CA08ED3}"/>
              </a:ext>
            </a:extLst>
          </p:cNvPr>
          <p:cNvSpPr>
            <a:spLocks noGrp="1"/>
          </p:cNvSpPr>
          <p:nvPr>
            <p:ph type="sldNum" sz="quarter" idx="12"/>
          </p:nvPr>
        </p:nvSpPr>
        <p:spPr/>
        <p:txBody>
          <a:bodyPr/>
          <a:lstStyle/>
          <a:p>
            <a:fld id="{9B15ED26-301E-7946-9B9C-2C2CD640F984}" type="slidenum">
              <a:rPr lang="fr-FR" smtClean="0">
                <a:latin typeface="+mj-lt"/>
              </a:rPr>
              <a:t>24</a:t>
            </a:fld>
            <a:endParaRPr lang="fr-FR">
              <a:latin typeface="+mj-lt"/>
            </a:endParaRPr>
          </a:p>
        </p:txBody>
      </p:sp>
      <p:sp>
        <p:nvSpPr>
          <p:cNvPr id="8" name="TextBox 7">
            <a:extLst>
              <a:ext uri="{FF2B5EF4-FFF2-40B4-BE49-F238E27FC236}">
                <a16:creationId xmlns:a16="http://schemas.microsoft.com/office/drawing/2014/main" id="{428EE401-5086-BE2A-5C9E-0CB6148D0A46}"/>
              </a:ext>
            </a:extLst>
          </p:cNvPr>
          <p:cNvSpPr txBox="1"/>
          <p:nvPr/>
        </p:nvSpPr>
        <p:spPr>
          <a:xfrm>
            <a:off x="7611671" y="2114131"/>
            <a:ext cx="4580329" cy="1754326"/>
          </a:xfrm>
          <a:prstGeom prst="rect">
            <a:avLst/>
          </a:prstGeom>
          <a:noFill/>
        </p:spPr>
        <p:txBody>
          <a:bodyPr wrap="square" lIns="91440" tIns="45720" rIns="91440" bIns="45720" rtlCol="0" anchor="t">
            <a:spAutoFit/>
          </a:bodyPr>
          <a:lstStyle/>
          <a:p>
            <a:r>
              <a:rPr lang="fr-CA">
                <a:latin typeface="Arial" panose="020B0604020202020204" pitchFamily="34" charset="0"/>
                <a:cs typeface="Arial" panose="020B0604020202020204" pitchFamily="34" charset="0"/>
              </a:rPr>
              <a:t>Mesurer l’indice de diversité de </a:t>
            </a:r>
            <a:r>
              <a:rPr lang="fr-CA" b="1">
                <a:latin typeface="Arial" panose="020B0604020202020204" pitchFamily="34" charset="0"/>
                <a:cs typeface="Arial" panose="020B0604020202020204" pitchFamily="34" charset="0"/>
              </a:rPr>
              <a:t>Shannon</a:t>
            </a:r>
          </a:p>
          <a:p>
            <a:endParaRPr lang="fr-CA" b="1">
              <a:latin typeface="Arial" panose="020B0604020202020204" pitchFamily="34" charset="0"/>
              <a:cs typeface="Arial" panose="020B0604020202020204" pitchFamily="34" charset="0"/>
            </a:endParaRPr>
          </a:p>
          <a:p>
            <a:endParaRPr lang="fr-CA" b="1">
              <a:latin typeface="Arial" panose="020B0604020202020204" pitchFamily="34" charset="0"/>
              <a:cs typeface="Arial" panose="020B0604020202020204" pitchFamily="34" charset="0"/>
            </a:endParaRPr>
          </a:p>
          <a:p>
            <a:r>
              <a:rPr lang="fr-CA" dirty="0">
                <a:latin typeface="Arial"/>
                <a:cs typeface="Arial"/>
              </a:rPr>
              <a:t>Utiliser le test de </a:t>
            </a:r>
            <a:r>
              <a:rPr lang="fr-CA" b="1" i="1" dirty="0">
                <a:latin typeface="Arial"/>
                <a:cs typeface="Arial"/>
              </a:rPr>
              <a:t>t </a:t>
            </a:r>
            <a:r>
              <a:rPr lang="fr-CA" b="1" dirty="0">
                <a:latin typeface="Arial"/>
                <a:cs typeface="Arial"/>
              </a:rPr>
              <a:t>de </a:t>
            </a:r>
            <a:r>
              <a:rPr lang="fr-CA" b="1" dirty="0" err="1">
                <a:latin typeface="Arial"/>
                <a:cs typeface="Arial"/>
              </a:rPr>
              <a:t>Student</a:t>
            </a:r>
            <a:r>
              <a:rPr lang="fr-CA" b="1" dirty="0">
                <a:latin typeface="Arial"/>
                <a:cs typeface="Arial"/>
              </a:rPr>
              <a:t> </a:t>
            </a:r>
            <a:r>
              <a:rPr lang="fr-CA" dirty="0">
                <a:latin typeface="Arial"/>
                <a:cs typeface="Arial"/>
              </a:rPr>
              <a:t>pour comparer l’indice de Shannon en fonction de la région échantillonnée </a:t>
            </a:r>
            <a:endParaRPr lang="fr-CA">
              <a:latin typeface="Arial" panose="020B0604020202020204" pitchFamily="34" charset="0"/>
              <a:cs typeface="Arial" panose="020B0604020202020204" pitchFamily="34" charset="0"/>
            </a:endParaRPr>
          </a:p>
        </p:txBody>
      </p:sp>
      <p:sp>
        <p:nvSpPr>
          <p:cNvPr id="10" name="Titre 1">
            <a:extLst>
              <a:ext uri="{FF2B5EF4-FFF2-40B4-BE49-F238E27FC236}">
                <a16:creationId xmlns:a16="http://schemas.microsoft.com/office/drawing/2014/main" id="{3BACDF45-6363-C740-B12B-CD67891F0287}"/>
              </a:ext>
            </a:extLst>
          </p:cNvPr>
          <p:cNvSpPr>
            <a:spLocks noGrp="1"/>
          </p:cNvSpPr>
          <p:nvPr>
            <p:ph type="title"/>
          </p:nvPr>
        </p:nvSpPr>
        <p:spPr>
          <a:xfrm>
            <a:off x="838200" y="365126"/>
            <a:ext cx="10515600" cy="1015439"/>
          </a:xfrm>
        </p:spPr>
        <p:txBody>
          <a:bodyPr/>
          <a:lstStyle/>
          <a:p>
            <a:r>
              <a:rPr lang="fr-FR">
                <a:latin typeface="Arial"/>
                <a:cs typeface="Arial"/>
              </a:rPr>
              <a:t>Résultats – Indice de Shannon</a:t>
            </a:r>
          </a:p>
        </p:txBody>
      </p:sp>
      <p:sp>
        <p:nvSpPr>
          <p:cNvPr id="11" name="TextBox 7">
            <a:extLst>
              <a:ext uri="{FF2B5EF4-FFF2-40B4-BE49-F238E27FC236}">
                <a16:creationId xmlns:a16="http://schemas.microsoft.com/office/drawing/2014/main" id="{56BC1C8E-974F-7E4C-A1D9-C5CA5F9C23D1}"/>
              </a:ext>
            </a:extLst>
          </p:cNvPr>
          <p:cNvSpPr txBox="1"/>
          <p:nvPr/>
        </p:nvSpPr>
        <p:spPr>
          <a:xfrm>
            <a:off x="7611671" y="4417357"/>
            <a:ext cx="4148207" cy="646331"/>
          </a:xfrm>
          <a:prstGeom prst="rect">
            <a:avLst/>
          </a:prstGeom>
          <a:noFill/>
        </p:spPr>
        <p:txBody>
          <a:bodyPr wrap="square" rtlCol="0">
            <a:spAutoFit/>
          </a:bodyPr>
          <a:lstStyle/>
          <a:p>
            <a:r>
              <a:rPr lang="fr-CA" b="1" dirty="0">
                <a:latin typeface="Arial" panose="020B0604020202020204" pitchFamily="34" charset="0"/>
                <a:cs typeface="Arial" panose="020B0604020202020204" pitchFamily="34" charset="0"/>
              </a:rPr>
              <a:t>À vous d’interpréter </a:t>
            </a:r>
            <a:r>
              <a:rPr lang="fr-CA" b="1" u="sng" dirty="0">
                <a:latin typeface="Arial" panose="020B0604020202020204" pitchFamily="34" charset="0"/>
                <a:cs typeface="Arial" panose="020B0604020202020204" pitchFamily="34" charset="0"/>
              </a:rPr>
              <a:t>biologiquement</a:t>
            </a:r>
            <a:r>
              <a:rPr lang="fr-CA" b="1" dirty="0">
                <a:latin typeface="Arial" panose="020B0604020202020204" pitchFamily="34" charset="0"/>
                <a:cs typeface="Arial" panose="020B0604020202020204" pitchFamily="34" charset="0"/>
              </a:rPr>
              <a:t> ce résultat dans votre rapport!</a:t>
            </a:r>
          </a:p>
        </p:txBody>
      </p:sp>
      <p:pic>
        <p:nvPicPr>
          <p:cNvPr id="3" name="Picture 2" descr="A graph with a number of colored squares&#10;&#10;AI-generated content may be incorrect.">
            <a:extLst>
              <a:ext uri="{FF2B5EF4-FFF2-40B4-BE49-F238E27FC236}">
                <a16:creationId xmlns:a16="http://schemas.microsoft.com/office/drawing/2014/main" id="{5EC51E31-C6AB-3A03-112E-2B6BF53FAD3E}"/>
              </a:ext>
            </a:extLst>
          </p:cNvPr>
          <p:cNvPicPr>
            <a:picLocks noChangeAspect="1"/>
          </p:cNvPicPr>
          <p:nvPr/>
        </p:nvPicPr>
        <p:blipFill>
          <a:blip r:embed="rId2"/>
          <a:stretch>
            <a:fillRect/>
          </a:stretch>
        </p:blipFill>
        <p:spPr>
          <a:xfrm>
            <a:off x="1152144" y="1549013"/>
            <a:ext cx="5172462" cy="5172462"/>
          </a:xfrm>
          <a:prstGeom prst="rect">
            <a:avLst/>
          </a:prstGeom>
        </p:spPr>
      </p:pic>
    </p:spTree>
    <p:extLst>
      <p:ext uri="{BB962C8B-B14F-4D97-AF65-F5344CB8AC3E}">
        <p14:creationId xmlns:p14="http://schemas.microsoft.com/office/powerpoint/2010/main" val="3033702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FA9BCEA-A7C4-DE46-ABAC-622D97E4EACE}"/>
              </a:ext>
            </a:extLst>
          </p:cNvPr>
          <p:cNvSpPr>
            <a:spLocks noGrp="1"/>
          </p:cNvSpPr>
          <p:nvPr>
            <p:ph type="sldNum" sz="quarter" idx="12"/>
          </p:nvPr>
        </p:nvSpPr>
        <p:spPr/>
        <p:txBody>
          <a:bodyPr/>
          <a:lstStyle/>
          <a:p>
            <a:fld id="{9B15ED26-301E-7946-9B9C-2C2CD640F984}" type="slidenum">
              <a:rPr lang="fr-FR" smtClean="0"/>
              <a:t>25</a:t>
            </a:fld>
            <a:endParaRPr lang="fr-FR"/>
          </a:p>
        </p:txBody>
      </p:sp>
      <p:sp>
        <p:nvSpPr>
          <p:cNvPr id="5" name="Titre 1">
            <a:extLst>
              <a:ext uri="{FF2B5EF4-FFF2-40B4-BE49-F238E27FC236}">
                <a16:creationId xmlns:a16="http://schemas.microsoft.com/office/drawing/2014/main" id="{10BFCB14-4688-1948-9331-DFA065DFEDE2}"/>
              </a:ext>
            </a:extLst>
          </p:cNvPr>
          <p:cNvSpPr>
            <a:spLocks noGrp="1"/>
          </p:cNvSpPr>
          <p:nvPr>
            <p:ph type="title"/>
          </p:nvPr>
        </p:nvSpPr>
        <p:spPr/>
        <p:txBody>
          <a:bodyPr/>
          <a:lstStyle/>
          <a:p>
            <a:r>
              <a:rPr lang="fr-FR" dirty="0">
                <a:latin typeface="Arial"/>
                <a:cs typeface="Arial"/>
              </a:rPr>
              <a:t>Diversité bêta</a:t>
            </a:r>
          </a:p>
        </p:txBody>
      </p:sp>
      <p:sp>
        <p:nvSpPr>
          <p:cNvPr id="7" name="Espace réservé du contenu 2">
            <a:extLst>
              <a:ext uri="{FF2B5EF4-FFF2-40B4-BE49-F238E27FC236}">
                <a16:creationId xmlns:a16="http://schemas.microsoft.com/office/drawing/2014/main" id="{36B6FA73-87A8-CE4F-9451-74643B0090CB}"/>
              </a:ext>
            </a:extLst>
          </p:cNvPr>
          <p:cNvSpPr>
            <a:spLocks noGrp="1"/>
          </p:cNvSpPr>
          <p:nvPr>
            <p:ph idx="1"/>
          </p:nvPr>
        </p:nvSpPr>
        <p:spPr>
          <a:xfrm>
            <a:off x="373856" y="1477962"/>
            <a:ext cx="11444287" cy="5380038"/>
          </a:xfrm>
        </p:spPr>
        <p:txBody>
          <a:bodyPr vert="horz" lIns="91440" tIns="45720" rIns="91440" bIns="45720" rtlCol="0" anchor="t">
            <a:normAutofit/>
          </a:bodyPr>
          <a:lstStyle/>
          <a:p>
            <a:pPr>
              <a:lnSpc>
                <a:spcPct val="150000"/>
              </a:lnSpc>
            </a:pPr>
            <a:r>
              <a:rPr lang="fr-FR" dirty="0">
                <a:latin typeface="Arial"/>
                <a:cs typeface="Times New Roman"/>
              </a:rPr>
              <a:t>Qu’est-ce que la diversité bêta?</a:t>
            </a:r>
          </a:p>
          <a:p>
            <a:pPr lvl="1">
              <a:lnSpc>
                <a:spcPct val="150000"/>
              </a:lnSpc>
            </a:pPr>
            <a:r>
              <a:rPr lang="fr-FR" dirty="0">
                <a:latin typeface="Arial"/>
                <a:cs typeface="Times New Roman"/>
              </a:rPr>
              <a:t>Représente la variation dans la composition des espèces (ou des ASV) d’une communauté à l’autre</a:t>
            </a:r>
          </a:p>
          <a:p>
            <a:pPr>
              <a:lnSpc>
                <a:spcPct val="150000"/>
              </a:lnSpc>
            </a:pPr>
            <a:r>
              <a:rPr lang="fr-FR" dirty="0">
                <a:latin typeface="Arial"/>
                <a:cs typeface="Times New Roman"/>
              </a:rPr>
              <a:t>À quelles questions écologiques peut-on répondre avec des analyses de diversité bêta?</a:t>
            </a:r>
          </a:p>
          <a:p>
            <a:pPr lvl="1">
              <a:lnSpc>
                <a:spcPct val="150000"/>
              </a:lnSpc>
            </a:pPr>
            <a:r>
              <a:rPr lang="fr-FR" dirty="0">
                <a:latin typeface="Arial"/>
                <a:cs typeface="Times New Roman"/>
              </a:rPr>
              <a:t>Est-ce que différents types d’habitats </a:t>
            </a:r>
            <a:r>
              <a:rPr lang="fr-FR">
                <a:latin typeface="Arial"/>
                <a:cs typeface="Times New Roman"/>
              </a:rPr>
              <a:t>sont composés </a:t>
            </a:r>
            <a:r>
              <a:rPr lang="fr-FR" dirty="0">
                <a:latin typeface="Arial"/>
                <a:cs typeface="Times New Roman"/>
              </a:rPr>
              <a:t>de différentes espèces?</a:t>
            </a:r>
          </a:p>
          <a:p>
            <a:pPr lvl="1">
              <a:lnSpc>
                <a:spcPct val="150000"/>
              </a:lnSpc>
            </a:pPr>
            <a:r>
              <a:rPr lang="fr-FR" dirty="0">
                <a:latin typeface="Arial"/>
                <a:cs typeface="Times New Roman"/>
              </a:rPr>
              <a:t>Est-ce qu’un habitat est plus hétérogène qu’un autre en termes de composition en espèces?</a:t>
            </a:r>
          </a:p>
        </p:txBody>
      </p:sp>
    </p:spTree>
    <p:extLst>
      <p:ext uri="{BB962C8B-B14F-4D97-AF65-F5344CB8AC3E}">
        <p14:creationId xmlns:p14="http://schemas.microsoft.com/office/powerpoint/2010/main" val="176740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FA9BCEA-A7C4-DE46-ABAC-622D97E4EACE}"/>
              </a:ext>
            </a:extLst>
          </p:cNvPr>
          <p:cNvSpPr>
            <a:spLocks noGrp="1"/>
          </p:cNvSpPr>
          <p:nvPr>
            <p:ph type="sldNum" sz="quarter" idx="12"/>
          </p:nvPr>
        </p:nvSpPr>
        <p:spPr/>
        <p:txBody>
          <a:bodyPr/>
          <a:lstStyle/>
          <a:p>
            <a:fld id="{9B15ED26-301E-7946-9B9C-2C2CD640F984}" type="slidenum">
              <a:rPr lang="fr-FR" smtClean="0"/>
              <a:t>26</a:t>
            </a:fld>
            <a:endParaRPr lang="fr-FR"/>
          </a:p>
        </p:txBody>
      </p:sp>
      <p:sp>
        <p:nvSpPr>
          <p:cNvPr id="5" name="Titre 1">
            <a:extLst>
              <a:ext uri="{FF2B5EF4-FFF2-40B4-BE49-F238E27FC236}">
                <a16:creationId xmlns:a16="http://schemas.microsoft.com/office/drawing/2014/main" id="{10BFCB14-4688-1948-9331-DFA065DFEDE2}"/>
              </a:ext>
            </a:extLst>
          </p:cNvPr>
          <p:cNvSpPr>
            <a:spLocks noGrp="1"/>
          </p:cNvSpPr>
          <p:nvPr>
            <p:ph type="title"/>
          </p:nvPr>
        </p:nvSpPr>
        <p:spPr/>
        <p:txBody>
          <a:bodyPr/>
          <a:lstStyle/>
          <a:p>
            <a:r>
              <a:rPr lang="fr-FR">
                <a:latin typeface="Arial"/>
                <a:cs typeface="Arial"/>
              </a:rPr>
              <a:t>Diversité bêta – Ordinations </a:t>
            </a:r>
          </a:p>
        </p:txBody>
      </p:sp>
      <p:sp>
        <p:nvSpPr>
          <p:cNvPr id="7" name="Espace réservé du contenu 2">
            <a:extLst>
              <a:ext uri="{FF2B5EF4-FFF2-40B4-BE49-F238E27FC236}">
                <a16:creationId xmlns:a16="http://schemas.microsoft.com/office/drawing/2014/main" id="{36B6FA73-87A8-CE4F-9451-74643B0090CB}"/>
              </a:ext>
            </a:extLst>
          </p:cNvPr>
          <p:cNvSpPr>
            <a:spLocks noGrp="1"/>
          </p:cNvSpPr>
          <p:nvPr>
            <p:ph idx="1"/>
          </p:nvPr>
        </p:nvSpPr>
        <p:spPr>
          <a:xfrm>
            <a:off x="647700" y="1536673"/>
            <a:ext cx="10896600" cy="4618038"/>
          </a:xfrm>
        </p:spPr>
        <p:txBody>
          <a:bodyPr vert="horz" lIns="91440" tIns="45720" rIns="91440" bIns="45720" rtlCol="0" anchor="t">
            <a:normAutofit/>
          </a:bodyPr>
          <a:lstStyle/>
          <a:p>
            <a:r>
              <a:rPr lang="fr-CA" sz="2000" b="0" i="0" dirty="0">
                <a:solidFill>
                  <a:srgbClr val="333333"/>
                </a:solidFill>
                <a:effectLst/>
                <a:latin typeface="Arial" panose="020B0604020202020204" pitchFamily="34" charset="0"/>
                <a:cs typeface="Arial" panose="020B0604020202020204" pitchFamily="34" charset="0"/>
              </a:rPr>
              <a:t>Permettent de visualiser quels échantillons sont plus semblables ou plus différents en termes de composition en espèces</a:t>
            </a:r>
          </a:p>
          <a:p>
            <a:r>
              <a:rPr lang="fr-CA" sz="2000" b="0" i="0" dirty="0">
                <a:solidFill>
                  <a:srgbClr val="333333"/>
                </a:solidFill>
                <a:effectLst/>
                <a:latin typeface="Arial"/>
                <a:cs typeface="Arial"/>
              </a:rPr>
              <a:t>Nos </a:t>
            </a:r>
            <a:r>
              <a:rPr lang="fr-CA" sz="2000" i="0" dirty="0">
                <a:solidFill>
                  <a:srgbClr val="333333"/>
                </a:solidFill>
                <a:effectLst/>
                <a:latin typeface="Arial"/>
                <a:cs typeface="Arial"/>
              </a:rPr>
              <a:t>échantillons</a:t>
            </a:r>
            <a:r>
              <a:rPr lang="fr-CA" sz="2000" b="1" i="0" dirty="0">
                <a:solidFill>
                  <a:srgbClr val="333333"/>
                </a:solidFill>
                <a:effectLst/>
                <a:latin typeface="Arial"/>
                <a:cs typeface="Arial"/>
              </a:rPr>
              <a:t> </a:t>
            </a:r>
            <a:r>
              <a:rPr lang="fr-CA" sz="2000" b="0" i="0" dirty="0">
                <a:solidFill>
                  <a:srgbClr val="333333"/>
                </a:solidFill>
                <a:effectLst/>
                <a:latin typeface="Arial"/>
                <a:cs typeface="Arial"/>
              </a:rPr>
              <a:t>peuvent être positionnés dans un espace multidimensionnel en fonction de leur composition, où chaque axe (ou dimension) représente un taxon (ex. ASV). </a:t>
            </a:r>
            <a:endParaRPr lang="fr-CA" sz="2000" dirty="0">
              <a:solidFill>
                <a:srgbClr val="333333"/>
              </a:solidFill>
              <a:latin typeface="Arial"/>
              <a:cs typeface="Arial"/>
            </a:endParaRPr>
          </a:p>
          <a:p>
            <a:r>
              <a:rPr lang="fr-CA" sz="2000" b="0" i="0" dirty="0">
                <a:solidFill>
                  <a:srgbClr val="333333"/>
                </a:solidFill>
                <a:effectLst/>
                <a:latin typeface="Arial"/>
                <a:cs typeface="Arial"/>
              </a:rPr>
              <a:t>Dans cet espace multidimensionnel, les échantillons situés plus proches l’un de l’autre sont plus similaires dans leur composition en espèces que les échantillons situés plus loin.</a:t>
            </a:r>
            <a:endParaRPr lang="fr-CA">
              <a:latin typeface="Arial"/>
              <a:cs typeface="Arial"/>
            </a:endParaRPr>
          </a:p>
          <a:p>
            <a:pPr marL="0" indent="0">
              <a:buNone/>
            </a:pPr>
            <a:endParaRPr lang="fr-FR" sz="2000" dirty="0">
              <a:latin typeface="Arial" panose="020B0604020202020204" pitchFamily="34" charset="0"/>
              <a:cs typeface="Arial" panose="020B0604020202020204" pitchFamily="34" charset="0"/>
            </a:endParaRPr>
          </a:p>
        </p:txBody>
      </p:sp>
      <p:pic>
        <p:nvPicPr>
          <p:cNvPr id="9" name="Image 8">
            <a:extLst>
              <a:ext uri="{FF2B5EF4-FFF2-40B4-BE49-F238E27FC236}">
                <a16:creationId xmlns:a16="http://schemas.microsoft.com/office/drawing/2014/main" id="{053D8B34-BE48-AB48-9706-5AA12156535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32421" r="38381"/>
          <a:stretch/>
        </p:blipFill>
        <p:spPr>
          <a:xfrm>
            <a:off x="2271714" y="3659443"/>
            <a:ext cx="1843087" cy="2919152"/>
          </a:xfrm>
          <a:prstGeom prst="rect">
            <a:avLst/>
          </a:prstGeom>
        </p:spPr>
      </p:pic>
      <p:sp>
        <p:nvSpPr>
          <p:cNvPr id="11" name="ZoneTexte 10">
            <a:extLst>
              <a:ext uri="{FF2B5EF4-FFF2-40B4-BE49-F238E27FC236}">
                <a16:creationId xmlns:a16="http://schemas.microsoft.com/office/drawing/2014/main" id="{A952AC29-DA18-C84D-9409-22138957859C}"/>
              </a:ext>
            </a:extLst>
          </p:cNvPr>
          <p:cNvSpPr txBox="1"/>
          <p:nvPr/>
        </p:nvSpPr>
        <p:spPr>
          <a:xfrm>
            <a:off x="171450" y="6538912"/>
            <a:ext cx="6093618" cy="276999"/>
          </a:xfrm>
          <a:prstGeom prst="rect">
            <a:avLst/>
          </a:prstGeom>
          <a:noFill/>
        </p:spPr>
        <p:txBody>
          <a:bodyPr wrap="square">
            <a:spAutoFit/>
          </a:bodyPr>
          <a:lstStyle/>
          <a:p>
            <a:r>
              <a:rPr lang="fr-CA" sz="1200" b="0" i="0" dirty="0">
                <a:solidFill>
                  <a:srgbClr val="333333"/>
                </a:solidFill>
                <a:effectLst/>
                <a:latin typeface="Helvetica Neue" panose="02000503000000020004" pitchFamily="2" charset="0"/>
              </a:rPr>
              <a:t>Source : Michael W. Palmer; </a:t>
            </a:r>
            <a:r>
              <a:rPr lang="fr-CA" sz="1200" b="0" i="0" u="none" strike="noStrike" dirty="0">
                <a:solidFill>
                  <a:srgbClr val="337AB7"/>
                </a:solidFill>
                <a:effectLst/>
                <a:latin typeface="Helvetica Neue" panose="02000503000000020004" pitchFamily="2" charset="0"/>
                <a:hlinkClick r:id="rId3"/>
              </a:rPr>
              <a:t>https://ordination.okstate.edu/overview.htm</a:t>
            </a:r>
            <a:r>
              <a:rPr lang="fr-CA" sz="1200" b="0" i="0" dirty="0">
                <a:solidFill>
                  <a:srgbClr val="333333"/>
                </a:solidFill>
                <a:effectLst/>
                <a:latin typeface="Helvetica Neue" panose="02000503000000020004" pitchFamily="2" charset="0"/>
              </a:rPr>
              <a:t>.</a:t>
            </a:r>
            <a:endParaRPr lang="fr-CA" sz="1200" dirty="0"/>
          </a:p>
        </p:txBody>
      </p:sp>
      <p:pic>
        <p:nvPicPr>
          <p:cNvPr id="2" name="Image 1">
            <a:extLst>
              <a:ext uri="{FF2B5EF4-FFF2-40B4-BE49-F238E27FC236}">
                <a16:creationId xmlns:a16="http://schemas.microsoft.com/office/drawing/2014/main" id="{EB36DACF-DC83-5F45-8DFF-4F743748316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55729" y="3564802"/>
            <a:ext cx="3383196" cy="3231709"/>
          </a:xfrm>
          <a:prstGeom prst="rect">
            <a:avLst/>
          </a:prstGeom>
        </p:spPr>
      </p:pic>
      <p:sp>
        <p:nvSpPr>
          <p:cNvPr id="3" name="ZoneTexte 2">
            <a:extLst>
              <a:ext uri="{FF2B5EF4-FFF2-40B4-BE49-F238E27FC236}">
                <a16:creationId xmlns:a16="http://schemas.microsoft.com/office/drawing/2014/main" id="{BFBAF6F5-3402-674D-8093-8EA0D00155AD}"/>
              </a:ext>
            </a:extLst>
          </p:cNvPr>
          <p:cNvSpPr txBox="1"/>
          <p:nvPr/>
        </p:nvSpPr>
        <p:spPr>
          <a:xfrm>
            <a:off x="10538925" y="6104562"/>
            <a:ext cx="1359668" cy="276999"/>
          </a:xfrm>
          <a:prstGeom prst="rect">
            <a:avLst/>
          </a:prstGeom>
          <a:noFill/>
        </p:spPr>
        <p:txBody>
          <a:bodyPr wrap="none" rtlCol="0">
            <a:spAutoFit/>
          </a:bodyPr>
          <a:lstStyle/>
          <a:p>
            <a:r>
              <a:rPr lang="fr-CA" sz="1200" dirty="0" err="1"/>
              <a:t>Kembel</a:t>
            </a:r>
            <a:r>
              <a:rPr lang="fr-CA" sz="1200" dirty="0"/>
              <a:t> et al. 2014</a:t>
            </a:r>
          </a:p>
        </p:txBody>
      </p:sp>
    </p:spTree>
    <p:extLst>
      <p:ext uri="{BB962C8B-B14F-4D97-AF65-F5344CB8AC3E}">
        <p14:creationId xmlns:p14="http://schemas.microsoft.com/office/powerpoint/2010/main" val="1171373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FA9BCEA-A7C4-DE46-ABAC-622D97E4EACE}"/>
              </a:ext>
            </a:extLst>
          </p:cNvPr>
          <p:cNvSpPr>
            <a:spLocks noGrp="1"/>
          </p:cNvSpPr>
          <p:nvPr>
            <p:ph type="sldNum" sz="quarter" idx="12"/>
          </p:nvPr>
        </p:nvSpPr>
        <p:spPr/>
        <p:txBody>
          <a:bodyPr/>
          <a:lstStyle/>
          <a:p>
            <a:fld id="{9B15ED26-301E-7946-9B9C-2C2CD640F984}" type="slidenum">
              <a:rPr lang="fr-FR" smtClean="0"/>
              <a:t>27</a:t>
            </a:fld>
            <a:endParaRPr lang="fr-FR"/>
          </a:p>
        </p:txBody>
      </p:sp>
      <p:sp>
        <p:nvSpPr>
          <p:cNvPr id="5" name="Titre 1">
            <a:extLst>
              <a:ext uri="{FF2B5EF4-FFF2-40B4-BE49-F238E27FC236}">
                <a16:creationId xmlns:a16="http://schemas.microsoft.com/office/drawing/2014/main" id="{10BFCB14-4688-1948-9331-DFA065DFEDE2}"/>
              </a:ext>
            </a:extLst>
          </p:cNvPr>
          <p:cNvSpPr>
            <a:spLocks noGrp="1"/>
          </p:cNvSpPr>
          <p:nvPr>
            <p:ph type="title"/>
          </p:nvPr>
        </p:nvSpPr>
        <p:spPr/>
        <p:txBody>
          <a:bodyPr/>
          <a:lstStyle/>
          <a:p>
            <a:r>
              <a:rPr lang="fr-FR" dirty="0">
                <a:latin typeface="Arial"/>
                <a:cs typeface="Arial"/>
              </a:rPr>
              <a:t>Diversité bêta – Ordinations </a:t>
            </a:r>
          </a:p>
        </p:txBody>
      </p:sp>
      <p:pic>
        <p:nvPicPr>
          <p:cNvPr id="9" name="Image 8">
            <a:extLst>
              <a:ext uri="{FF2B5EF4-FFF2-40B4-BE49-F238E27FC236}">
                <a16:creationId xmlns:a16="http://schemas.microsoft.com/office/drawing/2014/main" id="{053D8B34-BE48-AB48-9706-5AA12156535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32421" r="38381"/>
          <a:stretch/>
        </p:blipFill>
        <p:spPr>
          <a:xfrm>
            <a:off x="2271714" y="3659443"/>
            <a:ext cx="1843087" cy="2919152"/>
          </a:xfrm>
          <a:prstGeom prst="rect">
            <a:avLst/>
          </a:prstGeom>
        </p:spPr>
      </p:pic>
      <p:sp>
        <p:nvSpPr>
          <p:cNvPr id="11" name="ZoneTexte 10">
            <a:extLst>
              <a:ext uri="{FF2B5EF4-FFF2-40B4-BE49-F238E27FC236}">
                <a16:creationId xmlns:a16="http://schemas.microsoft.com/office/drawing/2014/main" id="{A952AC29-DA18-C84D-9409-22138957859C}"/>
              </a:ext>
            </a:extLst>
          </p:cNvPr>
          <p:cNvSpPr txBox="1"/>
          <p:nvPr/>
        </p:nvSpPr>
        <p:spPr>
          <a:xfrm>
            <a:off x="171450" y="6538912"/>
            <a:ext cx="6093618" cy="276999"/>
          </a:xfrm>
          <a:prstGeom prst="rect">
            <a:avLst/>
          </a:prstGeom>
          <a:noFill/>
        </p:spPr>
        <p:txBody>
          <a:bodyPr wrap="square">
            <a:spAutoFit/>
          </a:bodyPr>
          <a:lstStyle/>
          <a:p>
            <a:r>
              <a:rPr lang="fr-CA" sz="1200" b="0" i="0" dirty="0">
                <a:solidFill>
                  <a:srgbClr val="333333"/>
                </a:solidFill>
                <a:effectLst/>
                <a:latin typeface="Helvetica Neue" panose="02000503000000020004" pitchFamily="2" charset="0"/>
              </a:rPr>
              <a:t>Source : Michael W. Palmer; </a:t>
            </a:r>
            <a:r>
              <a:rPr lang="fr-CA" sz="1200" b="0" i="0" u="none" strike="noStrike" dirty="0">
                <a:solidFill>
                  <a:srgbClr val="337AB7"/>
                </a:solidFill>
                <a:effectLst/>
                <a:latin typeface="Helvetica Neue" panose="02000503000000020004" pitchFamily="2" charset="0"/>
                <a:hlinkClick r:id="rId3"/>
              </a:rPr>
              <a:t>https://ordination.okstate.edu/overview.htm</a:t>
            </a:r>
            <a:r>
              <a:rPr lang="fr-CA" sz="1200" b="0" i="0" dirty="0">
                <a:solidFill>
                  <a:srgbClr val="333333"/>
                </a:solidFill>
                <a:effectLst/>
                <a:latin typeface="Helvetica Neue" panose="02000503000000020004" pitchFamily="2" charset="0"/>
              </a:rPr>
              <a:t>.</a:t>
            </a:r>
            <a:endParaRPr lang="fr-CA" sz="1200" dirty="0"/>
          </a:p>
        </p:txBody>
      </p:sp>
      <p:cxnSp>
        <p:nvCxnSpPr>
          <p:cNvPr id="8" name="Connecteur droit avec flèche 7">
            <a:extLst>
              <a:ext uri="{FF2B5EF4-FFF2-40B4-BE49-F238E27FC236}">
                <a16:creationId xmlns:a16="http://schemas.microsoft.com/office/drawing/2014/main" id="{6C81E486-D649-D94A-9C5D-5C41380CEE5D}"/>
              </a:ext>
            </a:extLst>
          </p:cNvPr>
          <p:cNvCxnSpPr>
            <a:cxnSpLocks/>
          </p:cNvCxnSpPr>
          <p:nvPr/>
        </p:nvCxnSpPr>
        <p:spPr>
          <a:xfrm flipV="1">
            <a:off x="7511970" y="3967083"/>
            <a:ext cx="0" cy="23892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1632A01-8ED3-6447-B4BF-69F124F18ACA}"/>
              </a:ext>
            </a:extLst>
          </p:cNvPr>
          <p:cNvCxnSpPr>
            <a:cxnSpLocks/>
          </p:cNvCxnSpPr>
          <p:nvPr/>
        </p:nvCxnSpPr>
        <p:spPr>
          <a:xfrm>
            <a:off x="7511970" y="6356323"/>
            <a:ext cx="27528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C182E3A9-E1D6-EE49-BA59-B3E74FA5187B}"/>
              </a:ext>
            </a:extLst>
          </p:cNvPr>
          <p:cNvSpPr txBox="1"/>
          <p:nvPr/>
        </p:nvSpPr>
        <p:spPr>
          <a:xfrm rot="16200000">
            <a:off x="6665118" y="5078538"/>
            <a:ext cx="675121" cy="307777"/>
          </a:xfrm>
          <a:prstGeom prst="rect">
            <a:avLst/>
          </a:prstGeom>
          <a:noFill/>
        </p:spPr>
        <p:txBody>
          <a:bodyPr wrap="none" rtlCol="0">
            <a:spAutoFit/>
          </a:bodyPr>
          <a:lstStyle/>
          <a:p>
            <a:r>
              <a:rPr lang="fr-CA" sz="1400" dirty="0"/>
              <a:t>ASV 1</a:t>
            </a:r>
          </a:p>
        </p:txBody>
      </p:sp>
      <p:sp>
        <p:nvSpPr>
          <p:cNvPr id="15" name="ZoneTexte 14">
            <a:extLst>
              <a:ext uri="{FF2B5EF4-FFF2-40B4-BE49-F238E27FC236}">
                <a16:creationId xmlns:a16="http://schemas.microsoft.com/office/drawing/2014/main" id="{8BA4067D-C943-0C4C-8C0E-29D1B5F9D564}"/>
              </a:ext>
            </a:extLst>
          </p:cNvPr>
          <p:cNvSpPr txBox="1"/>
          <p:nvPr/>
        </p:nvSpPr>
        <p:spPr>
          <a:xfrm>
            <a:off x="8550831" y="6424706"/>
            <a:ext cx="675121" cy="307777"/>
          </a:xfrm>
          <a:prstGeom prst="rect">
            <a:avLst/>
          </a:prstGeom>
          <a:noFill/>
        </p:spPr>
        <p:txBody>
          <a:bodyPr wrap="none" rtlCol="0">
            <a:spAutoFit/>
          </a:bodyPr>
          <a:lstStyle/>
          <a:p>
            <a:r>
              <a:rPr lang="fr-CA" sz="1400" dirty="0"/>
              <a:t>ASV 2</a:t>
            </a:r>
          </a:p>
        </p:txBody>
      </p:sp>
      <p:sp>
        <p:nvSpPr>
          <p:cNvPr id="16" name="ZoneTexte 15">
            <a:extLst>
              <a:ext uri="{FF2B5EF4-FFF2-40B4-BE49-F238E27FC236}">
                <a16:creationId xmlns:a16="http://schemas.microsoft.com/office/drawing/2014/main" id="{B5BE3A0D-2DAD-4C41-80D5-C4B44370CD87}"/>
              </a:ext>
            </a:extLst>
          </p:cNvPr>
          <p:cNvSpPr txBox="1"/>
          <p:nvPr/>
        </p:nvSpPr>
        <p:spPr>
          <a:xfrm>
            <a:off x="7202984" y="6290739"/>
            <a:ext cx="274434" cy="307777"/>
          </a:xfrm>
          <a:prstGeom prst="rect">
            <a:avLst/>
          </a:prstGeom>
          <a:noFill/>
        </p:spPr>
        <p:txBody>
          <a:bodyPr wrap="none" rtlCol="0">
            <a:spAutoFit/>
          </a:bodyPr>
          <a:lstStyle/>
          <a:p>
            <a:r>
              <a:rPr lang="fr-CA" sz="1400" dirty="0"/>
              <a:t>0</a:t>
            </a:r>
          </a:p>
        </p:txBody>
      </p:sp>
      <p:sp>
        <p:nvSpPr>
          <p:cNvPr id="17" name="ZoneTexte 16">
            <a:extLst>
              <a:ext uri="{FF2B5EF4-FFF2-40B4-BE49-F238E27FC236}">
                <a16:creationId xmlns:a16="http://schemas.microsoft.com/office/drawing/2014/main" id="{00CB0D97-6F20-A54F-9867-B39AE00E747D}"/>
              </a:ext>
            </a:extLst>
          </p:cNvPr>
          <p:cNvSpPr txBox="1"/>
          <p:nvPr/>
        </p:nvSpPr>
        <p:spPr>
          <a:xfrm>
            <a:off x="7156567" y="4216399"/>
            <a:ext cx="274434" cy="307777"/>
          </a:xfrm>
          <a:prstGeom prst="rect">
            <a:avLst/>
          </a:prstGeom>
          <a:noFill/>
        </p:spPr>
        <p:txBody>
          <a:bodyPr wrap="none" rtlCol="0">
            <a:spAutoFit/>
          </a:bodyPr>
          <a:lstStyle/>
          <a:p>
            <a:r>
              <a:rPr lang="fr-CA" sz="1400" dirty="0"/>
              <a:t>1</a:t>
            </a:r>
          </a:p>
        </p:txBody>
      </p:sp>
      <p:sp>
        <p:nvSpPr>
          <p:cNvPr id="18" name="ZoneTexte 17">
            <a:extLst>
              <a:ext uri="{FF2B5EF4-FFF2-40B4-BE49-F238E27FC236}">
                <a16:creationId xmlns:a16="http://schemas.microsoft.com/office/drawing/2014/main" id="{6B00A6C8-76AC-E041-8FFE-C367FAA3691A}"/>
              </a:ext>
            </a:extLst>
          </p:cNvPr>
          <p:cNvSpPr txBox="1"/>
          <p:nvPr/>
        </p:nvSpPr>
        <p:spPr>
          <a:xfrm>
            <a:off x="9783069" y="6385023"/>
            <a:ext cx="274434" cy="307777"/>
          </a:xfrm>
          <a:prstGeom prst="rect">
            <a:avLst/>
          </a:prstGeom>
          <a:noFill/>
        </p:spPr>
        <p:txBody>
          <a:bodyPr wrap="none" rtlCol="0">
            <a:spAutoFit/>
          </a:bodyPr>
          <a:lstStyle/>
          <a:p>
            <a:r>
              <a:rPr lang="fr-CA" sz="1400" dirty="0"/>
              <a:t>1</a:t>
            </a:r>
          </a:p>
        </p:txBody>
      </p:sp>
      <p:sp>
        <p:nvSpPr>
          <p:cNvPr id="19" name="ZoneTexte 18">
            <a:extLst>
              <a:ext uri="{FF2B5EF4-FFF2-40B4-BE49-F238E27FC236}">
                <a16:creationId xmlns:a16="http://schemas.microsoft.com/office/drawing/2014/main" id="{2CF48755-362C-2447-910F-788693344646}"/>
              </a:ext>
            </a:extLst>
          </p:cNvPr>
          <p:cNvSpPr txBox="1"/>
          <p:nvPr/>
        </p:nvSpPr>
        <p:spPr>
          <a:xfrm>
            <a:off x="7986389" y="4539388"/>
            <a:ext cx="314510" cy="307777"/>
          </a:xfrm>
          <a:prstGeom prst="rect">
            <a:avLst/>
          </a:prstGeom>
          <a:noFill/>
        </p:spPr>
        <p:txBody>
          <a:bodyPr wrap="none" rtlCol="0">
            <a:spAutoFit/>
          </a:bodyPr>
          <a:lstStyle/>
          <a:p>
            <a:r>
              <a:rPr lang="fr-CA" sz="1400" dirty="0"/>
              <a:t>A</a:t>
            </a:r>
          </a:p>
        </p:txBody>
      </p:sp>
      <p:sp>
        <p:nvSpPr>
          <p:cNvPr id="20" name="ZoneTexte 19">
            <a:extLst>
              <a:ext uri="{FF2B5EF4-FFF2-40B4-BE49-F238E27FC236}">
                <a16:creationId xmlns:a16="http://schemas.microsoft.com/office/drawing/2014/main" id="{F0F0D482-4D44-F54A-B0B6-29D91838161E}"/>
              </a:ext>
            </a:extLst>
          </p:cNvPr>
          <p:cNvSpPr txBox="1"/>
          <p:nvPr/>
        </p:nvSpPr>
        <p:spPr>
          <a:xfrm>
            <a:off x="8143644" y="4978258"/>
            <a:ext cx="304892" cy="307777"/>
          </a:xfrm>
          <a:prstGeom prst="rect">
            <a:avLst/>
          </a:prstGeom>
          <a:noFill/>
        </p:spPr>
        <p:txBody>
          <a:bodyPr wrap="none" rtlCol="0">
            <a:spAutoFit/>
          </a:bodyPr>
          <a:lstStyle/>
          <a:p>
            <a:r>
              <a:rPr lang="fr-CA" sz="1400" dirty="0"/>
              <a:t>B</a:t>
            </a:r>
          </a:p>
        </p:txBody>
      </p:sp>
      <p:sp>
        <p:nvSpPr>
          <p:cNvPr id="21" name="ZoneTexte 20">
            <a:extLst>
              <a:ext uri="{FF2B5EF4-FFF2-40B4-BE49-F238E27FC236}">
                <a16:creationId xmlns:a16="http://schemas.microsoft.com/office/drawing/2014/main" id="{9661DD21-6209-E94F-8440-10108F55A957}"/>
              </a:ext>
            </a:extLst>
          </p:cNvPr>
          <p:cNvSpPr txBox="1"/>
          <p:nvPr/>
        </p:nvSpPr>
        <p:spPr>
          <a:xfrm>
            <a:off x="9070797" y="5736958"/>
            <a:ext cx="304892" cy="307777"/>
          </a:xfrm>
          <a:prstGeom prst="rect">
            <a:avLst/>
          </a:prstGeom>
          <a:noFill/>
        </p:spPr>
        <p:txBody>
          <a:bodyPr wrap="none" rtlCol="0">
            <a:spAutoFit/>
          </a:bodyPr>
          <a:lstStyle/>
          <a:p>
            <a:r>
              <a:rPr lang="fr-CA" sz="1400" dirty="0"/>
              <a:t>C</a:t>
            </a:r>
          </a:p>
        </p:txBody>
      </p:sp>
      <p:sp>
        <p:nvSpPr>
          <p:cNvPr id="10" name="Espace réservé du contenu 2">
            <a:extLst>
              <a:ext uri="{FF2B5EF4-FFF2-40B4-BE49-F238E27FC236}">
                <a16:creationId xmlns:a16="http://schemas.microsoft.com/office/drawing/2014/main" id="{9F88A1E7-DC8F-D48C-8D50-C544B36DF9F4}"/>
              </a:ext>
            </a:extLst>
          </p:cNvPr>
          <p:cNvSpPr txBox="1">
            <a:spLocks/>
          </p:cNvSpPr>
          <p:nvPr/>
        </p:nvSpPr>
        <p:spPr>
          <a:xfrm>
            <a:off x="647700" y="1536673"/>
            <a:ext cx="10896600" cy="46180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A" sz="2000" dirty="0">
                <a:solidFill>
                  <a:srgbClr val="333333"/>
                </a:solidFill>
                <a:latin typeface="Arial" panose="020B0604020202020204" pitchFamily="34" charset="0"/>
                <a:cs typeface="Arial" panose="020B0604020202020204" pitchFamily="34" charset="0"/>
              </a:rPr>
              <a:t>Permettent de visualiser quels échantillons sont plus semblables ou plus différents en termes de composition en espèces</a:t>
            </a:r>
          </a:p>
          <a:p>
            <a:r>
              <a:rPr lang="fr-CA" sz="2000" dirty="0">
                <a:solidFill>
                  <a:srgbClr val="333333"/>
                </a:solidFill>
                <a:latin typeface="Arial"/>
                <a:cs typeface="Arial"/>
              </a:rPr>
              <a:t>Nos échantillons</a:t>
            </a:r>
            <a:r>
              <a:rPr lang="fr-CA" sz="2000" b="1" dirty="0">
                <a:solidFill>
                  <a:srgbClr val="333333"/>
                </a:solidFill>
                <a:latin typeface="Arial"/>
                <a:cs typeface="Arial"/>
              </a:rPr>
              <a:t> </a:t>
            </a:r>
            <a:r>
              <a:rPr lang="fr-CA" sz="2000" dirty="0">
                <a:solidFill>
                  <a:srgbClr val="333333"/>
                </a:solidFill>
                <a:latin typeface="Arial"/>
                <a:cs typeface="Arial"/>
              </a:rPr>
              <a:t>peuvent être positionnés dans un espace multidimensionnel en fonction de leur composition, où chaque axe (ou dimension) représente un taxon (ex. ASV). </a:t>
            </a:r>
          </a:p>
          <a:p>
            <a:r>
              <a:rPr lang="fr-CA" sz="2000" dirty="0">
                <a:solidFill>
                  <a:srgbClr val="333333"/>
                </a:solidFill>
                <a:latin typeface="Arial"/>
                <a:cs typeface="Arial"/>
              </a:rPr>
              <a:t>Dans cet espace multidimensionnel, les échantillons situés plus proches l’un de l’autre sont plus similaires dans leur composition en espèces que les échantillons situés plus loin.</a:t>
            </a:r>
            <a:endParaRPr lang="fr-CA">
              <a:latin typeface="Arial"/>
              <a:cs typeface="Arial"/>
            </a:endParaRPr>
          </a:p>
          <a:p>
            <a:pPr marL="0" indent="0">
              <a:buFont typeface="Wingdings" pitchFamily="2" charset="2"/>
              <a:buNone/>
            </a:pP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3844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FA9BCEA-A7C4-DE46-ABAC-622D97E4EACE}"/>
              </a:ext>
            </a:extLst>
          </p:cNvPr>
          <p:cNvSpPr>
            <a:spLocks noGrp="1"/>
          </p:cNvSpPr>
          <p:nvPr>
            <p:ph type="sldNum" sz="quarter" idx="12"/>
          </p:nvPr>
        </p:nvSpPr>
        <p:spPr/>
        <p:txBody>
          <a:bodyPr/>
          <a:lstStyle/>
          <a:p>
            <a:fld id="{9B15ED26-301E-7946-9B9C-2C2CD640F984}" type="slidenum">
              <a:rPr lang="fr-FR" smtClean="0"/>
              <a:t>28</a:t>
            </a:fld>
            <a:endParaRPr lang="fr-FR"/>
          </a:p>
        </p:txBody>
      </p:sp>
      <p:sp>
        <p:nvSpPr>
          <p:cNvPr id="5" name="Titre 1">
            <a:extLst>
              <a:ext uri="{FF2B5EF4-FFF2-40B4-BE49-F238E27FC236}">
                <a16:creationId xmlns:a16="http://schemas.microsoft.com/office/drawing/2014/main" id="{10BFCB14-4688-1948-9331-DFA065DFEDE2}"/>
              </a:ext>
            </a:extLst>
          </p:cNvPr>
          <p:cNvSpPr>
            <a:spLocks noGrp="1"/>
          </p:cNvSpPr>
          <p:nvPr>
            <p:ph type="title"/>
          </p:nvPr>
        </p:nvSpPr>
        <p:spPr/>
        <p:txBody>
          <a:bodyPr/>
          <a:lstStyle/>
          <a:p>
            <a:r>
              <a:rPr lang="fr-FR" dirty="0">
                <a:latin typeface="Arial"/>
                <a:cs typeface="Arial"/>
              </a:rPr>
              <a:t>Diversité bêta – Ordinations </a:t>
            </a:r>
          </a:p>
        </p:txBody>
      </p:sp>
      <p:sp>
        <p:nvSpPr>
          <p:cNvPr id="7" name="Espace réservé du contenu 2">
            <a:extLst>
              <a:ext uri="{FF2B5EF4-FFF2-40B4-BE49-F238E27FC236}">
                <a16:creationId xmlns:a16="http://schemas.microsoft.com/office/drawing/2014/main" id="{36B6FA73-87A8-CE4F-9451-74643B0090CB}"/>
              </a:ext>
            </a:extLst>
          </p:cNvPr>
          <p:cNvSpPr>
            <a:spLocks noGrp="1"/>
          </p:cNvSpPr>
          <p:nvPr>
            <p:ph idx="1"/>
          </p:nvPr>
        </p:nvSpPr>
        <p:spPr>
          <a:xfrm>
            <a:off x="647700" y="1625573"/>
            <a:ext cx="10896600" cy="4618038"/>
          </a:xfrm>
        </p:spPr>
        <p:txBody>
          <a:bodyPr vert="horz" lIns="91440" tIns="45720" rIns="91440" bIns="45720" rtlCol="0" anchor="t">
            <a:normAutofit/>
          </a:bodyPr>
          <a:lstStyle/>
          <a:p>
            <a:r>
              <a:rPr lang="fr-CA" sz="2000" b="0" i="0" dirty="0">
                <a:solidFill>
                  <a:srgbClr val="333333"/>
                </a:solidFill>
                <a:effectLst/>
                <a:latin typeface="Arial" panose="020B0604020202020204" pitchFamily="34" charset="0"/>
                <a:cs typeface="Arial" panose="020B0604020202020204" pitchFamily="34" charset="0"/>
              </a:rPr>
              <a:t>L’ordination trouve de nouveaux axes dans l’espace multidimensionnel, pour visualiser l’étendue de la variance dans nos données compositionnelles (souvent avec les deux premiers nouveaux axes qui représente le plus grand pourcentage de variance). </a:t>
            </a:r>
          </a:p>
          <a:p>
            <a:r>
              <a:rPr lang="fr-CA" sz="2000" b="0" i="0" dirty="0">
                <a:solidFill>
                  <a:srgbClr val="333333"/>
                </a:solidFill>
                <a:effectLst/>
                <a:latin typeface="Arial" panose="020B0604020202020204" pitchFamily="34" charset="0"/>
                <a:cs typeface="Arial" panose="020B0604020202020204" pitchFamily="34" charset="0"/>
              </a:rPr>
              <a:t>Ces nouveaux axes représentent une “combinaison de variables” (et non plus des espèces particulières). </a:t>
            </a:r>
          </a:p>
        </p:txBody>
      </p:sp>
      <p:pic>
        <p:nvPicPr>
          <p:cNvPr id="9" name="Image 8">
            <a:extLst>
              <a:ext uri="{FF2B5EF4-FFF2-40B4-BE49-F238E27FC236}">
                <a16:creationId xmlns:a16="http://schemas.microsoft.com/office/drawing/2014/main" id="{053D8B34-BE48-AB48-9706-5AA12156535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400" r="-548"/>
          <a:stretch/>
        </p:blipFill>
        <p:spPr>
          <a:xfrm>
            <a:off x="200026" y="3659443"/>
            <a:ext cx="6372225" cy="2919152"/>
          </a:xfrm>
          <a:prstGeom prst="rect">
            <a:avLst/>
          </a:prstGeom>
        </p:spPr>
      </p:pic>
      <p:sp>
        <p:nvSpPr>
          <p:cNvPr id="10" name="ZoneTexte 9">
            <a:extLst>
              <a:ext uri="{FF2B5EF4-FFF2-40B4-BE49-F238E27FC236}">
                <a16:creationId xmlns:a16="http://schemas.microsoft.com/office/drawing/2014/main" id="{8503BB3C-0ACF-2E43-A167-AEA1CEBF34B7}"/>
              </a:ext>
            </a:extLst>
          </p:cNvPr>
          <p:cNvSpPr txBox="1"/>
          <p:nvPr/>
        </p:nvSpPr>
        <p:spPr>
          <a:xfrm>
            <a:off x="171450" y="6538912"/>
            <a:ext cx="6093618" cy="276999"/>
          </a:xfrm>
          <a:prstGeom prst="rect">
            <a:avLst/>
          </a:prstGeom>
          <a:noFill/>
        </p:spPr>
        <p:txBody>
          <a:bodyPr wrap="square">
            <a:spAutoFit/>
          </a:bodyPr>
          <a:lstStyle/>
          <a:p>
            <a:r>
              <a:rPr lang="fr-CA" sz="1200" b="0" i="0" dirty="0">
                <a:solidFill>
                  <a:srgbClr val="333333"/>
                </a:solidFill>
                <a:effectLst/>
                <a:latin typeface="Helvetica Neue" panose="02000503000000020004" pitchFamily="2" charset="0"/>
              </a:rPr>
              <a:t>Source : Michael W. Palmer; </a:t>
            </a:r>
            <a:r>
              <a:rPr lang="fr-CA" sz="1200" b="0" i="0" u="none" strike="noStrike" dirty="0">
                <a:solidFill>
                  <a:srgbClr val="337AB7"/>
                </a:solidFill>
                <a:effectLst/>
                <a:latin typeface="Helvetica Neue" panose="02000503000000020004" pitchFamily="2" charset="0"/>
                <a:hlinkClick r:id="rId3"/>
              </a:rPr>
              <a:t>https://ordination.okstate.edu/overview.htm</a:t>
            </a:r>
            <a:r>
              <a:rPr lang="fr-CA" sz="1200" b="0" i="0" dirty="0">
                <a:solidFill>
                  <a:srgbClr val="333333"/>
                </a:solidFill>
                <a:effectLst/>
                <a:latin typeface="Helvetica Neue" panose="02000503000000020004" pitchFamily="2" charset="0"/>
              </a:rPr>
              <a:t>.</a:t>
            </a:r>
            <a:endParaRPr lang="fr-CA" sz="1200" dirty="0"/>
          </a:p>
        </p:txBody>
      </p:sp>
      <p:sp>
        <p:nvSpPr>
          <p:cNvPr id="2" name="ZoneTexte 1">
            <a:extLst>
              <a:ext uri="{FF2B5EF4-FFF2-40B4-BE49-F238E27FC236}">
                <a16:creationId xmlns:a16="http://schemas.microsoft.com/office/drawing/2014/main" id="{F570CA9C-0F34-6948-B52A-9F5EC3888052}"/>
              </a:ext>
            </a:extLst>
          </p:cNvPr>
          <p:cNvSpPr txBox="1"/>
          <p:nvPr/>
        </p:nvSpPr>
        <p:spPr>
          <a:xfrm>
            <a:off x="7441405" y="3528940"/>
            <a:ext cx="3602832" cy="2862322"/>
          </a:xfrm>
          <a:prstGeom prst="rect">
            <a:avLst/>
          </a:prstGeom>
          <a:noFill/>
        </p:spPr>
        <p:txBody>
          <a:bodyPr wrap="square" rtlCol="0">
            <a:spAutoFit/>
          </a:bodyPr>
          <a:lstStyle/>
          <a:p>
            <a:pPr marL="285750" indent="-285750">
              <a:buFont typeface="Wingdings" pitchFamily="2" charset="2"/>
              <a:buChar char="à"/>
            </a:pPr>
            <a:r>
              <a:rPr lang="fr-CA" sz="1800" b="0" i="0" dirty="0">
                <a:solidFill>
                  <a:srgbClr val="333333"/>
                </a:solidFill>
                <a:effectLst/>
                <a:latin typeface="Arial" panose="020B0604020202020204" pitchFamily="34" charset="0"/>
                <a:cs typeface="Arial" panose="020B0604020202020204" pitchFamily="34" charset="0"/>
              </a:rPr>
              <a:t>L’ordination permet de visualiser l’espace multidimensionnel en 2D (espace réduit) et simplifie l’interprétation des données multivariées.</a:t>
            </a:r>
          </a:p>
          <a:p>
            <a:endParaRPr lang="fr-CA" sz="1800" b="0" i="0" dirty="0">
              <a:solidFill>
                <a:srgbClr val="333333"/>
              </a:solidFill>
              <a:effectLst/>
              <a:latin typeface="Arial" panose="020B0604020202020204" pitchFamily="34" charset="0"/>
              <a:cs typeface="Arial" panose="020B0604020202020204" pitchFamily="34" charset="0"/>
            </a:endParaRPr>
          </a:p>
          <a:p>
            <a:pPr marL="285750" indent="-285750">
              <a:buFont typeface="Wingdings" pitchFamily="2" charset="2"/>
              <a:buChar char="à"/>
            </a:pPr>
            <a:r>
              <a:rPr lang="fr-CA" sz="1800" b="0" i="0" dirty="0">
                <a:solidFill>
                  <a:srgbClr val="333333"/>
                </a:solidFill>
                <a:effectLst/>
                <a:latin typeface="Arial" panose="020B0604020202020204" pitchFamily="34" charset="0"/>
                <a:cs typeface="Arial" panose="020B0604020202020204" pitchFamily="34" charset="0"/>
              </a:rPr>
              <a:t>Il existe différentes méthodes d’ordination (ex. PCA, </a:t>
            </a:r>
            <a:r>
              <a:rPr lang="fr-CA" sz="1800" b="0" i="0" dirty="0" err="1">
                <a:solidFill>
                  <a:srgbClr val="333333"/>
                </a:solidFill>
                <a:effectLst/>
                <a:latin typeface="Arial" panose="020B0604020202020204" pitchFamily="34" charset="0"/>
                <a:cs typeface="Arial" panose="020B0604020202020204" pitchFamily="34" charset="0"/>
              </a:rPr>
              <a:t>PCoA</a:t>
            </a:r>
            <a:r>
              <a:rPr lang="fr-CA" sz="1800" b="0" i="0" dirty="0">
                <a:solidFill>
                  <a:srgbClr val="333333"/>
                </a:solidFill>
                <a:effectLst/>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fr-CA" dirty="0"/>
          </a:p>
        </p:txBody>
      </p:sp>
    </p:spTree>
    <p:extLst>
      <p:ext uri="{BB962C8B-B14F-4D97-AF65-F5344CB8AC3E}">
        <p14:creationId xmlns:p14="http://schemas.microsoft.com/office/powerpoint/2010/main" val="1530763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03EB9B-9762-A547-86D2-14F25D919A40}"/>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29</a:t>
            </a:fld>
            <a:endParaRPr lang="fr-FR">
              <a:latin typeface="Arial" panose="020B0604020202020204" pitchFamily="34" charset="0"/>
              <a:cs typeface="Arial" panose="020B0604020202020204" pitchFamily="34" charset="0"/>
            </a:endParaRPr>
          </a:p>
        </p:txBody>
      </p:sp>
      <p:sp>
        <p:nvSpPr>
          <p:cNvPr id="10" name="Title 9">
            <a:extLst>
              <a:ext uri="{FF2B5EF4-FFF2-40B4-BE49-F238E27FC236}">
                <a16:creationId xmlns:a16="http://schemas.microsoft.com/office/drawing/2014/main" id="{B3BD136F-70B2-7109-8727-16732DAC4640}"/>
              </a:ext>
            </a:extLst>
          </p:cNvPr>
          <p:cNvSpPr>
            <a:spLocks noGrp="1"/>
          </p:cNvSpPr>
          <p:nvPr>
            <p:ph type="title"/>
          </p:nvPr>
        </p:nvSpPr>
        <p:spPr/>
        <p:txBody>
          <a:bodyPr/>
          <a:lstStyle/>
          <a:p>
            <a:r>
              <a:rPr lang="fr-CA" dirty="0">
                <a:latin typeface="+mj-lt"/>
              </a:rPr>
              <a:t>Résultats – Ordination (</a:t>
            </a:r>
            <a:r>
              <a:rPr lang="fr-CA" dirty="0" err="1">
                <a:latin typeface="+mj-lt"/>
              </a:rPr>
              <a:t>PCoA</a:t>
            </a:r>
            <a:r>
              <a:rPr lang="fr-CA" dirty="0">
                <a:latin typeface="+mj-lt"/>
              </a:rPr>
              <a:t>)</a:t>
            </a:r>
          </a:p>
        </p:txBody>
      </p:sp>
      <p:sp>
        <p:nvSpPr>
          <p:cNvPr id="12" name="TextBox 11">
            <a:extLst>
              <a:ext uri="{FF2B5EF4-FFF2-40B4-BE49-F238E27FC236}">
                <a16:creationId xmlns:a16="http://schemas.microsoft.com/office/drawing/2014/main" id="{C3CAD14F-A90E-FD82-C708-E88294F648F1}"/>
              </a:ext>
            </a:extLst>
          </p:cNvPr>
          <p:cNvSpPr txBox="1"/>
          <p:nvPr/>
        </p:nvSpPr>
        <p:spPr>
          <a:xfrm>
            <a:off x="7524818" y="5156021"/>
            <a:ext cx="4914763" cy="923330"/>
          </a:xfrm>
          <a:prstGeom prst="rect">
            <a:avLst/>
          </a:prstGeom>
          <a:noFill/>
        </p:spPr>
        <p:txBody>
          <a:bodyPr wrap="square" rtlCol="0">
            <a:spAutoFit/>
          </a:bodyPr>
          <a:lstStyle/>
          <a:p>
            <a:endParaRPr lang="fr-CA" dirty="0">
              <a:latin typeface="Arial" panose="020B0604020202020204" pitchFamily="34" charset="0"/>
              <a:cs typeface="Arial" panose="020B0604020202020204" pitchFamily="34" charset="0"/>
            </a:endParaRPr>
          </a:p>
          <a:p>
            <a:r>
              <a:rPr lang="fr-CA" dirty="0">
                <a:latin typeface="Arial" panose="020B0604020202020204" pitchFamily="34" charset="0"/>
                <a:cs typeface="Arial" panose="020B0604020202020204" pitchFamily="34" charset="0"/>
              </a:rPr>
              <a:t>Comparaison de la </a:t>
            </a:r>
            <a:r>
              <a:rPr lang="fr-CA" b="1" dirty="0">
                <a:latin typeface="Arial" panose="020B0604020202020204" pitchFamily="34" charset="0"/>
                <a:cs typeface="Arial" panose="020B0604020202020204" pitchFamily="34" charset="0"/>
              </a:rPr>
              <a:t>variance : </a:t>
            </a:r>
            <a:r>
              <a:rPr lang="fr-CA" i="1" dirty="0">
                <a:latin typeface="Arial" panose="020B0604020202020204" pitchFamily="34" charset="0"/>
                <a:cs typeface="Arial" panose="020B0604020202020204" pitchFamily="34" charset="0"/>
              </a:rPr>
              <a:t>p</a:t>
            </a:r>
            <a:r>
              <a:rPr lang="fr-CA" dirty="0">
                <a:latin typeface="Arial" panose="020B0604020202020204" pitchFamily="34" charset="0"/>
                <a:cs typeface="Arial" panose="020B0604020202020204" pitchFamily="34" charset="0"/>
              </a:rPr>
              <a:t> = 0.001</a:t>
            </a:r>
          </a:p>
          <a:p>
            <a:r>
              <a:rPr lang="fr-CA" i="1" dirty="0">
                <a:latin typeface="Arial" panose="020B0604020202020204" pitchFamily="34" charset="0"/>
                <a:cs typeface="Arial" panose="020B0604020202020204" pitchFamily="34" charset="0"/>
              </a:rPr>
              <a:t>(PERMANOVA)</a:t>
            </a:r>
          </a:p>
        </p:txBody>
      </p:sp>
      <p:sp>
        <p:nvSpPr>
          <p:cNvPr id="2" name="ZoneTexte 1">
            <a:extLst>
              <a:ext uri="{FF2B5EF4-FFF2-40B4-BE49-F238E27FC236}">
                <a16:creationId xmlns:a16="http://schemas.microsoft.com/office/drawing/2014/main" id="{3BDAC4AD-253A-5744-81D1-9DE9D1C6548F}"/>
              </a:ext>
            </a:extLst>
          </p:cNvPr>
          <p:cNvSpPr txBox="1"/>
          <p:nvPr/>
        </p:nvSpPr>
        <p:spPr>
          <a:xfrm>
            <a:off x="7524818" y="1658287"/>
            <a:ext cx="4043362" cy="2492990"/>
          </a:xfrm>
          <a:prstGeom prst="rect">
            <a:avLst/>
          </a:prstGeom>
          <a:noFill/>
        </p:spPr>
        <p:txBody>
          <a:bodyPr wrap="square" rtlCol="0">
            <a:spAutoFit/>
          </a:bodyPr>
          <a:lstStyle/>
          <a:p>
            <a:r>
              <a:rPr lang="fr-CA" sz="2400" dirty="0">
                <a:latin typeface="+mj-lt"/>
              </a:rPr>
              <a:t>Quelles informations écologiques peut-on tirer de cette ordination?</a:t>
            </a:r>
          </a:p>
          <a:p>
            <a:endParaRPr lang="fr-CA" sz="2400" dirty="0">
              <a:latin typeface="+mj-lt"/>
            </a:endParaRPr>
          </a:p>
          <a:p>
            <a:r>
              <a:rPr lang="fr-CA" sz="2000" b="1" dirty="0">
                <a:latin typeface="+mj-lt"/>
              </a:rPr>
              <a:t>Quelles sont les </a:t>
            </a:r>
            <a:r>
              <a:rPr lang="fr-CA" sz="2000" b="1" u="sng" dirty="0">
                <a:latin typeface="+mj-lt"/>
              </a:rPr>
              <a:t>raisons biologiques </a:t>
            </a:r>
            <a:r>
              <a:rPr lang="fr-CA" sz="2000" b="1" dirty="0">
                <a:latin typeface="+mj-lt"/>
              </a:rPr>
              <a:t>pouvant expliquer les différences observées?</a:t>
            </a:r>
          </a:p>
        </p:txBody>
      </p:sp>
      <p:pic>
        <p:nvPicPr>
          <p:cNvPr id="8" name="Picture 15">
            <a:extLst>
              <a:ext uri="{FF2B5EF4-FFF2-40B4-BE49-F238E27FC236}">
                <a16:creationId xmlns:a16="http://schemas.microsoft.com/office/drawing/2014/main" id="{0B2162A7-A5FF-314A-976D-7D162F32A7CB}"/>
              </a:ext>
            </a:extLst>
          </p:cNvPr>
          <p:cNvPicPr>
            <a:picLocks noChangeAspect="1"/>
          </p:cNvPicPr>
          <p:nvPr/>
        </p:nvPicPr>
        <p:blipFill rotWithShape="1">
          <a:blip r:embed="rId3"/>
          <a:srcRect l="78983" t="36433" b="45050"/>
          <a:stretch/>
        </p:blipFill>
        <p:spPr>
          <a:xfrm>
            <a:off x="7865326" y="4048137"/>
            <a:ext cx="1781175" cy="1015439"/>
          </a:xfrm>
          <a:prstGeom prst="rect">
            <a:avLst/>
          </a:prstGeom>
          <a:ln w="12700">
            <a:solidFill>
              <a:schemeClr val="tx1"/>
            </a:solidFill>
          </a:ln>
        </p:spPr>
      </p:pic>
      <p:pic>
        <p:nvPicPr>
          <p:cNvPr id="5" name="Picture 4" descr="A graph with numbers and points&#10;&#10;AI-generated content may be incorrect.">
            <a:extLst>
              <a:ext uri="{FF2B5EF4-FFF2-40B4-BE49-F238E27FC236}">
                <a16:creationId xmlns:a16="http://schemas.microsoft.com/office/drawing/2014/main" id="{E69B23AB-6554-1989-D17A-EEAFE637F57F}"/>
              </a:ext>
            </a:extLst>
          </p:cNvPr>
          <p:cNvPicPr>
            <a:picLocks noChangeAspect="1"/>
          </p:cNvPicPr>
          <p:nvPr/>
        </p:nvPicPr>
        <p:blipFill>
          <a:blip r:embed="rId4"/>
          <a:stretch>
            <a:fillRect/>
          </a:stretch>
        </p:blipFill>
        <p:spPr>
          <a:xfrm>
            <a:off x="1421893" y="1600152"/>
            <a:ext cx="5148072" cy="5148072"/>
          </a:xfrm>
          <a:prstGeom prst="rect">
            <a:avLst/>
          </a:prstGeom>
        </p:spPr>
      </p:pic>
    </p:spTree>
    <p:extLst>
      <p:ext uri="{BB962C8B-B14F-4D97-AF65-F5344CB8AC3E}">
        <p14:creationId xmlns:p14="http://schemas.microsoft.com/office/powerpoint/2010/main" val="402200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28E1-5CE3-224A-84FE-428F9F3BF7A9}"/>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Notions théoriques</a:t>
            </a:r>
          </a:p>
        </p:txBody>
      </p:sp>
      <p:sp>
        <p:nvSpPr>
          <p:cNvPr id="4" name="Slide Number Placeholder 3">
            <a:extLst>
              <a:ext uri="{FF2B5EF4-FFF2-40B4-BE49-F238E27FC236}">
                <a16:creationId xmlns:a16="http://schemas.microsoft.com/office/drawing/2014/main" id="{3C3CAAAF-8144-E14A-9304-33C14677FBD4}"/>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3</a:t>
            </a:fld>
            <a:endParaRPr lang="fr-FR">
              <a:latin typeface="Arial" panose="020B0604020202020204" pitchFamily="34" charset="0"/>
              <a:cs typeface="Arial" panose="020B0604020202020204" pitchFamily="34" charset="0"/>
            </a:endParaRPr>
          </a:p>
        </p:txBody>
      </p:sp>
      <p:sp>
        <p:nvSpPr>
          <p:cNvPr id="177" name="TextBox 176">
            <a:extLst>
              <a:ext uri="{FF2B5EF4-FFF2-40B4-BE49-F238E27FC236}">
                <a16:creationId xmlns:a16="http://schemas.microsoft.com/office/drawing/2014/main" id="{8E51A15C-D715-7144-46CB-E0BB95F6828B}"/>
              </a:ext>
            </a:extLst>
          </p:cNvPr>
          <p:cNvSpPr txBox="1"/>
          <p:nvPr/>
        </p:nvSpPr>
        <p:spPr>
          <a:xfrm>
            <a:off x="0" y="1832035"/>
            <a:ext cx="12192000" cy="4893647"/>
          </a:xfrm>
          <a:prstGeom prst="rect">
            <a:avLst/>
          </a:prstGeom>
          <a:noFill/>
        </p:spPr>
        <p:txBody>
          <a:bodyPr wrap="square" rtlCol="0">
            <a:spAutoFit/>
          </a:bodyPr>
          <a:lstStyle/>
          <a:p>
            <a:pPr marL="342900" indent="-342900">
              <a:buClr>
                <a:srgbClr val="D7E4F2"/>
              </a:buClr>
              <a:buFont typeface="Wingdings" pitchFamily="2" charset="2"/>
              <a:buChar char="§"/>
            </a:pPr>
            <a:r>
              <a:rPr lang="fr-CA" sz="2400" b="1">
                <a:latin typeface="Arial" panose="020B0604020202020204" pitchFamily="34" charset="0"/>
                <a:cs typeface="Arial" panose="020B0604020202020204" pitchFamily="34" charset="0"/>
              </a:rPr>
              <a:t>Nous avons… </a:t>
            </a:r>
          </a:p>
          <a:p>
            <a:pPr marL="342900" indent="-342900">
              <a:buClr>
                <a:srgbClr val="D7E4F2"/>
              </a:buClr>
              <a:buFont typeface="Wingdings" pitchFamily="2" charset="2"/>
              <a:buChar char="§"/>
            </a:pPr>
            <a:endParaRPr lang="fr-CA" sz="2400" b="1">
              <a:latin typeface="Arial" panose="020B0604020202020204" pitchFamily="34" charset="0"/>
              <a:cs typeface="Arial" panose="020B0604020202020204" pitchFamily="34" charset="0"/>
            </a:endParaRPr>
          </a:p>
          <a:p>
            <a:pPr marL="800100" lvl="1" indent="-342900">
              <a:buClr>
                <a:srgbClr val="D7E4F2"/>
              </a:buClr>
              <a:buFont typeface="Wingdings" pitchFamily="2" charset="2"/>
              <a:buChar char="§"/>
            </a:pPr>
            <a:r>
              <a:rPr lang="fr-CA" sz="2400">
                <a:latin typeface="Arial" panose="020B0604020202020204" pitchFamily="34" charset="0"/>
                <a:cs typeface="Arial" panose="020B0604020202020204" pitchFamily="34" charset="0"/>
              </a:rPr>
              <a:t>Des échantillons composés de plusieurs microorganismes différents</a:t>
            </a:r>
          </a:p>
          <a:p>
            <a:pPr marL="342900" indent="-342900">
              <a:buClr>
                <a:srgbClr val="D7E4F2"/>
              </a:buClr>
              <a:buFont typeface="Wingdings" pitchFamily="2" charset="2"/>
              <a:buChar char="§"/>
            </a:pPr>
            <a:endParaRPr lang="fr-CA" sz="2400">
              <a:latin typeface="Arial" panose="020B0604020202020204" pitchFamily="34" charset="0"/>
              <a:cs typeface="Arial" panose="020B0604020202020204" pitchFamily="34" charset="0"/>
            </a:endParaRPr>
          </a:p>
          <a:p>
            <a:pPr marL="342900" indent="-342900">
              <a:buClr>
                <a:srgbClr val="D7E4F2"/>
              </a:buClr>
              <a:buFont typeface="Wingdings" pitchFamily="2" charset="2"/>
              <a:buChar char="§"/>
            </a:pPr>
            <a:r>
              <a:rPr lang="fr-CA" sz="2400" b="1">
                <a:latin typeface="Arial" panose="020B0604020202020204" pitchFamily="34" charset="0"/>
                <a:cs typeface="Arial" panose="020B0604020202020204" pitchFamily="34" charset="0"/>
              </a:rPr>
              <a:t>La problématique… </a:t>
            </a:r>
          </a:p>
          <a:p>
            <a:pPr>
              <a:buClr>
                <a:srgbClr val="D7E4F2"/>
              </a:buClr>
            </a:pPr>
            <a:endParaRPr lang="fr-CA" sz="2400" b="1">
              <a:latin typeface="Arial" panose="020B0604020202020204" pitchFamily="34" charset="0"/>
              <a:cs typeface="Arial" panose="020B0604020202020204" pitchFamily="34" charset="0"/>
            </a:endParaRPr>
          </a:p>
          <a:p>
            <a:pPr marL="800100" lvl="1" indent="-342900">
              <a:buClr>
                <a:srgbClr val="D7E4F2"/>
              </a:buClr>
              <a:buFont typeface="Wingdings" pitchFamily="2" charset="2"/>
              <a:buChar char="§"/>
            </a:pPr>
            <a:r>
              <a:rPr lang="fr-CA" sz="2400">
                <a:latin typeface="Arial" panose="020B0604020202020204" pitchFamily="34" charset="0"/>
                <a:cs typeface="Arial" panose="020B0604020202020204" pitchFamily="34" charset="0"/>
              </a:rPr>
              <a:t>Comment pouvons-nous identifier simultanément le plus </a:t>
            </a:r>
            <a:br>
              <a:rPr lang="fr-CA" sz="2400">
                <a:latin typeface="Arial" panose="020B0604020202020204" pitchFamily="34" charset="0"/>
                <a:cs typeface="Arial" panose="020B0604020202020204" pitchFamily="34" charset="0"/>
              </a:rPr>
            </a:br>
            <a:r>
              <a:rPr lang="fr-CA" sz="2400">
                <a:latin typeface="Arial" panose="020B0604020202020204" pitchFamily="34" charset="0"/>
                <a:cs typeface="Arial" panose="020B0604020202020204" pitchFamily="34" charset="0"/>
              </a:rPr>
              <a:t>de microorganismes tout en étant capable de distinguer </a:t>
            </a:r>
            <a:br>
              <a:rPr lang="fr-CA" sz="2400">
                <a:latin typeface="Arial" panose="020B0604020202020204" pitchFamily="34" charset="0"/>
                <a:cs typeface="Arial" panose="020B0604020202020204" pitchFamily="34" charset="0"/>
              </a:rPr>
            </a:br>
            <a:r>
              <a:rPr lang="fr-CA" sz="2400">
                <a:latin typeface="Arial" panose="020B0604020202020204" pitchFamily="34" charset="0"/>
                <a:cs typeface="Arial" panose="020B0604020202020204" pitchFamily="34" charset="0"/>
              </a:rPr>
              <a:t>les différents taxons?</a:t>
            </a:r>
          </a:p>
          <a:p>
            <a:pPr marL="342900" indent="-342900">
              <a:buClr>
                <a:srgbClr val="D7E4F2"/>
              </a:buClr>
              <a:buFont typeface="Wingdings" pitchFamily="2" charset="2"/>
              <a:buChar char="§"/>
            </a:pPr>
            <a:endParaRPr lang="fr-CA" sz="2400">
              <a:latin typeface="Arial" panose="020B0604020202020204" pitchFamily="34" charset="0"/>
              <a:cs typeface="Arial" panose="020B0604020202020204" pitchFamily="34" charset="0"/>
            </a:endParaRPr>
          </a:p>
          <a:p>
            <a:pPr marL="342900" indent="-342900">
              <a:buClr>
                <a:srgbClr val="D7E4F2"/>
              </a:buClr>
              <a:buFont typeface="Wingdings" pitchFamily="2" charset="2"/>
              <a:buChar char="§"/>
            </a:pPr>
            <a:r>
              <a:rPr lang="fr-CA" sz="2400" b="1">
                <a:latin typeface="Arial" panose="020B0604020202020204" pitchFamily="34" charset="0"/>
                <a:cs typeface="Arial" panose="020B0604020202020204" pitchFamily="34" charset="0"/>
              </a:rPr>
              <a:t>La solution… </a:t>
            </a:r>
          </a:p>
          <a:p>
            <a:pPr marL="342900" indent="-342900">
              <a:buClr>
                <a:srgbClr val="D7E4F2"/>
              </a:buClr>
              <a:buFont typeface="Wingdings" pitchFamily="2" charset="2"/>
              <a:buChar char="§"/>
            </a:pPr>
            <a:endParaRPr lang="fr-CA" sz="2400" b="1">
              <a:latin typeface="Arial" panose="020B0604020202020204" pitchFamily="34" charset="0"/>
              <a:cs typeface="Arial" panose="020B0604020202020204" pitchFamily="34" charset="0"/>
            </a:endParaRPr>
          </a:p>
          <a:p>
            <a:pPr marL="800100" lvl="1" indent="-342900">
              <a:buClr>
                <a:srgbClr val="D7E4F2"/>
              </a:buClr>
              <a:buFont typeface="Wingdings" pitchFamily="2" charset="2"/>
              <a:buChar char="§"/>
            </a:pPr>
            <a:r>
              <a:rPr lang="fr-CA" sz="2400">
                <a:latin typeface="Arial" panose="020B0604020202020204" pitchFamily="34" charset="0"/>
                <a:cs typeface="Arial" panose="020B0604020202020204" pitchFamily="34" charset="0"/>
              </a:rPr>
              <a:t>Le séquençage de régions spécifiques de l’ADN </a:t>
            </a:r>
          </a:p>
        </p:txBody>
      </p:sp>
      <p:pic>
        <p:nvPicPr>
          <p:cNvPr id="142" name="Picture 2" descr="82,755 Bacterium Vector Images, Bacterium Illustrations | Depositphotos">
            <a:extLst>
              <a:ext uri="{FF2B5EF4-FFF2-40B4-BE49-F238E27FC236}">
                <a16:creationId xmlns:a16="http://schemas.microsoft.com/office/drawing/2014/main" id="{40EF98FB-2E4E-17D1-1F91-A2E59E1A17E2}"/>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28753" t="73882" r="51737" b="6608"/>
          <a:stretch/>
        </p:blipFill>
        <p:spPr bwMode="auto">
          <a:xfrm>
            <a:off x="10162330" y="3019724"/>
            <a:ext cx="407504" cy="407505"/>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2" descr="82,755 Bacterium Vector Images, Bacterium Illustrations | Depositphotos">
            <a:extLst>
              <a:ext uri="{FF2B5EF4-FFF2-40B4-BE49-F238E27FC236}">
                <a16:creationId xmlns:a16="http://schemas.microsoft.com/office/drawing/2014/main" id="{81955E11-B50F-D064-8FE5-331BCA6BC16A}"/>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l="25024" r="47295" b="72754"/>
          <a:stretch/>
        </p:blipFill>
        <p:spPr bwMode="auto">
          <a:xfrm>
            <a:off x="10674703" y="2647883"/>
            <a:ext cx="578165" cy="569084"/>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2" descr="82,755 Bacterium Vector Images, Bacterium Illustrations | Depositphotos">
            <a:extLst>
              <a:ext uri="{FF2B5EF4-FFF2-40B4-BE49-F238E27FC236}">
                <a16:creationId xmlns:a16="http://schemas.microsoft.com/office/drawing/2014/main" id="{2D3F02A4-61A4-2426-EDF1-6E0688FA1BFF}"/>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436" t="76261" r="75054" b="4229"/>
          <a:stretch/>
        </p:blipFill>
        <p:spPr bwMode="auto">
          <a:xfrm>
            <a:off x="10267199" y="2437620"/>
            <a:ext cx="407504" cy="407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539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178863-5B9E-E0B8-A68F-B5757DF225D3}"/>
              </a:ext>
            </a:extLst>
          </p:cNvPr>
          <p:cNvPicPr>
            <a:picLocks noChangeAspect="1"/>
          </p:cNvPicPr>
          <p:nvPr/>
        </p:nvPicPr>
        <p:blipFill>
          <a:blip r:embed="rId2"/>
          <a:stretch>
            <a:fillRect/>
          </a:stretch>
        </p:blipFill>
        <p:spPr>
          <a:xfrm>
            <a:off x="2106930" y="2248497"/>
            <a:ext cx="7772400" cy="4572000"/>
          </a:xfrm>
          <a:prstGeom prst="rect">
            <a:avLst/>
          </a:prstGeom>
        </p:spPr>
      </p:pic>
      <p:sp>
        <p:nvSpPr>
          <p:cNvPr id="4" name="Espace réservé du numéro de diapositive 3">
            <a:extLst>
              <a:ext uri="{FF2B5EF4-FFF2-40B4-BE49-F238E27FC236}">
                <a16:creationId xmlns:a16="http://schemas.microsoft.com/office/drawing/2014/main" id="{3E14ABCD-9267-94D7-E4F4-0D68C42B0FAA}"/>
              </a:ext>
            </a:extLst>
          </p:cNvPr>
          <p:cNvSpPr>
            <a:spLocks noGrp="1"/>
          </p:cNvSpPr>
          <p:nvPr>
            <p:ph type="sldNum" sz="quarter" idx="12"/>
          </p:nvPr>
        </p:nvSpPr>
        <p:spPr/>
        <p:txBody>
          <a:bodyPr/>
          <a:lstStyle/>
          <a:p>
            <a:fld id="{9B15ED26-301E-7946-9B9C-2C2CD640F984}" type="slidenum">
              <a:rPr lang="fr-FR" smtClean="0"/>
              <a:t>30</a:t>
            </a:fld>
            <a:endParaRPr lang="fr-FR"/>
          </a:p>
        </p:txBody>
      </p:sp>
      <p:sp>
        <p:nvSpPr>
          <p:cNvPr id="7" name="Title 9">
            <a:extLst>
              <a:ext uri="{FF2B5EF4-FFF2-40B4-BE49-F238E27FC236}">
                <a16:creationId xmlns:a16="http://schemas.microsoft.com/office/drawing/2014/main" id="{F0715B6A-09B7-D051-EB80-EB0225729CED}"/>
              </a:ext>
            </a:extLst>
          </p:cNvPr>
          <p:cNvSpPr>
            <a:spLocks noGrp="1"/>
          </p:cNvSpPr>
          <p:nvPr>
            <p:ph type="title"/>
          </p:nvPr>
        </p:nvSpPr>
        <p:spPr>
          <a:xfrm>
            <a:off x="838200" y="365126"/>
            <a:ext cx="10515600" cy="1015439"/>
          </a:xfrm>
        </p:spPr>
        <p:txBody>
          <a:bodyPr/>
          <a:lstStyle/>
          <a:p>
            <a:r>
              <a:rPr lang="fr-CA" dirty="0">
                <a:latin typeface="+mj-lt"/>
              </a:rPr>
              <a:t>Dispersion</a:t>
            </a:r>
            <a:endParaRPr lang="fr-CA">
              <a:latin typeface="+mj-lt"/>
            </a:endParaRPr>
          </a:p>
        </p:txBody>
      </p:sp>
      <p:sp>
        <p:nvSpPr>
          <p:cNvPr id="2" name="ZoneTexte 1">
            <a:extLst>
              <a:ext uri="{FF2B5EF4-FFF2-40B4-BE49-F238E27FC236}">
                <a16:creationId xmlns:a16="http://schemas.microsoft.com/office/drawing/2014/main" id="{F7B29C97-89AC-9341-A27E-333F21CF09D3}"/>
              </a:ext>
            </a:extLst>
          </p:cNvPr>
          <p:cNvSpPr txBox="1"/>
          <p:nvPr/>
        </p:nvSpPr>
        <p:spPr>
          <a:xfrm>
            <a:off x="723859" y="1692275"/>
            <a:ext cx="9661619" cy="369332"/>
          </a:xfrm>
          <a:prstGeom prst="rect">
            <a:avLst/>
          </a:prstGeom>
          <a:noFill/>
        </p:spPr>
        <p:txBody>
          <a:bodyPr wrap="none" lIns="91440" tIns="45720" rIns="91440" bIns="45720" rtlCol="0" anchor="t">
            <a:spAutoFit/>
          </a:bodyPr>
          <a:lstStyle/>
          <a:p>
            <a:r>
              <a:rPr lang="fr-CA" dirty="0">
                <a:latin typeface="Arial"/>
                <a:cs typeface="Arial"/>
              </a:rPr>
              <a:t>La dispersion des points autour du centroïde (de la moyenne) est plus grande sous la langue</a:t>
            </a:r>
          </a:p>
        </p:txBody>
      </p:sp>
      <p:sp>
        <p:nvSpPr>
          <p:cNvPr id="8" name="ZoneTexte 7">
            <a:extLst>
              <a:ext uri="{FF2B5EF4-FFF2-40B4-BE49-F238E27FC236}">
                <a16:creationId xmlns:a16="http://schemas.microsoft.com/office/drawing/2014/main" id="{A086C614-8798-1A4E-A7B8-7ED6B0F2A521}"/>
              </a:ext>
            </a:extLst>
          </p:cNvPr>
          <p:cNvSpPr txBox="1"/>
          <p:nvPr/>
        </p:nvSpPr>
        <p:spPr>
          <a:xfrm>
            <a:off x="5632846" y="2479952"/>
            <a:ext cx="6093618" cy="369332"/>
          </a:xfrm>
          <a:prstGeom prst="rect">
            <a:avLst/>
          </a:prstGeom>
          <a:noFill/>
        </p:spPr>
        <p:txBody>
          <a:bodyPr wrap="square">
            <a:spAutoFit/>
          </a:bodyPr>
          <a:lstStyle/>
          <a:p>
            <a:r>
              <a:rPr lang="fr-CA" i="1" dirty="0">
                <a:latin typeface="Arial" panose="020B0604020202020204" pitchFamily="34" charset="0"/>
                <a:cs typeface="Arial" panose="020B0604020202020204" pitchFamily="34" charset="0"/>
              </a:rPr>
              <a:t>p</a:t>
            </a:r>
            <a:r>
              <a:rPr lang="fr-CA" dirty="0">
                <a:latin typeface="Arial" panose="020B0604020202020204" pitchFamily="34" charset="0"/>
                <a:cs typeface="Arial" panose="020B0604020202020204" pitchFamily="34" charset="0"/>
              </a:rPr>
              <a:t> = 0.013</a:t>
            </a:r>
          </a:p>
        </p:txBody>
      </p:sp>
      <p:sp>
        <p:nvSpPr>
          <p:cNvPr id="3" name="&quot;No&quot; Symbol 2">
            <a:extLst>
              <a:ext uri="{FF2B5EF4-FFF2-40B4-BE49-F238E27FC236}">
                <a16:creationId xmlns:a16="http://schemas.microsoft.com/office/drawing/2014/main" id="{28D88372-8B1F-8ECD-79D5-13932EAAD74B}"/>
              </a:ext>
            </a:extLst>
          </p:cNvPr>
          <p:cNvSpPr/>
          <p:nvPr/>
        </p:nvSpPr>
        <p:spPr>
          <a:xfrm>
            <a:off x="2658961" y="769821"/>
            <a:ext cx="6412271" cy="6012180"/>
          </a:xfrm>
          <a:prstGeom prst="noSmoking">
            <a:avLst>
              <a:gd name="adj" fmla="val 1258"/>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solidFill>
                <a:schemeClr val="tx1"/>
              </a:solidFill>
            </a:endParaRPr>
          </a:p>
        </p:txBody>
      </p:sp>
      <p:sp>
        <p:nvSpPr>
          <p:cNvPr id="6" name="TextBox 5">
            <a:extLst>
              <a:ext uri="{FF2B5EF4-FFF2-40B4-BE49-F238E27FC236}">
                <a16:creationId xmlns:a16="http://schemas.microsoft.com/office/drawing/2014/main" id="{61CF1179-CE07-E833-2D48-1002818349EE}"/>
              </a:ext>
            </a:extLst>
          </p:cNvPr>
          <p:cNvSpPr txBox="1"/>
          <p:nvPr/>
        </p:nvSpPr>
        <p:spPr>
          <a:xfrm>
            <a:off x="2543287" y="3707331"/>
            <a:ext cx="6586675" cy="461665"/>
          </a:xfrm>
          <a:prstGeom prst="rect">
            <a:avLst/>
          </a:prstGeom>
          <a:solidFill>
            <a:schemeClr val="bg1"/>
          </a:solidFill>
          <a:ln>
            <a:solidFill>
              <a:srgbClr val="C00000"/>
            </a:solidFill>
          </a:ln>
        </p:spPr>
        <p:txBody>
          <a:bodyPr wrap="none" rtlCol="0">
            <a:spAutoFit/>
          </a:bodyPr>
          <a:lstStyle/>
          <a:p>
            <a:r>
              <a:rPr lang="fr-CA" sz="2400" dirty="0"/>
              <a:t>Éviter d’en parler ! Trop mélangeant pour les élèves</a:t>
            </a:r>
          </a:p>
        </p:txBody>
      </p:sp>
    </p:spTree>
    <p:extLst>
      <p:ext uri="{BB962C8B-B14F-4D97-AF65-F5344CB8AC3E}">
        <p14:creationId xmlns:p14="http://schemas.microsoft.com/office/powerpoint/2010/main" val="2889356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F30A29-ECED-044C-A23C-85088CA08ED3}"/>
              </a:ext>
            </a:extLst>
          </p:cNvPr>
          <p:cNvSpPr>
            <a:spLocks noGrp="1"/>
          </p:cNvSpPr>
          <p:nvPr>
            <p:ph type="sldNum" sz="quarter" idx="12"/>
          </p:nvPr>
        </p:nvSpPr>
        <p:spPr/>
        <p:txBody>
          <a:bodyPr/>
          <a:lstStyle/>
          <a:p>
            <a:fld id="{9B15ED26-301E-7946-9B9C-2C2CD640F984}" type="slidenum">
              <a:rPr lang="fr-FR" smtClean="0">
                <a:latin typeface="+mj-lt"/>
              </a:rPr>
              <a:t>31</a:t>
            </a:fld>
            <a:endParaRPr lang="fr-FR">
              <a:latin typeface="+mj-lt"/>
            </a:endParaRPr>
          </a:p>
        </p:txBody>
      </p:sp>
      <p:sp>
        <p:nvSpPr>
          <p:cNvPr id="11" name="TextBox 10">
            <a:extLst>
              <a:ext uri="{FF2B5EF4-FFF2-40B4-BE49-F238E27FC236}">
                <a16:creationId xmlns:a16="http://schemas.microsoft.com/office/drawing/2014/main" id="{87AB1088-8F44-7892-1D69-73818372A678}"/>
              </a:ext>
            </a:extLst>
          </p:cNvPr>
          <p:cNvSpPr txBox="1"/>
          <p:nvPr/>
        </p:nvSpPr>
        <p:spPr>
          <a:xfrm>
            <a:off x="8610600" y="1622722"/>
            <a:ext cx="3133493" cy="1200329"/>
          </a:xfrm>
          <a:prstGeom prst="rect">
            <a:avLst/>
          </a:prstGeom>
          <a:noFill/>
        </p:spPr>
        <p:txBody>
          <a:bodyPr wrap="square">
            <a:spAutoFit/>
          </a:bodyPr>
          <a:lstStyle/>
          <a:p>
            <a:r>
              <a:rPr lang="fr-CA">
                <a:latin typeface="Arial" panose="020B0604020202020204" pitchFamily="34" charset="0"/>
                <a:cs typeface="Arial" panose="020B0604020202020204" pitchFamily="34" charset="0"/>
              </a:rPr>
              <a:t>Analyse linéaire discriminante d’effet de taille (</a:t>
            </a:r>
            <a:r>
              <a:rPr lang="fr-CA" i="1" err="1">
                <a:latin typeface="Arial" panose="020B0604020202020204" pitchFamily="34" charset="0"/>
                <a:cs typeface="Arial" panose="020B0604020202020204" pitchFamily="34" charset="0"/>
              </a:rPr>
              <a:t>Linear</a:t>
            </a:r>
            <a:r>
              <a:rPr lang="fr-CA" i="1">
                <a:latin typeface="Arial" panose="020B0604020202020204" pitchFamily="34" charset="0"/>
                <a:cs typeface="Arial" panose="020B0604020202020204" pitchFamily="34" charset="0"/>
              </a:rPr>
              <a:t> discriminant </a:t>
            </a:r>
            <a:r>
              <a:rPr lang="fr-CA" i="1" err="1">
                <a:latin typeface="Arial" panose="020B0604020202020204" pitchFamily="34" charset="0"/>
                <a:cs typeface="Arial" panose="020B0604020202020204" pitchFamily="34" charset="0"/>
              </a:rPr>
              <a:t>analysis</a:t>
            </a:r>
            <a:r>
              <a:rPr lang="fr-CA" i="1">
                <a:latin typeface="Arial" panose="020B0604020202020204" pitchFamily="34" charset="0"/>
                <a:cs typeface="Arial" panose="020B0604020202020204" pitchFamily="34" charset="0"/>
              </a:rPr>
              <a:t> </a:t>
            </a:r>
            <a:r>
              <a:rPr lang="fr-CA" i="1" err="1">
                <a:latin typeface="Arial" panose="020B0604020202020204" pitchFamily="34" charset="0"/>
                <a:cs typeface="Arial" panose="020B0604020202020204" pitchFamily="34" charset="0"/>
              </a:rPr>
              <a:t>Effect</a:t>
            </a:r>
            <a:r>
              <a:rPr lang="fr-CA" i="1">
                <a:latin typeface="Arial" panose="020B0604020202020204" pitchFamily="34" charset="0"/>
                <a:cs typeface="Arial" panose="020B0604020202020204" pitchFamily="34" charset="0"/>
              </a:rPr>
              <a:t> Size, </a:t>
            </a:r>
            <a:r>
              <a:rPr lang="fr-CA" i="1" err="1">
                <a:latin typeface="Arial" panose="020B0604020202020204" pitchFamily="34" charset="0"/>
                <a:cs typeface="Arial" panose="020B0604020202020204" pitchFamily="34" charset="0"/>
              </a:rPr>
              <a:t>LefSE</a:t>
            </a:r>
            <a:r>
              <a:rPr lang="fr-CA" i="1">
                <a:latin typeface="Arial" panose="020B0604020202020204" pitchFamily="34" charset="0"/>
                <a:cs typeface="Arial" panose="020B0604020202020204" pitchFamily="34" charset="0"/>
              </a:rPr>
              <a:t>) </a:t>
            </a:r>
            <a:endParaRPr lang="fr-CA"/>
          </a:p>
        </p:txBody>
      </p:sp>
      <p:sp>
        <p:nvSpPr>
          <p:cNvPr id="12" name="Title 1">
            <a:extLst>
              <a:ext uri="{FF2B5EF4-FFF2-40B4-BE49-F238E27FC236}">
                <a16:creationId xmlns:a16="http://schemas.microsoft.com/office/drawing/2014/main" id="{BA14910A-54B7-3F69-DB69-E1B890F29FF9}"/>
              </a:ext>
            </a:extLst>
          </p:cNvPr>
          <p:cNvSpPr>
            <a:spLocks noGrp="1"/>
          </p:cNvSpPr>
          <p:nvPr>
            <p:ph type="title"/>
          </p:nvPr>
        </p:nvSpPr>
        <p:spPr>
          <a:xfrm>
            <a:off x="838200" y="365126"/>
            <a:ext cx="10515600" cy="1015439"/>
          </a:xfrm>
        </p:spPr>
        <p:txBody>
          <a:bodyPr/>
          <a:lstStyle/>
          <a:p>
            <a:r>
              <a:rPr lang="fr-CA" dirty="0">
                <a:latin typeface="Arial" panose="020B0604020202020204" pitchFamily="34" charset="0"/>
                <a:cs typeface="Arial" panose="020B0604020202020204" pitchFamily="34" charset="0"/>
              </a:rPr>
              <a:t>Résultats - </a:t>
            </a:r>
            <a:r>
              <a:rPr lang="fr-CA">
                <a:latin typeface="Arial" panose="020B0604020202020204" pitchFamily="34" charset="0"/>
                <a:cs typeface="Arial" panose="020B0604020202020204" pitchFamily="34" charset="0"/>
              </a:rPr>
              <a:t>Taxons discriminants </a:t>
            </a:r>
          </a:p>
        </p:txBody>
      </p:sp>
      <p:sp>
        <p:nvSpPr>
          <p:cNvPr id="7" name="TextBox 10">
            <a:extLst>
              <a:ext uri="{FF2B5EF4-FFF2-40B4-BE49-F238E27FC236}">
                <a16:creationId xmlns:a16="http://schemas.microsoft.com/office/drawing/2014/main" id="{CA3E5E38-D499-6C4C-8608-E10A9DE7A9F1}"/>
              </a:ext>
            </a:extLst>
          </p:cNvPr>
          <p:cNvSpPr txBox="1"/>
          <p:nvPr/>
        </p:nvSpPr>
        <p:spPr>
          <a:xfrm>
            <a:off x="8636733" y="2959353"/>
            <a:ext cx="3350480" cy="1477328"/>
          </a:xfrm>
          <a:prstGeom prst="rect">
            <a:avLst/>
          </a:prstGeom>
          <a:noFill/>
        </p:spPr>
        <p:txBody>
          <a:bodyPr wrap="square">
            <a:spAutoFit/>
          </a:bodyPr>
          <a:lstStyle/>
          <a:p>
            <a:r>
              <a:rPr lang="fr-CA" dirty="0">
                <a:latin typeface="Arial" panose="020B0604020202020204" pitchFamily="34" charset="0"/>
                <a:cs typeface="Arial" panose="020B0604020202020204" pitchFamily="34" charset="0"/>
                <a:sym typeface="Wingdings" pitchFamily="2" charset="2"/>
              </a:rPr>
              <a:t> Ces 9 genres sont ceux qui expliquent le plus la différence dans la composition des communautés entre les deux habitats.</a:t>
            </a:r>
            <a:endParaRPr lang="fr-CA" dirty="0"/>
          </a:p>
        </p:txBody>
      </p:sp>
      <p:sp>
        <p:nvSpPr>
          <p:cNvPr id="8" name="ZoneTexte 7">
            <a:extLst>
              <a:ext uri="{FF2B5EF4-FFF2-40B4-BE49-F238E27FC236}">
                <a16:creationId xmlns:a16="http://schemas.microsoft.com/office/drawing/2014/main" id="{4C4CC6BF-E9E6-D34A-BC25-1C6D3FC218D9}"/>
              </a:ext>
            </a:extLst>
          </p:cNvPr>
          <p:cNvSpPr txBox="1"/>
          <p:nvPr/>
        </p:nvSpPr>
        <p:spPr>
          <a:xfrm>
            <a:off x="8636733" y="5048759"/>
            <a:ext cx="3133494" cy="1600438"/>
          </a:xfrm>
          <a:prstGeom prst="rect">
            <a:avLst/>
          </a:prstGeom>
          <a:noFill/>
        </p:spPr>
        <p:txBody>
          <a:bodyPr wrap="square">
            <a:spAutoFit/>
          </a:bodyPr>
          <a:lstStyle/>
          <a:p>
            <a:r>
              <a:rPr lang="fr-CA" sz="1400" b="0" i="0">
                <a:solidFill>
                  <a:srgbClr val="222222"/>
                </a:solidFill>
                <a:effectLst/>
                <a:latin typeface="Arial" panose="020B0604020202020204" pitchFamily="34" charset="0"/>
              </a:rPr>
              <a:t>Pour plus d’infos :</a:t>
            </a:r>
          </a:p>
          <a:p>
            <a:r>
              <a:rPr lang="fr-CA" sz="1400" b="0" i="0" err="1">
                <a:solidFill>
                  <a:srgbClr val="222222"/>
                </a:solidFill>
                <a:effectLst/>
                <a:latin typeface="Arial" panose="020B0604020202020204" pitchFamily="34" charset="0"/>
              </a:rPr>
              <a:t>Segata</a:t>
            </a:r>
            <a:r>
              <a:rPr lang="fr-CA" sz="1400" b="0" i="0">
                <a:solidFill>
                  <a:srgbClr val="222222"/>
                </a:solidFill>
                <a:effectLst/>
                <a:latin typeface="Arial" panose="020B0604020202020204" pitchFamily="34" charset="0"/>
              </a:rPr>
              <a:t>, N., Izard, J., Waldron, L., </a:t>
            </a:r>
            <a:r>
              <a:rPr lang="fr-CA" sz="1400" b="0" i="0" err="1">
                <a:solidFill>
                  <a:srgbClr val="222222"/>
                </a:solidFill>
                <a:effectLst/>
                <a:latin typeface="Arial" panose="020B0604020202020204" pitchFamily="34" charset="0"/>
              </a:rPr>
              <a:t>Gevers</a:t>
            </a:r>
            <a:r>
              <a:rPr lang="fr-CA" sz="1400" b="0" i="0">
                <a:solidFill>
                  <a:srgbClr val="222222"/>
                </a:solidFill>
                <a:effectLst/>
                <a:latin typeface="Arial" panose="020B0604020202020204" pitchFamily="34" charset="0"/>
              </a:rPr>
              <a:t>, D., </a:t>
            </a:r>
            <a:r>
              <a:rPr lang="fr-CA" sz="1400" b="0" i="0" err="1">
                <a:solidFill>
                  <a:srgbClr val="222222"/>
                </a:solidFill>
                <a:effectLst/>
                <a:latin typeface="Arial" panose="020B0604020202020204" pitchFamily="34" charset="0"/>
              </a:rPr>
              <a:t>Miropolsky</a:t>
            </a:r>
            <a:r>
              <a:rPr lang="fr-CA" sz="1400" b="0" i="0">
                <a:solidFill>
                  <a:srgbClr val="222222"/>
                </a:solidFill>
                <a:effectLst/>
                <a:latin typeface="Arial" panose="020B0604020202020204" pitchFamily="34" charset="0"/>
              </a:rPr>
              <a:t>, L., Garrett, W. S., &amp; </a:t>
            </a:r>
            <a:r>
              <a:rPr lang="fr-CA" sz="1400" b="0" i="0" err="1">
                <a:solidFill>
                  <a:srgbClr val="222222"/>
                </a:solidFill>
                <a:effectLst/>
                <a:latin typeface="Arial" panose="020B0604020202020204" pitchFamily="34" charset="0"/>
              </a:rPr>
              <a:t>Huttenhower</a:t>
            </a:r>
            <a:r>
              <a:rPr lang="fr-CA" sz="1400" b="0" i="0">
                <a:solidFill>
                  <a:srgbClr val="222222"/>
                </a:solidFill>
                <a:effectLst/>
                <a:latin typeface="Arial" panose="020B0604020202020204" pitchFamily="34" charset="0"/>
              </a:rPr>
              <a:t>, C. (2011). </a:t>
            </a:r>
            <a:r>
              <a:rPr lang="fr-CA" sz="1400" b="0" i="0" err="1">
                <a:solidFill>
                  <a:srgbClr val="222222"/>
                </a:solidFill>
                <a:effectLst/>
                <a:latin typeface="Arial" panose="020B0604020202020204" pitchFamily="34" charset="0"/>
              </a:rPr>
              <a:t>Metagenomic</a:t>
            </a:r>
            <a:r>
              <a:rPr lang="fr-CA" sz="1400" b="0" i="0">
                <a:solidFill>
                  <a:srgbClr val="222222"/>
                </a:solidFill>
                <a:effectLst/>
                <a:latin typeface="Arial" panose="020B0604020202020204" pitchFamily="34" charset="0"/>
              </a:rPr>
              <a:t> </a:t>
            </a:r>
            <a:r>
              <a:rPr lang="fr-CA" sz="1400" b="0" i="0" err="1">
                <a:solidFill>
                  <a:srgbClr val="222222"/>
                </a:solidFill>
                <a:effectLst/>
                <a:latin typeface="Arial" panose="020B0604020202020204" pitchFamily="34" charset="0"/>
              </a:rPr>
              <a:t>biomarker</a:t>
            </a:r>
            <a:r>
              <a:rPr lang="fr-CA" sz="1400" b="0" i="0">
                <a:solidFill>
                  <a:srgbClr val="222222"/>
                </a:solidFill>
                <a:effectLst/>
                <a:latin typeface="Arial" panose="020B0604020202020204" pitchFamily="34" charset="0"/>
              </a:rPr>
              <a:t> </a:t>
            </a:r>
            <a:r>
              <a:rPr lang="fr-CA" sz="1400" b="0" i="0" err="1">
                <a:solidFill>
                  <a:srgbClr val="222222"/>
                </a:solidFill>
                <a:effectLst/>
                <a:latin typeface="Arial" panose="020B0604020202020204" pitchFamily="34" charset="0"/>
              </a:rPr>
              <a:t>discovery</a:t>
            </a:r>
            <a:r>
              <a:rPr lang="fr-CA" sz="1400" b="0" i="0">
                <a:solidFill>
                  <a:srgbClr val="222222"/>
                </a:solidFill>
                <a:effectLst/>
                <a:latin typeface="Arial" panose="020B0604020202020204" pitchFamily="34" charset="0"/>
              </a:rPr>
              <a:t> and </a:t>
            </a:r>
            <a:r>
              <a:rPr lang="fr-CA" sz="1400" b="0" i="0" err="1">
                <a:solidFill>
                  <a:srgbClr val="222222"/>
                </a:solidFill>
                <a:effectLst/>
                <a:latin typeface="Arial" panose="020B0604020202020204" pitchFamily="34" charset="0"/>
              </a:rPr>
              <a:t>explanation</a:t>
            </a:r>
            <a:r>
              <a:rPr lang="fr-CA" sz="1400" b="0" i="0">
                <a:solidFill>
                  <a:srgbClr val="222222"/>
                </a:solidFill>
                <a:effectLst/>
                <a:latin typeface="Arial" panose="020B0604020202020204" pitchFamily="34" charset="0"/>
              </a:rPr>
              <a:t>. </a:t>
            </a:r>
            <a:r>
              <a:rPr lang="fr-CA" sz="1400" b="0" i="1" err="1">
                <a:solidFill>
                  <a:srgbClr val="222222"/>
                </a:solidFill>
                <a:effectLst/>
                <a:latin typeface="Arial" panose="020B0604020202020204" pitchFamily="34" charset="0"/>
              </a:rPr>
              <a:t>Genome</a:t>
            </a:r>
            <a:r>
              <a:rPr lang="fr-CA" sz="1400" b="0" i="1">
                <a:solidFill>
                  <a:srgbClr val="222222"/>
                </a:solidFill>
                <a:effectLst/>
                <a:latin typeface="Arial" panose="020B0604020202020204" pitchFamily="34" charset="0"/>
              </a:rPr>
              <a:t> </a:t>
            </a:r>
            <a:r>
              <a:rPr lang="fr-CA" sz="1400" b="0" i="1" err="1">
                <a:solidFill>
                  <a:srgbClr val="222222"/>
                </a:solidFill>
                <a:effectLst/>
                <a:latin typeface="Arial" panose="020B0604020202020204" pitchFamily="34" charset="0"/>
              </a:rPr>
              <a:t>biology</a:t>
            </a:r>
            <a:r>
              <a:rPr lang="fr-CA" sz="1400" b="0" i="0">
                <a:solidFill>
                  <a:srgbClr val="222222"/>
                </a:solidFill>
                <a:effectLst/>
                <a:latin typeface="Arial" panose="020B0604020202020204" pitchFamily="34" charset="0"/>
              </a:rPr>
              <a:t>, </a:t>
            </a:r>
            <a:r>
              <a:rPr lang="fr-CA" sz="1400" b="0" i="1">
                <a:solidFill>
                  <a:srgbClr val="222222"/>
                </a:solidFill>
                <a:effectLst/>
                <a:latin typeface="Arial" panose="020B0604020202020204" pitchFamily="34" charset="0"/>
              </a:rPr>
              <a:t>12</a:t>
            </a:r>
            <a:r>
              <a:rPr lang="fr-CA" sz="1400" b="0" i="0">
                <a:solidFill>
                  <a:srgbClr val="222222"/>
                </a:solidFill>
                <a:effectLst/>
                <a:latin typeface="Arial" panose="020B0604020202020204" pitchFamily="34" charset="0"/>
              </a:rPr>
              <a:t>, 1-18.</a:t>
            </a:r>
            <a:endParaRPr lang="fr-CA" sz="1400"/>
          </a:p>
        </p:txBody>
      </p:sp>
      <p:sp>
        <p:nvSpPr>
          <p:cNvPr id="9" name="TextBox 10">
            <a:extLst>
              <a:ext uri="{FF2B5EF4-FFF2-40B4-BE49-F238E27FC236}">
                <a16:creationId xmlns:a16="http://schemas.microsoft.com/office/drawing/2014/main" id="{B68674C2-3C02-8E4A-BFD5-497CFE5D7EE7}"/>
              </a:ext>
            </a:extLst>
          </p:cNvPr>
          <p:cNvSpPr txBox="1"/>
          <p:nvPr/>
        </p:nvSpPr>
        <p:spPr>
          <a:xfrm>
            <a:off x="8610600" y="4558054"/>
            <a:ext cx="3350480" cy="369332"/>
          </a:xfrm>
          <a:prstGeom prst="rect">
            <a:avLst/>
          </a:prstGeom>
          <a:noFill/>
        </p:spPr>
        <p:txBody>
          <a:bodyPr wrap="square">
            <a:spAutoFit/>
          </a:bodyPr>
          <a:lstStyle/>
          <a:p>
            <a:r>
              <a:rPr lang="fr-CA" b="1" dirty="0">
                <a:latin typeface="Arial" panose="020B0604020202020204" pitchFamily="34" charset="0"/>
                <a:cs typeface="Arial" panose="020B0604020202020204" pitchFamily="34" charset="0"/>
                <a:sym typeface="Wingdings" pitchFamily="2" charset="2"/>
              </a:rPr>
              <a:t> Mais </a:t>
            </a:r>
            <a:r>
              <a:rPr lang="fr-CA" b="1" u="sng" dirty="0">
                <a:latin typeface="Arial" panose="020B0604020202020204" pitchFamily="34" charset="0"/>
                <a:cs typeface="Arial" panose="020B0604020202020204" pitchFamily="34" charset="0"/>
                <a:sym typeface="Wingdings" pitchFamily="2" charset="2"/>
              </a:rPr>
              <a:t>pourquoi</a:t>
            </a:r>
            <a:r>
              <a:rPr lang="fr-CA" b="1" dirty="0">
                <a:latin typeface="Arial" panose="020B0604020202020204" pitchFamily="34" charset="0"/>
                <a:cs typeface="Arial" panose="020B0604020202020204" pitchFamily="34" charset="0"/>
                <a:sym typeface="Wingdings" pitchFamily="2" charset="2"/>
              </a:rPr>
              <a:t>?</a:t>
            </a:r>
            <a:endParaRPr lang="fr-CA" b="1" dirty="0"/>
          </a:p>
        </p:txBody>
      </p:sp>
      <p:pic>
        <p:nvPicPr>
          <p:cNvPr id="3" name="Picture 2" descr="A graph of different colored bars&#10;&#10;AI-generated content may be incorrect.">
            <a:extLst>
              <a:ext uri="{FF2B5EF4-FFF2-40B4-BE49-F238E27FC236}">
                <a16:creationId xmlns:a16="http://schemas.microsoft.com/office/drawing/2014/main" id="{C04E49F5-DB3B-82EC-4350-276759ACC424}"/>
              </a:ext>
            </a:extLst>
          </p:cNvPr>
          <p:cNvPicPr>
            <a:picLocks noChangeAspect="1"/>
          </p:cNvPicPr>
          <p:nvPr/>
        </p:nvPicPr>
        <p:blipFill>
          <a:blip r:embed="rId2"/>
          <a:stretch>
            <a:fillRect/>
          </a:stretch>
        </p:blipFill>
        <p:spPr>
          <a:xfrm>
            <a:off x="978409" y="1622722"/>
            <a:ext cx="6830568" cy="5026475"/>
          </a:xfrm>
          <a:prstGeom prst="rect">
            <a:avLst/>
          </a:prstGeom>
        </p:spPr>
      </p:pic>
    </p:spTree>
    <p:extLst>
      <p:ext uri="{BB962C8B-B14F-4D97-AF65-F5344CB8AC3E}">
        <p14:creationId xmlns:p14="http://schemas.microsoft.com/office/powerpoint/2010/main" val="2168111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9" name="Image 7">
            <a:extLst>
              <a:ext uri="{FF2B5EF4-FFF2-40B4-BE49-F238E27FC236}">
                <a16:creationId xmlns:a16="http://schemas.microsoft.com/office/drawing/2014/main" id="{E739E202-62ED-7AE9-BC20-5AFF0D713E26}"/>
              </a:ext>
            </a:extLst>
          </p:cNvPr>
          <p:cNvPicPr>
            <a:picLocks noChangeAspect="1"/>
          </p:cNvPicPr>
          <p:nvPr/>
        </p:nvPicPr>
        <p:blipFill rotWithShape="1">
          <a:blip r:embed="rId3" cstate="email">
            <a:alphaModFix amt="88000"/>
            <a:extLst>
              <a:ext uri="{28A0092B-C50C-407E-A947-70E740481C1C}">
                <a14:useLocalDpi xmlns:a14="http://schemas.microsoft.com/office/drawing/2010/main"/>
              </a:ext>
            </a:extLst>
          </a:blip>
          <a:srcRect l="73592" t="66949" r="14263"/>
          <a:stretch/>
        </p:blipFill>
        <p:spPr>
          <a:xfrm rot="707668">
            <a:off x="8424850" y="1629854"/>
            <a:ext cx="1890819" cy="1243110"/>
          </a:xfrm>
          <a:prstGeom prst="rect">
            <a:avLst/>
          </a:prstGeom>
        </p:spPr>
      </p:pic>
      <p:sp>
        <p:nvSpPr>
          <p:cNvPr id="2" name="Title 1">
            <a:extLst>
              <a:ext uri="{FF2B5EF4-FFF2-40B4-BE49-F238E27FC236}">
                <a16:creationId xmlns:a16="http://schemas.microsoft.com/office/drawing/2014/main" id="{5F19F150-A045-254C-A0EB-75158FC79083}"/>
              </a:ext>
            </a:extLst>
          </p:cNvPr>
          <p:cNvSpPr>
            <a:spLocks noGrp="1"/>
          </p:cNvSpPr>
          <p:nvPr>
            <p:ph type="title"/>
          </p:nvPr>
        </p:nvSpPr>
        <p:spPr/>
        <p:txBody>
          <a:bodyPr/>
          <a:lstStyle/>
          <a:p>
            <a:r>
              <a:rPr lang="fr-CA" dirty="0">
                <a:latin typeface="Arial" panose="020B0604020202020204" pitchFamily="34" charset="0"/>
                <a:cs typeface="Arial" panose="020B0604020202020204" pitchFamily="34" charset="0"/>
              </a:rPr>
              <a:t>Schéma récapitulatif</a:t>
            </a:r>
          </a:p>
        </p:txBody>
      </p:sp>
      <p:sp>
        <p:nvSpPr>
          <p:cNvPr id="4" name="Slide Number Placeholder 3">
            <a:extLst>
              <a:ext uri="{FF2B5EF4-FFF2-40B4-BE49-F238E27FC236}">
                <a16:creationId xmlns:a16="http://schemas.microsoft.com/office/drawing/2014/main" id="{29F30A29-ECED-044C-A23C-85088CA08ED3}"/>
              </a:ext>
            </a:extLst>
          </p:cNvPr>
          <p:cNvSpPr>
            <a:spLocks noGrp="1"/>
          </p:cNvSpPr>
          <p:nvPr>
            <p:ph type="sldNum" sz="quarter" idx="12"/>
          </p:nvPr>
        </p:nvSpPr>
        <p:spPr/>
        <p:txBody>
          <a:bodyPr/>
          <a:lstStyle/>
          <a:p>
            <a:fld id="{9B15ED26-301E-7946-9B9C-2C2CD640F984}" type="slidenum">
              <a:rPr lang="fr-FR" smtClean="0">
                <a:latin typeface="+mj-lt"/>
              </a:rPr>
              <a:t>32</a:t>
            </a:fld>
            <a:endParaRPr lang="fr-FR">
              <a:latin typeface="+mj-lt"/>
            </a:endParaRPr>
          </a:p>
        </p:txBody>
      </p:sp>
      <p:sp>
        <p:nvSpPr>
          <p:cNvPr id="6" name="TextBox 5">
            <a:extLst>
              <a:ext uri="{FF2B5EF4-FFF2-40B4-BE49-F238E27FC236}">
                <a16:creationId xmlns:a16="http://schemas.microsoft.com/office/drawing/2014/main" id="{A5C7E97D-AE05-BED9-C88C-0112E11F8DC2}"/>
              </a:ext>
            </a:extLst>
          </p:cNvPr>
          <p:cNvSpPr txBox="1"/>
          <p:nvPr/>
        </p:nvSpPr>
        <p:spPr>
          <a:xfrm>
            <a:off x="113122" y="1743959"/>
            <a:ext cx="1107996" cy="1200329"/>
          </a:xfrm>
          <a:prstGeom prst="rect">
            <a:avLst/>
          </a:prstGeom>
          <a:noFill/>
        </p:spPr>
        <p:txBody>
          <a:bodyPr wrap="none" rtlCol="0">
            <a:spAutoFit/>
          </a:bodyPr>
          <a:lstStyle/>
          <a:p>
            <a:r>
              <a:rPr lang="fr-CA" dirty="0">
                <a:latin typeface="+mj-lt"/>
              </a:rPr>
              <a:t>Région 1</a:t>
            </a:r>
          </a:p>
          <a:p>
            <a:endParaRPr lang="fr-CA" dirty="0">
              <a:latin typeface="+mj-lt"/>
            </a:endParaRPr>
          </a:p>
          <a:p>
            <a:endParaRPr lang="fr-CA" dirty="0">
              <a:latin typeface="+mj-lt"/>
            </a:endParaRPr>
          </a:p>
          <a:p>
            <a:r>
              <a:rPr lang="fr-CA" dirty="0">
                <a:latin typeface="+mj-lt"/>
              </a:rPr>
              <a:t>Région 2</a:t>
            </a:r>
          </a:p>
        </p:txBody>
      </p:sp>
      <p:sp>
        <p:nvSpPr>
          <p:cNvPr id="9" name="TextBox 8">
            <a:extLst>
              <a:ext uri="{FF2B5EF4-FFF2-40B4-BE49-F238E27FC236}">
                <a16:creationId xmlns:a16="http://schemas.microsoft.com/office/drawing/2014/main" id="{402F532C-9F96-305E-FF83-74889A3A8732}"/>
              </a:ext>
            </a:extLst>
          </p:cNvPr>
          <p:cNvSpPr txBox="1"/>
          <p:nvPr/>
        </p:nvSpPr>
        <p:spPr>
          <a:xfrm>
            <a:off x="1133768" y="2152174"/>
            <a:ext cx="1646605" cy="369332"/>
          </a:xfrm>
          <a:prstGeom prst="rect">
            <a:avLst/>
          </a:prstGeom>
          <a:noFill/>
        </p:spPr>
        <p:txBody>
          <a:bodyPr wrap="none" rtlCol="0">
            <a:spAutoFit/>
          </a:bodyPr>
          <a:lstStyle/>
          <a:p>
            <a:r>
              <a:rPr lang="fr-CA" dirty="0">
                <a:latin typeface="+mj-lt"/>
              </a:rPr>
              <a:t>x </a:t>
            </a:r>
            <a:r>
              <a:rPr lang="fr-CA" dirty="0">
                <a:highlight>
                  <a:srgbClr val="FF0000"/>
                </a:highlight>
                <a:latin typeface="+mj-lt"/>
              </a:rPr>
              <a:t>18 individus </a:t>
            </a:r>
          </a:p>
        </p:txBody>
      </p:sp>
      <p:pic>
        <p:nvPicPr>
          <p:cNvPr id="13" name="Picture 12">
            <a:extLst>
              <a:ext uri="{FF2B5EF4-FFF2-40B4-BE49-F238E27FC236}">
                <a16:creationId xmlns:a16="http://schemas.microsoft.com/office/drawing/2014/main" id="{4008487F-5CFF-2962-FC45-9D54C9C9C0A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9231670">
            <a:off x="3375113" y="1592399"/>
            <a:ext cx="572175" cy="1119550"/>
          </a:xfrm>
          <a:prstGeom prst="rect">
            <a:avLst/>
          </a:prstGeom>
        </p:spPr>
      </p:pic>
      <p:pic>
        <p:nvPicPr>
          <p:cNvPr id="15" name="Picture 6" descr="MiSeq System | Focused power for targeted gene and small genome sequencing">
            <a:extLst>
              <a:ext uri="{FF2B5EF4-FFF2-40B4-BE49-F238E27FC236}">
                <a16:creationId xmlns:a16="http://schemas.microsoft.com/office/drawing/2014/main" id="{C9DF16D6-B0FF-BB94-4FBB-E02A109EE112}"/>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453577" y="1888020"/>
            <a:ext cx="1718035" cy="12885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ome page - CERMO-FC">
            <a:extLst>
              <a:ext uri="{FF2B5EF4-FFF2-40B4-BE49-F238E27FC236}">
                <a16:creationId xmlns:a16="http://schemas.microsoft.com/office/drawing/2014/main" id="{D606423F-4C2F-1183-6070-5F5F3366D778}"/>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725206" y="1664678"/>
            <a:ext cx="1221320" cy="2809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Diagram 11">
            <a:extLst>
              <a:ext uri="{FF2B5EF4-FFF2-40B4-BE49-F238E27FC236}">
                <a16:creationId xmlns:a16="http://schemas.microsoft.com/office/drawing/2014/main" id="{37653081-4032-121E-332A-76BCA9078E5F}"/>
              </a:ext>
            </a:extLst>
          </p:cNvPr>
          <p:cNvGraphicFramePr/>
          <p:nvPr>
            <p:extLst>
              <p:ext uri="{D42A27DB-BD31-4B8C-83A1-F6EECF244321}">
                <p14:modId xmlns:p14="http://schemas.microsoft.com/office/powerpoint/2010/main" val="3188312328"/>
              </p:ext>
            </p:extLst>
          </p:nvPr>
        </p:nvGraphicFramePr>
        <p:xfrm>
          <a:off x="1" y="3116601"/>
          <a:ext cx="12191999" cy="759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 name="Picture 19">
            <a:extLst>
              <a:ext uri="{FF2B5EF4-FFF2-40B4-BE49-F238E27FC236}">
                <a16:creationId xmlns:a16="http://schemas.microsoft.com/office/drawing/2014/main" id="{6C736664-0A24-8904-637D-BB4316E36DA3}"/>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2715696" y="1434729"/>
            <a:ext cx="398666" cy="1681872"/>
          </a:xfrm>
          <a:prstGeom prst="rect">
            <a:avLst/>
          </a:prstGeom>
        </p:spPr>
      </p:pic>
      <p:sp>
        <p:nvSpPr>
          <p:cNvPr id="1030" name="TextBox 1029">
            <a:extLst>
              <a:ext uri="{FF2B5EF4-FFF2-40B4-BE49-F238E27FC236}">
                <a16:creationId xmlns:a16="http://schemas.microsoft.com/office/drawing/2014/main" id="{D2AF14AA-CC7B-7D27-6868-B5B32B61453A}"/>
              </a:ext>
            </a:extLst>
          </p:cNvPr>
          <p:cNvSpPr txBox="1"/>
          <p:nvPr/>
        </p:nvSpPr>
        <p:spPr>
          <a:xfrm>
            <a:off x="2876652" y="3862585"/>
            <a:ext cx="1869422" cy="430887"/>
          </a:xfrm>
          <a:prstGeom prst="rect">
            <a:avLst/>
          </a:prstGeom>
          <a:noFill/>
        </p:spPr>
        <p:txBody>
          <a:bodyPr wrap="none" rtlCol="0">
            <a:spAutoFit/>
          </a:bodyPr>
          <a:lstStyle/>
          <a:p>
            <a:pPr algn="ctr"/>
            <a:r>
              <a:rPr lang="fr-CA" sz="1100" dirty="0">
                <a:latin typeface="+mj-lt"/>
              </a:rPr>
              <a:t>Tous les gènes bactériens </a:t>
            </a:r>
            <a:br>
              <a:rPr lang="fr-CA" sz="1100" dirty="0">
                <a:latin typeface="+mj-lt"/>
              </a:rPr>
            </a:br>
            <a:r>
              <a:rPr lang="fr-CA" sz="1100" dirty="0">
                <a:latin typeface="+mj-lt"/>
              </a:rPr>
              <a:t>en faible quantité</a:t>
            </a:r>
          </a:p>
        </p:txBody>
      </p:sp>
      <p:pic>
        <p:nvPicPr>
          <p:cNvPr id="1032" name="Picture 1031">
            <a:extLst>
              <a:ext uri="{FF2B5EF4-FFF2-40B4-BE49-F238E27FC236}">
                <a16:creationId xmlns:a16="http://schemas.microsoft.com/office/drawing/2014/main" id="{A280C8B8-9F21-9103-961E-7A44FC1102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196417">
            <a:off x="4161210" y="1866584"/>
            <a:ext cx="572175" cy="1119550"/>
          </a:xfrm>
          <a:prstGeom prst="rect">
            <a:avLst/>
          </a:prstGeom>
        </p:spPr>
      </p:pic>
      <p:pic>
        <p:nvPicPr>
          <p:cNvPr id="14" name="Picture 26" descr="Dna Strand Images - Free Download on Freepik">
            <a:extLst>
              <a:ext uri="{FF2B5EF4-FFF2-40B4-BE49-F238E27FC236}">
                <a16:creationId xmlns:a16="http://schemas.microsoft.com/office/drawing/2014/main" id="{832C26C9-3C32-A753-7133-28AE97010495}"/>
              </a:ext>
            </a:extLst>
          </p:cNvPr>
          <p:cNvPicPr>
            <a:picLocks noChangeAspect="1" noChangeArrowheads="1"/>
          </p:cNvPicPr>
          <p:nvPr/>
        </p:nvPicPr>
        <p:blipFill>
          <a:blip r:embed="rId13" cstate="email">
            <a:clrChange>
              <a:clrFrom>
                <a:srgbClr val="FFFFFF"/>
              </a:clrFrom>
              <a:clrTo>
                <a:srgbClr val="FFFFFF">
                  <a:alpha val="0"/>
                </a:srgbClr>
              </a:clrTo>
            </a:clrChange>
            <a:alphaModFix amt="70000"/>
            <a:extLst>
              <a:ext uri="{28A0092B-C50C-407E-A947-70E740481C1C}">
                <a14:useLocalDpi xmlns:a14="http://schemas.microsoft.com/office/drawing/2010/main"/>
              </a:ext>
            </a:extLst>
          </a:blip>
          <a:srcRect/>
          <a:stretch>
            <a:fillRect/>
          </a:stretch>
        </p:blipFill>
        <p:spPr bwMode="auto">
          <a:xfrm rot="11665890" flipH="1" flipV="1">
            <a:off x="3020350" y="1600075"/>
            <a:ext cx="1008739" cy="49814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6" descr="Dna Strand Images - Free Download on Freepik">
            <a:extLst>
              <a:ext uri="{FF2B5EF4-FFF2-40B4-BE49-F238E27FC236}">
                <a16:creationId xmlns:a16="http://schemas.microsoft.com/office/drawing/2014/main" id="{82156CF9-4392-95A7-A17F-F034D2C99533}"/>
              </a:ext>
            </a:extLst>
          </p:cNvPr>
          <p:cNvPicPr>
            <a:picLocks noChangeAspect="1" noChangeArrowheads="1"/>
          </p:cNvPicPr>
          <p:nvPr/>
        </p:nvPicPr>
        <p:blipFill rotWithShape="1">
          <a:blip r:embed="rId13" cstate="email">
            <a:clrChange>
              <a:clrFrom>
                <a:srgbClr val="FFFFFF"/>
              </a:clrFrom>
              <a:clrTo>
                <a:srgbClr val="FFFFFF">
                  <a:alpha val="0"/>
                </a:srgbClr>
              </a:clrTo>
            </a:clrChange>
            <a:alphaModFix amt="70000"/>
            <a:extLst>
              <a:ext uri="{28A0092B-C50C-407E-A947-70E740481C1C}">
                <a14:useLocalDpi xmlns:a14="http://schemas.microsoft.com/office/drawing/2010/main"/>
              </a:ext>
            </a:extLst>
          </a:blip>
          <a:srcRect r="33387" b="31661"/>
          <a:stretch/>
        </p:blipFill>
        <p:spPr bwMode="auto">
          <a:xfrm rot="7995891" flipH="1" flipV="1">
            <a:off x="4420793" y="2084334"/>
            <a:ext cx="671953" cy="340424"/>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26" descr="Dna Strand Images - Free Download on Freepik">
            <a:extLst>
              <a:ext uri="{FF2B5EF4-FFF2-40B4-BE49-F238E27FC236}">
                <a16:creationId xmlns:a16="http://schemas.microsoft.com/office/drawing/2014/main" id="{42A833C0-C702-3823-117F-3D45D849A643}"/>
              </a:ext>
            </a:extLst>
          </p:cNvPr>
          <p:cNvPicPr>
            <a:picLocks noChangeAspect="1" noChangeArrowheads="1"/>
          </p:cNvPicPr>
          <p:nvPr/>
        </p:nvPicPr>
        <p:blipFill>
          <a:blip r:embed="rId13" cstate="email">
            <a:clrChange>
              <a:clrFrom>
                <a:srgbClr val="FFFFFF"/>
              </a:clrFrom>
              <a:clrTo>
                <a:srgbClr val="FFFFFF">
                  <a:alpha val="0"/>
                </a:srgbClr>
              </a:clrTo>
            </a:clrChange>
            <a:alphaModFix amt="70000"/>
            <a:extLst>
              <a:ext uri="{28A0092B-C50C-407E-A947-70E740481C1C}">
                <a14:useLocalDpi xmlns:a14="http://schemas.microsoft.com/office/drawing/2010/main"/>
              </a:ext>
            </a:extLst>
          </a:blip>
          <a:srcRect/>
          <a:stretch>
            <a:fillRect/>
          </a:stretch>
        </p:blipFill>
        <p:spPr bwMode="auto">
          <a:xfrm rot="20639619" flipH="1" flipV="1">
            <a:off x="5385846" y="1689834"/>
            <a:ext cx="1008739" cy="498142"/>
          </a:xfrm>
          <a:prstGeom prst="rect">
            <a:avLst/>
          </a:prstGeom>
          <a:noFill/>
          <a:extLst>
            <a:ext uri="{909E8E84-426E-40DD-AFC4-6F175D3DCCD1}">
              <a14:hiddenFill xmlns:a14="http://schemas.microsoft.com/office/drawing/2010/main">
                <a:solidFill>
                  <a:srgbClr val="FFFFFF"/>
                </a:solidFill>
              </a14:hiddenFill>
            </a:ext>
          </a:extLst>
        </p:spPr>
      </p:pic>
      <p:grpSp>
        <p:nvGrpSpPr>
          <p:cNvPr id="1082" name="Group 1081">
            <a:extLst>
              <a:ext uri="{FF2B5EF4-FFF2-40B4-BE49-F238E27FC236}">
                <a16:creationId xmlns:a16="http://schemas.microsoft.com/office/drawing/2014/main" id="{D8DC3A76-F409-A4D9-9018-1CBDA57BF872}"/>
              </a:ext>
            </a:extLst>
          </p:cNvPr>
          <p:cNvGrpSpPr/>
          <p:nvPr/>
        </p:nvGrpSpPr>
        <p:grpSpPr>
          <a:xfrm>
            <a:off x="4987038" y="1862817"/>
            <a:ext cx="509030" cy="316952"/>
            <a:chOff x="5196865" y="2264696"/>
            <a:chExt cx="509030" cy="324488"/>
          </a:xfrm>
        </p:grpSpPr>
        <p:cxnSp>
          <p:nvCxnSpPr>
            <p:cNvPr id="1034" name="Straight Connector 1033">
              <a:extLst>
                <a:ext uri="{FF2B5EF4-FFF2-40B4-BE49-F238E27FC236}">
                  <a16:creationId xmlns:a16="http://schemas.microsoft.com/office/drawing/2014/main" id="{491BC35C-61DD-0248-2062-43770B607076}"/>
                </a:ext>
              </a:extLst>
            </p:cNvPr>
            <p:cNvCxnSpPr>
              <a:cxnSpLocks/>
            </p:cNvCxnSpPr>
            <p:nvPr/>
          </p:nvCxnSpPr>
          <p:spPr>
            <a:xfrm flipV="1">
              <a:off x="5196865" y="2264696"/>
              <a:ext cx="473747" cy="152176"/>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3498C758-3270-4176-F7D0-CE59C55240F3}"/>
                </a:ext>
              </a:extLst>
            </p:cNvPr>
            <p:cNvCxnSpPr>
              <a:cxnSpLocks/>
            </p:cNvCxnSpPr>
            <p:nvPr/>
          </p:nvCxnSpPr>
          <p:spPr>
            <a:xfrm flipV="1">
              <a:off x="5253216" y="2382642"/>
              <a:ext cx="452679" cy="206542"/>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grpSp>
          <p:nvGrpSpPr>
            <p:cNvPr id="1045" name="Group 1044">
              <a:extLst>
                <a:ext uri="{FF2B5EF4-FFF2-40B4-BE49-F238E27FC236}">
                  <a16:creationId xmlns:a16="http://schemas.microsoft.com/office/drawing/2014/main" id="{F57D3371-73A6-2CB4-6D61-E0B932EDC8B0}"/>
                </a:ext>
              </a:extLst>
            </p:cNvPr>
            <p:cNvGrpSpPr/>
            <p:nvPr/>
          </p:nvGrpSpPr>
          <p:grpSpPr>
            <a:xfrm>
              <a:off x="5346772" y="2376319"/>
              <a:ext cx="58789" cy="127602"/>
              <a:chOff x="6091684" y="2216059"/>
              <a:chExt cx="52865" cy="100463"/>
            </a:xfrm>
          </p:grpSpPr>
          <p:cxnSp>
            <p:nvCxnSpPr>
              <p:cNvPr id="1039" name="Straight Connector 1038">
                <a:extLst>
                  <a:ext uri="{FF2B5EF4-FFF2-40B4-BE49-F238E27FC236}">
                    <a16:creationId xmlns:a16="http://schemas.microsoft.com/office/drawing/2014/main" id="{05559000-FD5A-E1A2-C8D5-BB63118FA369}"/>
                  </a:ext>
                </a:extLst>
              </p:cNvPr>
              <p:cNvCxnSpPr>
                <a:cxnSpLocks/>
              </p:cNvCxnSpPr>
              <p:nvPr/>
            </p:nvCxnSpPr>
            <p:spPr>
              <a:xfrm flipH="1" flipV="1">
                <a:off x="6091684" y="2216059"/>
                <a:ext cx="26324" cy="40857"/>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51313439-034F-3B44-AD96-C42D54B1C4FC}"/>
                  </a:ext>
                </a:extLst>
              </p:cNvPr>
              <p:cNvCxnSpPr>
                <a:cxnSpLocks/>
              </p:cNvCxnSpPr>
              <p:nvPr/>
            </p:nvCxnSpPr>
            <p:spPr>
              <a:xfrm flipH="1" flipV="1">
                <a:off x="6118008" y="2256916"/>
                <a:ext cx="26541" cy="59606"/>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cxnSp>
          <p:nvCxnSpPr>
            <p:cNvPr id="1047" name="Straight Connector 1046">
              <a:extLst>
                <a:ext uri="{FF2B5EF4-FFF2-40B4-BE49-F238E27FC236}">
                  <a16:creationId xmlns:a16="http://schemas.microsoft.com/office/drawing/2014/main" id="{785FFAD3-9C85-2F7B-F499-6AFC190EF1F3}"/>
                </a:ext>
              </a:extLst>
            </p:cNvPr>
            <p:cNvCxnSpPr>
              <a:cxnSpLocks/>
            </p:cNvCxnSpPr>
            <p:nvPr/>
          </p:nvCxnSpPr>
          <p:spPr>
            <a:xfrm flipH="1" flipV="1">
              <a:off x="5244025" y="2414893"/>
              <a:ext cx="23309" cy="61744"/>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793D894D-9943-F85A-B3EF-F7A0FA9D8EC1}"/>
                </a:ext>
              </a:extLst>
            </p:cNvPr>
            <p:cNvCxnSpPr>
              <a:cxnSpLocks/>
            </p:cNvCxnSpPr>
            <p:nvPr/>
          </p:nvCxnSpPr>
          <p:spPr>
            <a:xfrm flipH="1" flipV="1">
              <a:off x="5271834" y="2476637"/>
              <a:ext cx="27537" cy="8106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nvGrpSpPr>
            <p:cNvPr id="1052" name="Group 1051">
              <a:extLst>
                <a:ext uri="{FF2B5EF4-FFF2-40B4-BE49-F238E27FC236}">
                  <a16:creationId xmlns:a16="http://schemas.microsoft.com/office/drawing/2014/main" id="{154623F5-8EA5-5AFD-5DD3-A1149BBF438C}"/>
                </a:ext>
              </a:extLst>
            </p:cNvPr>
            <p:cNvGrpSpPr/>
            <p:nvPr/>
          </p:nvGrpSpPr>
          <p:grpSpPr>
            <a:xfrm>
              <a:off x="5442034" y="2342201"/>
              <a:ext cx="77367" cy="115616"/>
              <a:chOff x="6091684" y="2216059"/>
              <a:chExt cx="52865" cy="95233"/>
            </a:xfrm>
          </p:grpSpPr>
          <p:cxnSp>
            <p:nvCxnSpPr>
              <p:cNvPr id="1053" name="Straight Connector 1052">
                <a:extLst>
                  <a:ext uri="{FF2B5EF4-FFF2-40B4-BE49-F238E27FC236}">
                    <a16:creationId xmlns:a16="http://schemas.microsoft.com/office/drawing/2014/main" id="{3349B6BD-FB90-37CF-B0AF-18BC7E57081C}"/>
                  </a:ext>
                </a:extLst>
              </p:cNvPr>
              <p:cNvCxnSpPr>
                <a:cxnSpLocks/>
              </p:cNvCxnSpPr>
              <p:nvPr/>
            </p:nvCxnSpPr>
            <p:spPr>
              <a:xfrm flipH="1" flipV="1">
                <a:off x="6091684" y="2216059"/>
                <a:ext cx="26324" cy="40857"/>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20B79D00-4B9A-F56E-F81B-D9D465E35B0A}"/>
                  </a:ext>
                </a:extLst>
              </p:cNvPr>
              <p:cNvCxnSpPr>
                <a:cxnSpLocks/>
              </p:cNvCxnSpPr>
              <p:nvPr/>
            </p:nvCxnSpPr>
            <p:spPr>
              <a:xfrm flipH="1" flipV="1">
                <a:off x="6118008" y="2251686"/>
                <a:ext cx="26541" cy="59606"/>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grpSp>
        <p:grpSp>
          <p:nvGrpSpPr>
            <p:cNvPr id="1055" name="Group 1054">
              <a:extLst>
                <a:ext uri="{FF2B5EF4-FFF2-40B4-BE49-F238E27FC236}">
                  <a16:creationId xmlns:a16="http://schemas.microsoft.com/office/drawing/2014/main" id="{A004C386-E848-3EE5-75CF-D7DC79700B8F}"/>
                </a:ext>
              </a:extLst>
            </p:cNvPr>
            <p:cNvGrpSpPr/>
            <p:nvPr/>
          </p:nvGrpSpPr>
          <p:grpSpPr>
            <a:xfrm>
              <a:off x="5567966" y="2306806"/>
              <a:ext cx="52865" cy="100463"/>
              <a:chOff x="6091684" y="2216059"/>
              <a:chExt cx="52865" cy="100463"/>
            </a:xfrm>
          </p:grpSpPr>
          <p:cxnSp>
            <p:nvCxnSpPr>
              <p:cNvPr id="1056" name="Straight Connector 1055">
                <a:extLst>
                  <a:ext uri="{FF2B5EF4-FFF2-40B4-BE49-F238E27FC236}">
                    <a16:creationId xmlns:a16="http://schemas.microsoft.com/office/drawing/2014/main" id="{6993F1CE-8F98-7BC8-DD4C-6B9636F74461}"/>
                  </a:ext>
                </a:extLst>
              </p:cNvPr>
              <p:cNvCxnSpPr>
                <a:cxnSpLocks/>
              </p:cNvCxnSpPr>
              <p:nvPr/>
            </p:nvCxnSpPr>
            <p:spPr>
              <a:xfrm flipH="1" flipV="1">
                <a:off x="6091684" y="2216059"/>
                <a:ext cx="26324" cy="40857"/>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BB8683A0-7E98-C3F9-45CD-57F61B3B2F53}"/>
                  </a:ext>
                </a:extLst>
              </p:cNvPr>
              <p:cNvCxnSpPr>
                <a:cxnSpLocks/>
              </p:cNvCxnSpPr>
              <p:nvPr/>
            </p:nvCxnSpPr>
            <p:spPr>
              <a:xfrm flipH="1" flipV="1">
                <a:off x="6118008" y="2256916"/>
                <a:ext cx="26541" cy="59606"/>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sp>
        <p:nvSpPr>
          <p:cNvPr id="1084" name="TextBox 1083">
            <a:extLst>
              <a:ext uri="{FF2B5EF4-FFF2-40B4-BE49-F238E27FC236}">
                <a16:creationId xmlns:a16="http://schemas.microsoft.com/office/drawing/2014/main" id="{7B054B74-E25A-B506-E5B9-5F4A8E94DD18}"/>
              </a:ext>
            </a:extLst>
          </p:cNvPr>
          <p:cNvSpPr txBox="1"/>
          <p:nvPr/>
        </p:nvSpPr>
        <p:spPr>
          <a:xfrm rot="20461870">
            <a:off x="4637177" y="1596461"/>
            <a:ext cx="909223" cy="215444"/>
          </a:xfrm>
          <a:prstGeom prst="rect">
            <a:avLst/>
          </a:prstGeom>
          <a:noFill/>
        </p:spPr>
        <p:txBody>
          <a:bodyPr wrap="none" rtlCol="0">
            <a:spAutoFit/>
          </a:bodyPr>
          <a:lstStyle/>
          <a:p>
            <a:pPr algn="ctr"/>
            <a:r>
              <a:rPr lang="fr-CA" sz="800" dirty="0">
                <a:solidFill>
                  <a:schemeClr val="accent2">
                    <a:lumMod val="75000"/>
                  </a:schemeClr>
                </a:solidFill>
                <a:latin typeface="+mj-lt"/>
              </a:rPr>
              <a:t>Région V5 – V6</a:t>
            </a:r>
          </a:p>
        </p:txBody>
      </p:sp>
      <p:sp>
        <p:nvSpPr>
          <p:cNvPr id="1085" name="Left Brace 1084">
            <a:extLst>
              <a:ext uri="{FF2B5EF4-FFF2-40B4-BE49-F238E27FC236}">
                <a16:creationId xmlns:a16="http://schemas.microsoft.com/office/drawing/2014/main" id="{4A9282CA-5B61-1172-9EDE-8D9153D4581F}"/>
              </a:ext>
            </a:extLst>
          </p:cNvPr>
          <p:cNvSpPr/>
          <p:nvPr/>
        </p:nvSpPr>
        <p:spPr>
          <a:xfrm rot="4297073">
            <a:off x="5076015" y="1611916"/>
            <a:ext cx="168635" cy="458444"/>
          </a:xfrm>
          <a:prstGeom prst="leftBrace">
            <a:avLst>
              <a:gd name="adj1" fmla="val 50578"/>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CA"/>
          </a:p>
        </p:txBody>
      </p:sp>
      <p:grpSp>
        <p:nvGrpSpPr>
          <p:cNvPr id="1138" name="Group 1137">
            <a:extLst>
              <a:ext uri="{FF2B5EF4-FFF2-40B4-BE49-F238E27FC236}">
                <a16:creationId xmlns:a16="http://schemas.microsoft.com/office/drawing/2014/main" id="{0F31F30C-AD1F-8B39-C9F8-6337D1EA1440}"/>
              </a:ext>
            </a:extLst>
          </p:cNvPr>
          <p:cNvGrpSpPr/>
          <p:nvPr/>
        </p:nvGrpSpPr>
        <p:grpSpPr>
          <a:xfrm rot="20784799">
            <a:off x="5234040" y="2321743"/>
            <a:ext cx="474120" cy="142717"/>
            <a:chOff x="5518794" y="2683207"/>
            <a:chExt cx="515960" cy="183024"/>
          </a:xfrm>
        </p:grpSpPr>
        <p:grpSp>
          <p:nvGrpSpPr>
            <p:cNvPr id="1107" name="Group 1106">
              <a:extLst>
                <a:ext uri="{FF2B5EF4-FFF2-40B4-BE49-F238E27FC236}">
                  <a16:creationId xmlns:a16="http://schemas.microsoft.com/office/drawing/2014/main" id="{957B20EE-6AA2-F8FD-C388-21C30AF6C29A}"/>
                </a:ext>
              </a:extLst>
            </p:cNvPr>
            <p:cNvGrpSpPr/>
            <p:nvPr/>
          </p:nvGrpSpPr>
          <p:grpSpPr>
            <a:xfrm>
              <a:off x="5573110" y="2683207"/>
              <a:ext cx="67" cy="177924"/>
              <a:chOff x="5573110" y="2683207"/>
              <a:chExt cx="67" cy="177924"/>
            </a:xfrm>
          </p:grpSpPr>
          <p:cxnSp>
            <p:nvCxnSpPr>
              <p:cNvPr id="1090" name="Straight Connector 1089">
                <a:extLst>
                  <a:ext uri="{FF2B5EF4-FFF2-40B4-BE49-F238E27FC236}">
                    <a16:creationId xmlns:a16="http://schemas.microsoft.com/office/drawing/2014/main" id="{CFF67FDA-65B3-0108-22EA-241BAD6B08F0}"/>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F0F673C4-D008-6BC6-7854-906E37455350}"/>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08" name="Group 1107">
              <a:extLst>
                <a:ext uri="{FF2B5EF4-FFF2-40B4-BE49-F238E27FC236}">
                  <a16:creationId xmlns:a16="http://schemas.microsoft.com/office/drawing/2014/main" id="{7CB7A2B6-9CC9-68B0-7D9A-DCA738196FAD}"/>
                </a:ext>
              </a:extLst>
            </p:cNvPr>
            <p:cNvGrpSpPr/>
            <p:nvPr/>
          </p:nvGrpSpPr>
          <p:grpSpPr>
            <a:xfrm>
              <a:off x="5629152" y="2683207"/>
              <a:ext cx="0" cy="162533"/>
              <a:chOff x="5573177" y="2683207"/>
              <a:chExt cx="0" cy="162533"/>
            </a:xfrm>
          </p:grpSpPr>
          <p:cxnSp>
            <p:nvCxnSpPr>
              <p:cNvPr id="1109" name="Straight Connector 1108">
                <a:extLst>
                  <a:ext uri="{FF2B5EF4-FFF2-40B4-BE49-F238E27FC236}">
                    <a16:creationId xmlns:a16="http://schemas.microsoft.com/office/drawing/2014/main" id="{F6FA0BE0-F739-23ED-B4F3-D4837F95FC07}"/>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70572636-7629-670C-BBF7-173CC0023124}"/>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13" name="Group 1112">
              <a:extLst>
                <a:ext uri="{FF2B5EF4-FFF2-40B4-BE49-F238E27FC236}">
                  <a16:creationId xmlns:a16="http://schemas.microsoft.com/office/drawing/2014/main" id="{7CBD68AF-3DCA-A855-26B7-69B18B9046DA}"/>
                </a:ext>
              </a:extLst>
            </p:cNvPr>
            <p:cNvGrpSpPr/>
            <p:nvPr/>
          </p:nvGrpSpPr>
          <p:grpSpPr>
            <a:xfrm rot="10800000">
              <a:off x="5685127" y="2688307"/>
              <a:ext cx="67" cy="177924"/>
              <a:chOff x="5573110" y="2683207"/>
              <a:chExt cx="67" cy="177924"/>
            </a:xfrm>
          </p:grpSpPr>
          <p:cxnSp>
            <p:nvCxnSpPr>
              <p:cNvPr id="1114" name="Straight Connector 1113">
                <a:extLst>
                  <a:ext uri="{FF2B5EF4-FFF2-40B4-BE49-F238E27FC236}">
                    <a16:creationId xmlns:a16="http://schemas.microsoft.com/office/drawing/2014/main" id="{5E12A3ED-BA28-F8B5-198B-6145985C43E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A09AF14A-C41F-5035-A2C8-69A898A4002B}"/>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16" name="Group 1115">
              <a:extLst>
                <a:ext uri="{FF2B5EF4-FFF2-40B4-BE49-F238E27FC236}">
                  <a16:creationId xmlns:a16="http://schemas.microsoft.com/office/drawing/2014/main" id="{2B147930-3979-D121-801E-3DA6789F9AC2}"/>
                </a:ext>
              </a:extLst>
            </p:cNvPr>
            <p:cNvGrpSpPr/>
            <p:nvPr/>
          </p:nvGrpSpPr>
          <p:grpSpPr>
            <a:xfrm>
              <a:off x="5740277" y="2698598"/>
              <a:ext cx="0" cy="162533"/>
              <a:chOff x="5573177" y="2683207"/>
              <a:chExt cx="0" cy="162533"/>
            </a:xfrm>
          </p:grpSpPr>
          <p:cxnSp>
            <p:nvCxnSpPr>
              <p:cNvPr id="1117" name="Straight Connector 1116">
                <a:extLst>
                  <a:ext uri="{FF2B5EF4-FFF2-40B4-BE49-F238E27FC236}">
                    <a16:creationId xmlns:a16="http://schemas.microsoft.com/office/drawing/2014/main" id="{B42AE97F-AB65-9759-3805-0D0C3DC617FE}"/>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9277568C-0716-27F9-2401-B523B45023E7}"/>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19" name="Group 1118">
              <a:extLst>
                <a:ext uri="{FF2B5EF4-FFF2-40B4-BE49-F238E27FC236}">
                  <a16:creationId xmlns:a16="http://schemas.microsoft.com/office/drawing/2014/main" id="{A45AB347-376C-A9BB-DB91-A3815350167C}"/>
                </a:ext>
              </a:extLst>
            </p:cNvPr>
            <p:cNvGrpSpPr/>
            <p:nvPr/>
          </p:nvGrpSpPr>
          <p:grpSpPr>
            <a:xfrm>
              <a:off x="5797070" y="2684883"/>
              <a:ext cx="0" cy="162533"/>
              <a:chOff x="5573177" y="2683207"/>
              <a:chExt cx="0" cy="162533"/>
            </a:xfrm>
          </p:grpSpPr>
          <p:cxnSp>
            <p:nvCxnSpPr>
              <p:cNvPr id="1120" name="Straight Connector 1119">
                <a:extLst>
                  <a:ext uri="{FF2B5EF4-FFF2-40B4-BE49-F238E27FC236}">
                    <a16:creationId xmlns:a16="http://schemas.microsoft.com/office/drawing/2014/main" id="{AD801F8F-5F14-DF0B-D95F-EDA8CF3B1BB8}"/>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048CC9C9-AA19-0065-68D4-F4F069E5F979}"/>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25" name="Group 1124">
              <a:extLst>
                <a:ext uri="{FF2B5EF4-FFF2-40B4-BE49-F238E27FC236}">
                  <a16:creationId xmlns:a16="http://schemas.microsoft.com/office/drawing/2014/main" id="{F23A5068-D74F-75AA-897A-75E7F7531DDD}"/>
                </a:ext>
              </a:extLst>
            </p:cNvPr>
            <p:cNvGrpSpPr/>
            <p:nvPr/>
          </p:nvGrpSpPr>
          <p:grpSpPr>
            <a:xfrm>
              <a:off x="5850151" y="2683207"/>
              <a:ext cx="67" cy="177924"/>
              <a:chOff x="5573110" y="2683207"/>
              <a:chExt cx="67" cy="177924"/>
            </a:xfrm>
          </p:grpSpPr>
          <p:cxnSp>
            <p:nvCxnSpPr>
              <p:cNvPr id="1126" name="Straight Connector 1125">
                <a:extLst>
                  <a:ext uri="{FF2B5EF4-FFF2-40B4-BE49-F238E27FC236}">
                    <a16:creationId xmlns:a16="http://schemas.microsoft.com/office/drawing/2014/main" id="{FF618969-063E-3D4F-571F-786030FDC397}"/>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1BFF9A55-80B0-3269-6E8D-C74381EFFE44}"/>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28" name="Group 1127">
              <a:extLst>
                <a:ext uri="{FF2B5EF4-FFF2-40B4-BE49-F238E27FC236}">
                  <a16:creationId xmlns:a16="http://schemas.microsoft.com/office/drawing/2014/main" id="{C1207ABA-D0C0-FC45-01A4-2E85531EA266}"/>
                </a:ext>
              </a:extLst>
            </p:cNvPr>
            <p:cNvGrpSpPr/>
            <p:nvPr/>
          </p:nvGrpSpPr>
          <p:grpSpPr>
            <a:xfrm rot="10800000">
              <a:off x="5903298" y="2683207"/>
              <a:ext cx="67" cy="177924"/>
              <a:chOff x="5573110" y="2683207"/>
              <a:chExt cx="67" cy="177924"/>
            </a:xfrm>
          </p:grpSpPr>
          <p:cxnSp>
            <p:nvCxnSpPr>
              <p:cNvPr id="1129" name="Straight Connector 1128">
                <a:extLst>
                  <a:ext uri="{FF2B5EF4-FFF2-40B4-BE49-F238E27FC236}">
                    <a16:creationId xmlns:a16="http://schemas.microsoft.com/office/drawing/2014/main" id="{E5736D36-B42B-3814-FE13-5E070B279AE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3E1E29C-45DB-3A7C-DEF5-FB4A991DE95E}"/>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31" name="Group 1130">
              <a:extLst>
                <a:ext uri="{FF2B5EF4-FFF2-40B4-BE49-F238E27FC236}">
                  <a16:creationId xmlns:a16="http://schemas.microsoft.com/office/drawing/2014/main" id="{05ED6F7D-86A8-DFA6-30DB-772D677076F8}"/>
                </a:ext>
              </a:extLst>
            </p:cNvPr>
            <p:cNvGrpSpPr/>
            <p:nvPr/>
          </p:nvGrpSpPr>
          <p:grpSpPr>
            <a:xfrm rot="10800000">
              <a:off x="5968960" y="2683207"/>
              <a:ext cx="67" cy="177924"/>
              <a:chOff x="5573110" y="2683207"/>
              <a:chExt cx="67" cy="177924"/>
            </a:xfrm>
          </p:grpSpPr>
          <p:cxnSp>
            <p:nvCxnSpPr>
              <p:cNvPr id="1132" name="Straight Connector 1131">
                <a:extLst>
                  <a:ext uri="{FF2B5EF4-FFF2-40B4-BE49-F238E27FC236}">
                    <a16:creationId xmlns:a16="http://schemas.microsoft.com/office/drawing/2014/main" id="{05407C67-60EB-A56F-104B-A5E8276950BE}"/>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16843373-573A-9E16-28DC-8A7E3553D688}"/>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088" name="Straight Connector 1087">
              <a:extLst>
                <a:ext uri="{FF2B5EF4-FFF2-40B4-BE49-F238E27FC236}">
                  <a16:creationId xmlns:a16="http://schemas.microsoft.com/office/drawing/2014/main" id="{86823A68-0B61-7B6F-0843-D11BDF2B8E4B}"/>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B0D4C6DC-F2D8-BF29-F8B4-2EF28B0F1F8B}"/>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grpSp>
        <p:nvGrpSpPr>
          <p:cNvPr id="1139" name="Group 1138">
            <a:extLst>
              <a:ext uri="{FF2B5EF4-FFF2-40B4-BE49-F238E27FC236}">
                <a16:creationId xmlns:a16="http://schemas.microsoft.com/office/drawing/2014/main" id="{39580CCA-3D01-00C8-8537-3E72BAD71015}"/>
              </a:ext>
            </a:extLst>
          </p:cNvPr>
          <p:cNvGrpSpPr/>
          <p:nvPr/>
        </p:nvGrpSpPr>
        <p:grpSpPr>
          <a:xfrm rot="20784799">
            <a:off x="5444846" y="2445590"/>
            <a:ext cx="474120" cy="142717"/>
            <a:chOff x="5518794" y="2683207"/>
            <a:chExt cx="515960" cy="183024"/>
          </a:xfrm>
        </p:grpSpPr>
        <p:grpSp>
          <p:nvGrpSpPr>
            <p:cNvPr id="1140" name="Group 1139">
              <a:extLst>
                <a:ext uri="{FF2B5EF4-FFF2-40B4-BE49-F238E27FC236}">
                  <a16:creationId xmlns:a16="http://schemas.microsoft.com/office/drawing/2014/main" id="{C92723DA-62A1-C229-90E4-EB87290BD162}"/>
                </a:ext>
              </a:extLst>
            </p:cNvPr>
            <p:cNvGrpSpPr/>
            <p:nvPr/>
          </p:nvGrpSpPr>
          <p:grpSpPr>
            <a:xfrm>
              <a:off x="5573110" y="2683207"/>
              <a:ext cx="67" cy="177924"/>
              <a:chOff x="5573110" y="2683207"/>
              <a:chExt cx="67" cy="177924"/>
            </a:xfrm>
          </p:grpSpPr>
          <p:cxnSp>
            <p:nvCxnSpPr>
              <p:cNvPr id="1164" name="Straight Connector 1163">
                <a:extLst>
                  <a:ext uri="{FF2B5EF4-FFF2-40B4-BE49-F238E27FC236}">
                    <a16:creationId xmlns:a16="http://schemas.microsoft.com/office/drawing/2014/main" id="{A19E424E-AE08-8A4C-1B86-C4DDF1E0C46D}"/>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65" name="Straight Connector 1164">
                <a:extLst>
                  <a:ext uri="{FF2B5EF4-FFF2-40B4-BE49-F238E27FC236}">
                    <a16:creationId xmlns:a16="http://schemas.microsoft.com/office/drawing/2014/main" id="{F3AA6153-F443-01D7-2FE9-8F474563C96D}"/>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41" name="Group 1140">
              <a:extLst>
                <a:ext uri="{FF2B5EF4-FFF2-40B4-BE49-F238E27FC236}">
                  <a16:creationId xmlns:a16="http://schemas.microsoft.com/office/drawing/2014/main" id="{382C809D-8239-CC28-2D3F-86B48422767A}"/>
                </a:ext>
              </a:extLst>
            </p:cNvPr>
            <p:cNvGrpSpPr/>
            <p:nvPr/>
          </p:nvGrpSpPr>
          <p:grpSpPr>
            <a:xfrm>
              <a:off x="5629152" y="2683207"/>
              <a:ext cx="0" cy="162533"/>
              <a:chOff x="5573177" y="2683207"/>
              <a:chExt cx="0" cy="162533"/>
            </a:xfrm>
          </p:grpSpPr>
          <p:cxnSp>
            <p:nvCxnSpPr>
              <p:cNvPr id="1162" name="Straight Connector 1161">
                <a:extLst>
                  <a:ext uri="{FF2B5EF4-FFF2-40B4-BE49-F238E27FC236}">
                    <a16:creationId xmlns:a16="http://schemas.microsoft.com/office/drawing/2014/main" id="{9189BDFC-7C1C-990B-7F3B-D5596DE68EBF}"/>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63" name="Straight Connector 1162">
                <a:extLst>
                  <a:ext uri="{FF2B5EF4-FFF2-40B4-BE49-F238E27FC236}">
                    <a16:creationId xmlns:a16="http://schemas.microsoft.com/office/drawing/2014/main" id="{7F5F440B-C5DB-43A1-C69E-947291BE191F}"/>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42" name="Group 1141">
              <a:extLst>
                <a:ext uri="{FF2B5EF4-FFF2-40B4-BE49-F238E27FC236}">
                  <a16:creationId xmlns:a16="http://schemas.microsoft.com/office/drawing/2014/main" id="{E226729D-FCE5-EA19-35C3-69D3811FC133}"/>
                </a:ext>
              </a:extLst>
            </p:cNvPr>
            <p:cNvGrpSpPr/>
            <p:nvPr/>
          </p:nvGrpSpPr>
          <p:grpSpPr>
            <a:xfrm rot="10800000">
              <a:off x="5685127" y="2688307"/>
              <a:ext cx="67" cy="177924"/>
              <a:chOff x="5573110" y="2683207"/>
              <a:chExt cx="67" cy="177924"/>
            </a:xfrm>
          </p:grpSpPr>
          <p:cxnSp>
            <p:nvCxnSpPr>
              <p:cNvPr id="1160" name="Straight Connector 1159">
                <a:extLst>
                  <a:ext uri="{FF2B5EF4-FFF2-40B4-BE49-F238E27FC236}">
                    <a16:creationId xmlns:a16="http://schemas.microsoft.com/office/drawing/2014/main" id="{096C1187-3586-C6BA-6AD0-2E861A7B82E9}"/>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61" name="Straight Connector 1160">
                <a:extLst>
                  <a:ext uri="{FF2B5EF4-FFF2-40B4-BE49-F238E27FC236}">
                    <a16:creationId xmlns:a16="http://schemas.microsoft.com/office/drawing/2014/main" id="{12E71328-9B86-36EC-E818-11C366BC2C56}"/>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43" name="Group 1142">
              <a:extLst>
                <a:ext uri="{FF2B5EF4-FFF2-40B4-BE49-F238E27FC236}">
                  <a16:creationId xmlns:a16="http://schemas.microsoft.com/office/drawing/2014/main" id="{642F1349-0D35-6ED2-2502-93A8A1EA3F34}"/>
                </a:ext>
              </a:extLst>
            </p:cNvPr>
            <p:cNvGrpSpPr/>
            <p:nvPr/>
          </p:nvGrpSpPr>
          <p:grpSpPr>
            <a:xfrm>
              <a:off x="5740277" y="2698598"/>
              <a:ext cx="0" cy="162533"/>
              <a:chOff x="5573177" y="2683207"/>
              <a:chExt cx="0" cy="162533"/>
            </a:xfrm>
          </p:grpSpPr>
          <p:cxnSp>
            <p:nvCxnSpPr>
              <p:cNvPr id="1158" name="Straight Connector 1157">
                <a:extLst>
                  <a:ext uri="{FF2B5EF4-FFF2-40B4-BE49-F238E27FC236}">
                    <a16:creationId xmlns:a16="http://schemas.microsoft.com/office/drawing/2014/main" id="{3D72F457-D779-E9AA-3189-142E06554270}"/>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E0B4008C-18E1-D05F-16D6-F02FF6E6F3DC}"/>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44" name="Group 1143">
              <a:extLst>
                <a:ext uri="{FF2B5EF4-FFF2-40B4-BE49-F238E27FC236}">
                  <a16:creationId xmlns:a16="http://schemas.microsoft.com/office/drawing/2014/main" id="{46A26F60-30A6-9DBA-9DD3-65269E742BF8}"/>
                </a:ext>
              </a:extLst>
            </p:cNvPr>
            <p:cNvGrpSpPr/>
            <p:nvPr/>
          </p:nvGrpSpPr>
          <p:grpSpPr>
            <a:xfrm>
              <a:off x="5797070" y="2684883"/>
              <a:ext cx="0" cy="162533"/>
              <a:chOff x="5573177" y="2683207"/>
              <a:chExt cx="0" cy="162533"/>
            </a:xfrm>
          </p:grpSpPr>
          <p:cxnSp>
            <p:nvCxnSpPr>
              <p:cNvPr id="1156" name="Straight Connector 1155">
                <a:extLst>
                  <a:ext uri="{FF2B5EF4-FFF2-40B4-BE49-F238E27FC236}">
                    <a16:creationId xmlns:a16="http://schemas.microsoft.com/office/drawing/2014/main" id="{9EC12F15-6D9E-6A73-56F6-41D4AD219089}"/>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801F3FA7-48BA-A513-DEB5-084F62D1211C}"/>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45" name="Group 1144">
              <a:extLst>
                <a:ext uri="{FF2B5EF4-FFF2-40B4-BE49-F238E27FC236}">
                  <a16:creationId xmlns:a16="http://schemas.microsoft.com/office/drawing/2014/main" id="{1D4F4E4C-1223-DB97-D76C-D698D3BD87FE}"/>
                </a:ext>
              </a:extLst>
            </p:cNvPr>
            <p:cNvGrpSpPr/>
            <p:nvPr/>
          </p:nvGrpSpPr>
          <p:grpSpPr>
            <a:xfrm>
              <a:off x="5850151" y="2683207"/>
              <a:ext cx="67" cy="177924"/>
              <a:chOff x="5573110" y="2683207"/>
              <a:chExt cx="67" cy="177924"/>
            </a:xfrm>
          </p:grpSpPr>
          <p:cxnSp>
            <p:nvCxnSpPr>
              <p:cNvPr id="1154" name="Straight Connector 1153">
                <a:extLst>
                  <a:ext uri="{FF2B5EF4-FFF2-40B4-BE49-F238E27FC236}">
                    <a16:creationId xmlns:a16="http://schemas.microsoft.com/office/drawing/2014/main" id="{1DF772E4-176D-E4E5-3813-7B0D26826E7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89E34716-5586-9AEC-9CC7-4CF72AA16447}"/>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46" name="Group 1145">
              <a:extLst>
                <a:ext uri="{FF2B5EF4-FFF2-40B4-BE49-F238E27FC236}">
                  <a16:creationId xmlns:a16="http://schemas.microsoft.com/office/drawing/2014/main" id="{ED52BA3D-6704-03D6-B78C-7411EADF6283}"/>
                </a:ext>
              </a:extLst>
            </p:cNvPr>
            <p:cNvGrpSpPr/>
            <p:nvPr/>
          </p:nvGrpSpPr>
          <p:grpSpPr>
            <a:xfrm rot="10800000">
              <a:off x="5903298" y="2683207"/>
              <a:ext cx="67" cy="177924"/>
              <a:chOff x="5573110" y="2683207"/>
              <a:chExt cx="67" cy="177924"/>
            </a:xfrm>
          </p:grpSpPr>
          <p:cxnSp>
            <p:nvCxnSpPr>
              <p:cNvPr id="1152" name="Straight Connector 1151">
                <a:extLst>
                  <a:ext uri="{FF2B5EF4-FFF2-40B4-BE49-F238E27FC236}">
                    <a16:creationId xmlns:a16="http://schemas.microsoft.com/office/drawing/2014/main" id="{19B5197E-FE3B-0357-AD01-55FFD134CC28}"/>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28FE58EC-CF1F-5862-D417-B0C33B498862}"/>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47" name="Group 1146">
              <a:extLst>
                <a:ext uri="{FF2B5EF4-FFF2-40B4-BE49-F238E27FC236}">
                  <a16:creationId xmlns:a16="http://schemas.microsoft.com/office/drawing/2014/main" id="{649DCE65-18C1-44C7-A65F-837C9ED529D9}"/>
                </a:ext>
              </a:extLst>
            </p:cNvPr>
            <p:cNvGrpSpPr/>
            <p:nvPr/>
          </p:nvGrpSpPr>
          <p:grpSpPr>
            <a:xfrm rot="10800000">
              <a:off x="5968960" y="2683207"/>
              <a:ext cx="67" cy="177924"/>
              <a:chOff x="5573110" y="2683207"/>
              <a:chExt cx="67" cy="177924"/>
            </a:xfrm>
          </p:grpSpPr>
          <p:cxnSp>
            <p:nvCxnSpPr>
              <p:cNvPr id="1150" name="Straight Connector 1149">
                <a:extLst>
                  <a:ext uri="{FF2B5EF4-FFF2-40B4-BE49-F238E27FC236}">
                    <a16:creationId xmlns:a16="http://schemas.microsoft.com/office/drawing/2014/main" id="{D5FF103C-06C7-557E-6A60-D652B284E36B}"/>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A8D271BA-4C8A-86DB-EF07-4AB33D9BBF28}"/>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148" name="Straight Connector 1147">
              <a:extLst>
                <a:ext uri="{FF2B5EF4-FFF2-40B4-BE49-F238E27FC236}">
                  <a16:creationId xmlns:a16="http://schemas.microsoft.com/office/drawing/2014/main" id="{38E5AF40-3D00-5FFB-E617-9B47131152F8}"/>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E59C99B4-3AB2-6CFE-3796-0A4544C80D33}"/>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grpSp>
        <p:nvGrpSpPr>
          <p:cNvPr id="1166" name="Group 1165">
            <a:extLst>
              <a:ext uri="{FF2B5EF4-FFF2-40B4-BE49-F238E27FC236}">
                <a16:creationId xmlns:a16="http://schemas.microsoft.com/office/drawing/2014/main" id="{F9B831EF-CCCF-5FB9-8BDC-55B62F2B8446}"/>
              </a:ext>
            </a:extLst>
          </p:cNvPr>
          <p:cNvGrpSpPr/>
          <p:nvPr/>
        </p:nvGrpSpPr>
        <p:grpSpPr>
          <a:xfrm rot="20784799">
            <a:off x="4934538" y="2588367"/>
            <a:ext cx="474120" cy="142717"/>
            <a:chOff x="5518794" y="2683207"/>
            <a:chExt cx="515960" cy="183024"/>
          </a:xfrm>
        </p:grpSpPr>
        <p:grpSp>
          <p:nvGrpSpPr>
            <p:cNvPr id="1167" name="Group 1166">
              <a:extLst>
                <a:ext uri="{FF2B5EF4-FFF2-40B4-BE49-F238E27FC236}">
                  <a16:creationId xmlns:a16="http://schemas.microsoft.com/office/drawing/2014/main" id="{2EF7DC31-6902-F68E-CD4A-FC0AC05DC4BA}"/>
                </a:ext>
              </a:extLst>
            </p:cNvPr>
            <p:cNvGrpSpPr/>
            <p:nvPr/>
          </p:nvGrpSpPr>
          <p:grpSpPr>
            <a:xfrm>
              <a:off x="5573110" y="2683207"/>
              <a:ext cx="67" cy="177924"/>
              <a:chOff x="5573110" y="2683207"/>
              <a:chExt cx="67" cy="177924"/>
            </a:xfrm>
          </p:grpSpPr>
          <p:cxnSp>
            <p:nvCxnSpPr>
              <p:cNvPr id="1191" name="Straight Connector 1190">
                <a:extLst>
                  <a:ext uri="{FF2B5EF4-FFF2-40B4-BE49-F238E27FC236}">
                    <a16:creationId xmlns:a16="http://schemas.microsoft.com/office/drawing/2014/main" id="{17444190-7471-9A5F-44FC-8DAD63815950}"/>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92" name="Straight Connector 1191">
                <a:extLst>
                  <a:ext uri="{FF2B5EF4-FFF2-40B4-BE49-F238E27FC236}">
                    <a16:creationId xmlns:a16="http://schemas.microsoft.com/office/drawing/2014/main" id="{E6EE0A44-028F-9BB8-1C6B-E30E19A93BAA}"/>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68" name="Group 1167">
              <a:extLst>
                <a:ext uri="{FF2B5EF4-FFF2-40B4-BE49-F238E27FC236}">
                  <a16:creationId xmlns:a16="http://schemas.microsoft.com/office/drawing/2014/main" id="{3C51D160-D5BF-CA05-6AE1-15908FE16762}"/>
                </a:ext>
              </a:extLst>
            </p:cNvPr>
            <p:cNvGrpSpPr/>
            <p:nvPr/>
          </p:nvGrpSpPr>
          <p:grpSpPr>
            <a:xfrm>
              <a:off x="5629152" y="2683207"/>
              <a:ext cx="0" cy="162533"/>
              <a:chOff x="5573177" y="2683207"/>
              <a:chExt cx="0" cy="162533"/>
            </a:xfrm>
          </p:grpSpPr>
          <p:cxnSp>
            <p:nvCxnSpPr>
              <p:cNvPr id="1189" name="Straight Connector 1188">
                <a:extLst>
                  <a:ext uri="{FF2B5EF4-FFF2-40B4-BE49-F238E27FC236}">
                    <a16:creationId xmlns:a16="http://schemas.microsoft.com/office/drawing/2014/main" id="{13A18D9B-6DD3-7B41-E65C-AC3AF0154708}"/>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90" name="Straight Connector 1189">
                <a:extLst>
                  <a:ext uri="{FF2B5EF4-FFF2-40B4-BE49-F238E27FC236}">
                    <a16:creationId xmlns:a16="http://schemas.microsoft.com/office/drawing/2014/main" id="{0E75977C-E608-3641-226A-5048635A74F6}"/>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69" name="Group 1168">
              <a:extLst>
                <a:ext uri="{FF2B5EF4-FFF2-40B4-BE49-F238E27FC236}">
                  <a16:creationId xmlns:a16="http://schemas.microsoft.com/office/drawing/2014/main" id="{8D818931-C6EA-00A0-EBE8-87C5618D192B}"/>
                </a:ext>
              </a:extLst>
            </p:cNvPr>
            <p:cNvGrpSpPr/>
            <p:nvPr/>
          </p:nvGrpSpPr>
          <p:grpSpPr>
            <a:xfrm rot="10800000">
              <a:off x="5685127" y="2688307"/>
              <a:ext cx="67" cy="177924"/>
              <a:chOff x="5573110" y="2683207"/>
              <a:chExt cx="67" cy="177924"/>
            </a:xfrm>
          </p:grpSpPr>
          <p:cxnSp>
            <p:nvCxnSpPr>
              <p:cNvPr id="1187" name="Straight Connector 1186">
                <a:extLst>
                  <a:ext uri="{FF2B5EF4-FFF2-40B4-BE49-F238E27FC236}">
                    <a16:creationId xmlns:a16="http://schemas.microsoft.com/office/drawing/2014/main" id="{C4D218FB-A355-A97E-F66E-9FCE3598A6C8}"/>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88" name="Straight Connector 1187">
                <a:extLst>
                  <a:ext uri="{FF2B5EF4-FFF2-40B4-BE49-F238E27FC236}">
                    <a16:creationId xmlns:a16="http://schemas.microsoft.com/office/drawing/2014/main" id="{67DFF241-8F3B-FE68-FC67-D4A139528AA0}"/>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70" name="Group 1169">
              <a:extLst>
                <a:ext uri="{FF2B5EF4-FFF2-40B4-BE49-F238E27FC236}">
                  <a16:creationId xmlns:a16="http://schemas.microsoft.com/office/drawing/2014/main" id="{B8C89367-BB5A-9C53-E96C-7DFDC2667CD8}"/>
                </a:ext>
              </a:extLst>
            </p:cNvPr>
            <p:cNvGrpSpPr/>
            <p:nvPr/>
          </p:nvGrpSpPr>
          <p:grpSpPr>
            <a:xfrm>
              <a:off x="5740277" y="2698598"/>
              <a:ext cx="0" cy="162533"/>
              <a:chOff x="5573177" y="2683207"/>
              <a:chExt cx="0" cy="162533"/>
            </a:xfrm>
          </p:grpSpPr>
          <p:cxnSp>
            <p:nvCxnSpPr>
              <p:cNvPr id="1185" name="Straight Connector 1184">
                <a:extLst>
                  <a:ext uri="{FF2B5EF4-FFF2-40B4-BE49-F238E27FC236}">
                    <a16:creationId xmlns:a16="http://schemas.microsoft.com/office/drawing/2014/main" id="{26EC2F17-26FD-7082-10D9-8EE8F6C281C5}"/>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86" name="Straight Connector 1185">
                <a:extLst>
                  <a:ext uri="{FF2B5EF4-FFF2-40B4-BE49-F238E27FC236}">
                    <a16:creationId xmlns:a16="http://schemas.microsoft.com/office/drawing/2014/main" id="{6D7843DE-1349-3FB7-072A-8A225BE721E2}"/>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71" name="Group 1170">
              <a:extLst>
                <a:ext uri="{FF2B5EF4-FFF2-40B4-BE49-F238E27FC236}">
                  <a16:creationId xmlns:a16="http://schemas.microsoft.com/office/drawing/2014/main" id="{8EC62F3D-8B85-AB44-25C2-CA9D17D3D8D3}"/>
                </a:ext>
              </a:extLst>
            </p:cNvPr>
            <p:cNvGrpSpPr/>
            <p:nvPr/>
          </p:nvGrpSpPr>
          <p:grpSpPr>
            <a:xfrm>
              <a:off x="5797070" y="2684883"/>
              <a:ext cx="0" cy="162533"/>
              <a:chOff x="5573177" y="2683207"/>
              <a:chExt cx="0" cy="162533"/>
            </a:xfrm>
          </p:grpSpPr>
          <p:cxnSp>
            <p:nvCxnSpPr>
              <p:cNvPr id="1183" name="Straight Connector 1182">
                <a:extLst>
                  <a:ext uri="{FF2B5EF4-FFF2-40B4-BE49-F238E27FC236}">
                    <a16:creationId xmlns:a16="http://schemas.microsoft.com/office/drawing/2014/main" id="{D4AF4253-3080-4BBC-4543-A1AEBD49D0F2}"/>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84" name="Straight Connector 1183">
                <a:extLst>
                  <a:ext uri="{FF2B5EF4-FFF2-40B4-BE49-F238E27FC236}">
                    <a16:creationId xmlns:a16="http://schemas.microsoft.com/office/drawing/2014/main" id="{6CF5C555-7921-00FE-695B-1ADE47A9AA33}"/>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72" name="Group 1171">
              <a:extLst>
                <a:ext uri="{FF2B5EF4-FFF2-40B4-BE49-F238E27FC236}">
                  <a16:creationId xmlns:a16="http://schemas.microsoft.com/office/drawing/2014/main" id="{5D57B4F2-4E91-8E5E-4544-4514FB2226F5}"/>
                </a:ext>
              </a:extLst>
            </p:cNvPr>
            <p:cNvGrpSpPr/>
            <p:nvPr/>
          </p:nvGrpSpPr>
          <p:grpSpPr>
            <a:xfrm>
              <a:off x="5850151" y="2683207"/>
              <a:ext cx="67" cy="177924"/>
              <a:chOff x="5573110" y="2683207"/>
              <a:chExt cx="67" cy="177924"/>
            </a:xfrm>
          </p:grpSpPr>
          <p:cxnSp>
            <p:nvCxnSpPr>
              <p:cNvPr id="1181" name="Straight Connector 1180">
                <a:extLst>
                  <a:ext uri="{FF2B5EF4-FFF2-40B4-BE49-F238E27FC236}">
                    <a16:creationId xmlns:a16="http://schemas.microsoft.com/office/drawing/2014/main" id="{F7A1641A-0E48-CA64-2B82-F38171FF6201}"/>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82" name="Straight Connector 1181">
                <a:extLst>
                  <a:ext uri="{FF2B5EF4-FFF2-40B4-BE49-F238E27FC236}">
                    <a16:creationId xmlns:a16="http://schemas.microsoft.com/office/drawing/2014/main" id="{AD23707F-5DE7-841A-3792-DF7C34A5DD0E}"/>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73" name="Group 1172">
              <a:extLst>
                <a:ext uri="{FF2B5EF4-FFF2-40B4-BE49-F238E27FC236}">
                  <a16:creationId xmlns:a16="http://schemas.microsoft.com/office/drawing/2014/main" id="{E2773B8D-9351-531B-33EA-5D53D8955BA8}"/>
                </a:ext>
              </a:extLst>
            </p:cNvPr>
            <p:cNvGrpSpPr/>
            <p:nvPr/>
          </p:nvGrpSpPr>
          <p:grpSpPr>
            <a:xfrm rot="10800000">
              <a:off x="5903298" y="2683207"/>
              <a:ext cx="67" cy="177924"/>
              <a:chOff x="5573110" y="2683207"/>
              <a:chExt cx="67" cy="177924"/>
            </a:xfrm>
          </p:grpSpPr>
          <p:cxnSp>
            <p:nvCxnSpPr>
              <p:cNvPr id="1179" name="Straight Connector 1178">
                <a:extLst>
                  <a:ext uri="{FF2B5EF4-FFF2-40B4-BE49-F238E27FC236}">
                    <a16:creationId xmlns:a16="http://schemas.microsoft.com/office/drawing/2014/main" id="{CB3E5AFD-CFBE-B721-2B9A-E7D030EEB93A}"/>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80" name="Straight Connector 1179">
                <a:extLst>
                  <a:ext uri="{FF2B5EF4-FFF2-40B4-BE49-F238E27FC236}">
                    <a16:creationId xmlns:a16="http://schemas.microsoft.com/office/drawing/2014/main" id="{4832EF3F-A3D8-EA4C-AC30-3415EFC202D9}"/>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74" name="Group 1173">
              <a:extLst>
                <a:ext uri="{FF2B5EF4-FFF2-40B4-BE49-F238E27FC236}">
                  <a16:creationId xmlns:a16="http://schemas.microsoft.com/office/drawing/2014/main" id="{415C07DB-C03A-B922-B09A-A333602C982D}"/>
                </a:ext>
              </a:extLst>
            </p:cNvPr>
            <p:cNvGrpSpPr/>
            <p:nvPr/>
          </p:nvGrpSpPr>
          <p:grpSpPr>
            <a:xfrm rot="10800000">
              <a:off x="5968960" y="2683207"/>
              <a:ext cx="67" cy="177924"/>
              <a:chOff x="5573110" y="2683207"/>
              <a:chExt cx="67" cy="177924"/>
            </a:xfrm>
          </p:grpSpPr>
          <p:cxnSp>
            <p:nvCxnSpPr>
              <p:cNvPr id="1177" name="Straight Connector 1176">
                <a:extLst>
                  <a:ext uri="{FF2B5EF4-FFF2-40B4-BE49-F238E27FC236}">
                    <a16:creationId xmlns:a16="http://schemas.microsoft.com/office/drawing/2014/main" id="{AA670CD1-89F3-5543-2AEA-324733E209D8}"/>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78" name="Straight Connector 1177">
                <a:extLst>
                  <a:ext uri="{FF2B5EF4-FFF2-40B4-BE49-F238E27FC236}">
                    <a16:creationId xmlns:a16="http://schemas.microsoft.com/office/drawing/2014/main" id="{D6364780-72AA-0AD7-15C0-4F00AC040CF4}"/>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175" name="Straight Connector 1174">
              <a:extLst>
                <a:ext uri="{FF2B5EF4-FFF2-40B4-BE49-F238E27FC236}">
                  <a16:creationId xmlns:a16="http://schemas.microsoft.com/office/drawing/2014/main" id="{898BE631-EE58-7E17-25B4-355C3D46B222}"/>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176" name="Straight Connector 1175">
              <a:extLst>
                <a:ext uri="{FF2B5EF4-FFF2-40B4-BE49-F238E27FC236}">
                  <a16:creationId xmlns:a16="http://schemas.microsoft.com/office/drawing/2014/main" id="{5CCD2E0F-2AF4-3E88-9FD8-C64928E2375B}"/>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grpSp>
        <p:nvGrpSpPr>
          <p:cNvPr id="1193" name="Group 1192">
            <a:extLst>
              <a:ext uri="{FF2B5EF4-FFF2-40B4-BE49-F238E27FC236}">
                <a16:creationId xmlns:a16="http://schemas.microsoft.com/office/drawing/2014/main" id="{63B324AB-1F8F-C252-C15D-29D8F7487108}"/>
              </a:ext>
            </a:extLst>
          </p:cNvPr>
          <p:cNvGrpSpPr/>
          <p:nvPr/>
        </p:nvGrpSpPr>
        <p:grpSpPr>
          <a:xfrm rot="20784799">
            <a:off x="5838358" y="2556460"/>
            <a:ext cx="474120" cy="142717"/>
            <a:chOff x="5518794" y="2683207"/>
            <a:chExt cx="515960" cy="183024"/>
          </a:xfrm>
        </p:grpSpPr>
        <p:grpSp>
          <p:nvGrpSpPr>
            <p:cNvPr id="1194" name="Group 1193">
              <a:extLst>
                <a:ext uri="{FF2B5EF4-FFF2-40B4-BE49-F238E27FC236}">
                  <a16:creationId xmlns:a16="http://schemas.microsoft.com/office/drawing/2014/main" id="{864A96C5-CC4D-664D-373C-529775D03D6E}"/>
                </a:ext>
              </a:extLst>
            </p:cNvPr>
            <p:cNvGrpSpPr/>
            <p:nvPr/>
          </p:nvGrpSpPr>
          <p:grpSpPr>
            <a:xfrm>
              <a:off x="5573110" y="2683207"/>
              <a:ext cx="67" cy="177924"/>
              <a:chOff x="5573110" y="2683207"/>
              <a:chExt cx="67" cy="177924"/>
            </a:xfrm>
          </p:grpSpPr>
          <p:cxnSp>
            <p:nvCxnSpPr>
              <p:cNvPr id="1218" name="Straight Connector 1217">
                <a:extLst>
                  <a:ext uri="{FF2B5EF4-FFF2-40B4-BE49-F238E27FC236}">
                    <a16:creationId xmlns:a16="http://schemas.microsoft.com/office/drawing/2014/main" id="{FA3CBE40-7E60-AA62-14BB-BD890AC2D038}"/>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19" name="Straight Connector 1218">
                <a:extLst>
                  <a:ext uri="{FF2B5EF4-FFF2-40B4-BE49-F238E27FC236}">
                    <a16:creationId xmlns:a16="http://schemas.microsoft.com/office/drawing/2014/main" id="{9D97C77C-4C3A-BFA6-486A-B954F4B069DF}"/>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95" name="Group 1194">
              <a:extLst>
                <a:ext uri="{FF2B5EF4-FFF2-40B4-BE49-F238E27FC236}">
                  <a16:creationId xmlns:a16="http://schemas.microsoft.com/office/drawing/2014/main" id="{7E758BC6-5CCC-2642-9533-BA3A44629FD1}"/>
                </a:ext>
              </a:extLst>
            </p:cNvPr>
            <p:cNvGrpSpPr/>
            <p:nvPr/>
          </p:nvGrpSpPr>
          <p:grpSpPr>
            <a:xfrm>
              <a:off x="5629152" y="2683207"/>
              <a:ext cx="0" cy="162533"/>
              <a:chOff x="5573177" y="2683207"/>
              <a:chExt cx="0" cy="162533"/>
            </a:xfrm>
          </p:grpSpPr>
          <p:cxnSp>
            <p:nvCxnSpPr>
              <p:cNvPr id="1216" name="Straight Connector 1215">
                <a:extLst>
                  <a:ext uri="{FF2B5EF4-FFF2-40B4-BE49-F238E27FC236}">
                    <a16:creationId xmlns:a16="http://schemas.microsoft.com/office/drawing/2014/main" id="{70F95EAD-693B-998F-EE34-F673C7001B76}"/>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17" name="Straight Connector 1216">
                <a:extLst>
                  <a:ext uri="{FF2B5EF4-FFF2-40B4-BE49-F238E27FC236}">
                    <a16:creationId xmlns:a16="http://schemas.microsoft.com/office/drawing/2014/main" id="{1BFCF25C-4BF7-760F-16B1-311C4E37598C}"/>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96" name="Group 1195">
              <a:extLst>
                <a:ext uri="{FF2B5EF4-FFF2-40B4-BE49-F238E27FC236}">
                  <a16:creationId xmlns:a16="http://schemas.microsoft.com/office/drawing/2014/main" id="{5EC53539-1977-5781-C264-A6E6435A7773}"/>
                </a:ext>
              </a:extLst>
            </p:cNvPr>
            <p:cNvGrpSpPr/>
            <p:nvPr/>
          </p:nvGrpSpPr>
          <p:grpSpPr>
            <a:xfrm rot="10800000">
              <a:off x="5685127" y="2688307"/>
              <a:ext cx="67" cy="177924"/>
              <a:chOff x="5573110" y="2683207"/>
              <a:chExt cx="67" cy="177924"/>
            </a:xfrm>
          </p:grpSpPr>
          <p:cxnSp>
            <p:nvCxnSpPr>
              <p:cNvPr id="1214" name="Straight Connector 1213">
                <a:extLst>
                  <a:ext uri="{FF2B5EF4-FFF2-40B4-BE49-F238E27FC236}">
                    <a16:creationId xmlns:a16="http://schemas.microsoft.com/office/drawing/2014/main" id="{8B45C541-DFD6-D660-D249-6CBCD528AAE2}"/>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15" name="Straight Connector 1214">
                <a:extLst>
                  <a:ext uri="{FF2B5EF4-FFF2-40B4-BE49-F238E27FC236}">
                    <a16:creationId xmlns:a16="http://schemas.microsoft.com/office/drawing/2014/main" id="{5304BF2B-177B-2B47-68DA-A8115B96DA48}"/>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97" name="Group 1196">
              <a:extLst>
                <a:ext uri="{FF2B5EF4-FFF2-40B4-BE49-F238E27FC236}">
                  <a16:creationId xmlns:a16="http://schemas.microsoft.com/office/drawing/2014/main" id="{542C50E3-7DEC-ED69-B19C-3B0FD8A81DBF}"/>
                </a:ext>
              </a:extLst>
            </p:cNvPr>
            <p:cNvGrpSpPr/>
            <p:nvPr/>
          </p:nvGrpSpPr>
          <p:grpSpPr>
            <a:xfrm>
              <a:off x="5740277" y="2698598"/>
              <a:ext cx="0" cy="162533"/>
              <a:chOff x="5573177" y="2683207"/>
              <a:chExt cx="0" cy="162533"/>
            </a:xfrm>
          </p:grpSpPr>
          <p:cxnSp>
            <p:nvCxnSpPr>
              <p:cNvPr id="1212" name="Straight Connector 1211">
                <a:extLst>
                  <a:ext uri="{FF2B5EF4-FFF2-40B4-BE49-F238E27FC236}">
                    <a16:creationId xmlns:a16="http://schemas.microsoft.com/office/drawing/2014/main" id="{852C65A3-B62E-2C6F-DF51-591C4D224809}"/>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13" name="Straight Connector 1212">
                <a:extLst>
                  <a:ext uri="{FF2B5EF4-FFF2-40B4-BE49-F238E27FC236}">
                    <a16:creationId xmlns:a16="http://schemas.microsoft.com/office/drawing/2014/main" id="{E0138341-CF6F-E0BB-918F-2A3440530616}"/>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98" name="Group 1197">
              <a:extLst>
                <a:ext uri="{FF2B5EF4-FFF2-40B4-BE49-F238E27FC236}">
                  <a16:creationId xmlns:a16="http://schemas.microsoft.com/office/drawing/2014/main" id="{7C2ABBEA-B35F-A172-0FC3-75225D437FFD}"/>
                </a:ext>
              </a:extLst>
            </p:cNvPr>
            <p:cNvGrpSpPr/>
            <p:nvPr/>
          </p:nvGrpSpPr>
          <p:grpSpPr>
            <a:xfrm>
              <a:off x="5797070" y="2684883"/>
              <a:ext cx="0" cy="162533"/>
              <a:chOff x="5573177" y="2683207"/>
              <a:chExt cx="0" cy="162533"/>
            </a:xfrm>
          </p:grpSpPr>
          <p:cxnSp>
            <p:nvCxnSpPr>
              <p:cNvPr id="1210" name="Straight Connector 1209">
                <a:extLst>
                  <a:ext uri="{FF2B5EF4-FFF2-40B4-BE49-F238E27FC236}">
                    <a16:creationId xmlns:a16="http://schemas.microsoft.com/office/drawing/2014/main" id="{9F7034FA-66CC-E7CB-F334-9FA6B2075999}"/>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11" name="Straight Connector 1210">
                <a:extLst>
                  <a:ext uri="{FF2B5EF4-FFF2-40B4-BE49-F238E27FC236}">
                    <a16:creationId xmlns:a16="http://schemas.microsoft.com/office/drawing/2014/main" id="{4ACD58CC-45E4-12E8-8421-CA7E4FB2706E}"/>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99" name="Group 1198">
              <a:extLst>
                <a:ext uri="{FF2B5EF4-FFF2-40B4-BE49-F238E27FC236}">
                  <a16:creationId xmlns:a16="http://schemas.microsoft.com/office/drawing/2014/main" id="{6D01DFFF-B97A-5D8E-8526-990F0D23F3AB}"/>
                </a:ext>
              </a:extLst>
            </p:cNvPr>
            <p:cNvGrpSpPr/>
            <p:nvPr/>
          </p:nvGrpSpPr>
          <p:grpSpPr>
            <a:xfrm>
              <a:off x="5850151" y="2683207"/>
              <a:ext cx="67" cy="177924"/>
              <a:chOff x="5573110" y="2683207"/>
              <a:chExt cx="67" cy="177924"/>
            </a:xfrm>
          </p:grpSpPr>
          <p:cxnSp>
            <p:nvCxnSpPr>
              <p:cNvPr id="1208" name="Straight Connector 1207">
                <a:extLst>
                  <a:ext uri="{FF2B5EF4-FFF2-40B4-BE49-F238E27FC236}">
                    <a16:creationId xmlns:a16="http://schemas.microsoft.com/office/drawing/2014/main" id="{5D773796-A7E1-E904-F594-CD973D92B437}"/>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09" name="Straight Connector 1208">
                <a:extLst>
                  <a:ext uri="{FF2B5EF4-FFF2-40B4-BE49-F238E27FC236}">
                    <a16:creationId xmlns:a16="http://schemas.microsoft.com/office/drawing/2014/main" id="{21E49819-75DB-AECA-79C8-7F71A7965CA7}"/>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00" name="Group 1199">
              <a:extLst>
                <a:ext uri="{FF2B5EF4-FFF2-40B4-BE49-F238E27FC236}">
                  <a16:creationId xmlns:a16="http://schemas.microsoft.com/office/drawing/2014/main" id="{5DA5D7FB-735D-3C53-9BD1-709C492D3E05}"/>
                </a:ext>
              </a:extLst>
            </p:cNvPr>
            <p:cNvGrpSpPr/>
            <p:nvPr/>
          </p:nvGrpSpPr>
          <p:grpSpPr>
            <a:xfrm rot="10800000">
              <a:off x="5903298" y="2683207"/>
              <a:ext cx="67" cy="177924"/>
              <a:chOff x="5573110" y="2683207"/>
              <a:chExt cx="67" cy="177924"/>
            </a:xfrm>
          </p:grpSpPr>
          <p:cxnSp>
            <p:nvCxnSpPr>
              <p:cNvPr id="1206" name="Straight Connector 1205">
                <a:extLst>
                  <a:ext uri="{FF2B5EF4-FFF2-40B4-BE49-F238E27FC236}">
                    <a16:creationId xmlns:a16="http://schemas.microsoft.com/office/drawing/2014/main" id="{429CA748-8D4A-A803-EDFC-0E76C90A11AE}"/>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07" name="Straight Connector 1206">
                <a:extLst>
                  <a:ext uri="{FF2B5EF4-FFF2-40B4-BE49-F238E27FC236}">
                    <a16:creationId xmlns:a16="http://schemas.microsoft.com/office/drawing/2014/main" id="{FD7681EB-2F93-7811-BF4E-E4441A870BD2}"/>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01" name="Group 1200">
              <a:extLst>
                <a:ext uri="{FF2B5EF4-FFF2-40B4-BE49-F238E27FC236}">
                  <a16:creationId xmlns:a16="http://schemas.microsoft.com/office/drawing/2014/main" id="{20797C1D-4421-B110-51FC-D5141B6D0509}"/>
                </a:ext>
              </a:extLst>
            </p:cNvPr>
            <p:cNvGrpSpPr/>
            <p:nvPr/>
          </p:nvGrpSpPr>
          <p:grpSpPr>
            <a:xfrm rot="10800000">
              <a:off x="5968960" y="2683207"/>
              <a:ext cx="67" cy="177924"/>
              <a:chOff x="5573110" y="2683207"/>
              <a:chExt cx="67" cy="177924"/>
            </a:xfrm>
          </p:grpSpPr>
          <p:cxnSp>
            <p:nvCxnSpPr>
              <p:cNvPr id="1204" name="Straight Connector 1203">
                <a:extLst>
                  <a:ext uri="{FF2B5EF4-FFF2-40B4-BE49-F238E27FC236}">
                    <a16:creationId xmlns:a16="http://schemas.microsoft.com/office/drawing/2014/main" id="{4B8D790C-2CBD-A7FC-3842-9D9A5F693D55}"/>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05" name="Straight Connector 1204">
                <a:extLst>
                  <a:ext uri="{FF2B5EF4-FFF2-40B4-BE49-F238E27FC236}">
                    <a16:creationId xmlns:a16="http://schemas.microsoft.com/office/drawing/2014/main" id="{12E3792C-638E-B44A-7E3D-C804A8C79BC4}"/>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202" name="Straight Connector 1201">
              <a:extLst>
                <a:ext uri="{FF2B5EF4-FFF2-40B4-BE49-F238E27FC236}">
                  <a16:creationId xmlns:a16="http://schemas.microsoft.com/office/drawing/2014/main" id="{60959036-568E-BEE2-3995-A249D864ABC6}"/>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203" name="Straight Connector 1202">
              <a:extLst>
                <a:ext uri="{FF2B5EF4-FFF2-40B4-BE49-F238E27FC236}">
                  <a16:creationId xmlns:a16="http://schemas.microsoft.com/office/drawing/2014/main" id="{042A0143-6DA0-243C-9A31-02AA151214A8}"/>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grpSp>
        <p:nvGrpSpPr>
          <p:cNvPr id="1220" name="Group 1219">
            <a:extLst>
              <a:ext uri="{FF2B5EF4-FFF2-40B4-BE49-F238E27FC236}">
                <a16:creationId xmlns:a16="http://schemas.microsoft.com/office/drawing/2014/main" id="{94CD2F84-7016-F262-CAF4-27C17B5B5D68}"/>
              </a:ext>
            </a:extLst>
          </p:cNvPr>
          <p:cNvGrpSpPr/>
          <p:nvPr/>
        </p:nvGrpSpPr>
        <p:grpSpPr>
          <a:xfrm rot="20784799">
            <a:off x="5302077" y="2723770"/>
            <a:ext cx="474120" cy="142717"/>
            <a:chOff x="5518794" y="2683207"/>
            <a:chExt cx="515960" cy="183024"/>
          </a:xfrm>
        </p:grpSpPr>
        <p:grpSp>
          <p:nvGrpSpPr>
            <p:cNvPr id="1221" name="Group 1220">
              <a:extLst>
                <a:ext uri="{FF2B5EF4-FFF2-40B4-BE49-F238E27FC236}">
                  <a16:creationId xmlns:a16="http://schemas.microsoft.com/office/drawing/2014/main" id="{D2E38155-5397-85B1-BAC3-038D4CED31A4}"/>
                </a:ext>
              </a:extLst>
            </p:cNvPr>
            <p:cNvGrpSpPr/>
            <p:nvPr/>
          </p:nvGrpSpPr>
          <p:grpSpPr>
            <a:xfrm>
              <a:off x="5573110" y="2683207"/>
              <a:ext cx="67" cy="177924"/>
              <a:chOff x="5573110" y="2683207"/>
              <a:chExt cx="67" cy="177924"/>
            </a:xfrm>
          </p:grpSpPr>
          <p:cxnSp>
            <p:nvCxnSpPr>
              <p:cNvPr id="1245" name="Straight Connector 1244">
                <a:extLst>
                  <a:ext uri="{FF2B5EF4-FFF2-40B4-BE49-F238E27FC236}">
                    <a16:creationId xmlns:a16="http://schemas.microsoft.com/office/drawing/2014/main" id="{63FFDBD8-3520-E81D-9E0A-9D0B4851C61A}"/>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46" name="Straight Connector 1245">
                <a:extLst>
                  <a:ext uri="{FF2B5EF4-FFF2-40B4-BE49-F238E27FC236}">
                    <a16:creationId xmlns:a16="http://schemas.microsoft.com/office/drawing/2014/main" id="{1C9C47FC-7F95-AF57-4457-F1DB51429A5F}"/>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22" name="Group 1221">
              <a:extLst>
                <a:ext uri="{FF2B5EF4-FFF2-40B4-BE49-F238E27FC236}">
                  <a16:creationId xmlns:a16="http://schemas.microsoft.com/office/drawing/2014/main" id="{DDF029A6-4AAE-80E5-C487-F0FA578582DC}"/>
                </a:ext>
              </a:extLst>
            </p:cNvPr>
            <p:cNvGrpSpPr/>
            <p:nvPr/>
          </p:nvGrpSpPr>
          <p:grpSpPr>
            <a:xfrm>
              <a:off x="5629152" y="2683207"/>
              <a:ext cx="0" cy="162533"/>
              <a:chOff x="5573177" y="2683207"/>
              <a:chExt cx="0" cy="162533"/>
            </a:xfrm>
          </p:grpSpPr>
          <p:cxnSp>
            <p:nvCxnSpPr>
              <p:cNvPr id="1243" name="Straight Connector 1242">
                <a:extLst>
                  <a:ext uri="{FF2B5EF4-FFF2-40B4-BE49-F238E27FC236}">
                    <a16:creationId xmlns:a16="http://schemas.microsoft.com/office/drawing/2014/main" id="{8DDA604F-5CC2-CF31-5171-C92A39164D6F}"/>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44" name="Straight Connector 1243">
                <a:extLst>
                  <a:ext uri="{FF2B5EF4-FFF2-40B4-BE49-F238E27FC236}">
                    <a16:creationId xmlns:a16="http://schemas.microsoft.com/office/drawing/2014/main" id="{D34A0C4C-96FE-C0FE-4862-E1C665628918}"/>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23" name="Group 1222">
              <a:extLst>
                <a:ext uri="{FF2B5EF4-FFF2-40B4-BE49-F238E27FC236}">
                  <a16:creationId xmlns:a16="http://schemas.microsoft.com/office/drawing/2014/main" id="{7FEEB268-D5DC-FF1B-1BB8-4E11D56A8451}"/>
                </a:ext>
              </a:extLst>
            </p:cNvPr>
            <p:cNvGrpSpPr/>
            <p:nvPr/>
          </p:nvGrpSpPr>
          <p:grpSpPr>
            <a:xfrm rot="10800000">
              <a:off x="5685127" y="2688307"/>
              <a:ext cx="67" cy="177924"/>
              <a:chOff x="5573110" y="2683207"/>
              <a:chExt cx="67" cy="177924"/>
            </a:xfrm>
          </p:grpSpPr>
          <p:cxnSp>
            <p:nvCxnSpPr>
              <p:cNvPr id="1241" name="Straight Connector 1240">
                <a:extLst>
                  <a:ext uri="{FF2B5EF4-FFF2-40B4-BE49-F238E27FC236}">
                    <a16:creationId xmlns:a16="http://schemas.microsoft.com/office/drawing/2014/main" id="{88EF8B10-552E-1AF6-09C1-AA2026D19FD5}"/>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42" name="Straight Connector 1241">
                <a:extLst>
                  <a:ext uri="{FF2B5EF4-FFF2-40B4-BE49-F238E27FC236}">
                    <a16:creationId xmlns:a16="http://schemas.microsoft.com/office/drawing/2014/main" id="{BABF7ECA-FA74-49AA-A4C1-484FF0E56BA5}"/>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24" name="Group 1223">
              <a:extLst>
                <a:ext uri="{FF2B5EF4-FFF2-40B4-BE49-F238E27FC236}">
                  <a16:creationId xmlns:a16="http://schemas.microsoft.com/office/drawing/2014/main" id="{FBAF00D1-5B2E-FE85-152A-83C098BED8A4}"/>
                </a:ext>
              </a:extLst>
            </p:cNvPr>
            <p:cNvGrpSpPr/>
            <p:nvPr/>
          </p:nvGrpSpPr>
          <p:grpSpPr>
            <a:xfrm>
              <a:off x="5740277" y="2698598"/>
              <a:ext cx="0" cy="162533"/>
              <a:chOff x="5573177" y="2683207"/>
              <a:chExt cx="0" cy="162533"/>
            </a:xfrm>
          </p:grpSpPr>
          <p:cxnSp>
            <p:nvCxnSpPr>
              <p:cNvPr id="1239" name="Straight Connector 1238">
                <a:extLst>
                  <a:ext uri="{FF2B5EF4-FFF2-40B4-BE49-F238E27FC236}">
                    <a16:creationId xmlns:a16="http://schemas.microsoft.com/office/drawing/2014/main" id="{959B3EA1-13E0-7D01-2660-1C50294182AF}"/>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40" name="Straight Connector 1239">
                <a:extLst>
                  <a:ext uri="{FF2B5EF4-FFF2-40B4-BE49-F238E27FC236}">
                    <a16:creationId xmlns:a16="http://schemas.microsoft.com/office/drawing/2014/main" id="{6039B0C6-BCB1-EBE7-8AFB-3084F3745E92}"/>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25" name="Group 1224">
              <a:extLst>
                <a:ext uri="{FF2B5EF4-FFF2-40B4-BE49-F238E27FC236}">
                  <a16:creationId xmlns:a16="http://schemas.microsoft.com/office/drawing/2014/main" id="{2D6B7F4C-4DE6-9E39-C069-15DCCA4B1934}"/>
                </a:ext>
              </a:extLst>
            </p:cNvPr>
            <p:cNvGrpSpPr/>
            <p:nvPr/>
          </p:nvGrpSpPr>
          <p:grpSpPr>
            <a:xfrm>
              <a:off x="5797070" y="2684883"/>
              <a:ext cx="0" cy="162533"/>
              <a:chOff x="5573177" y="2683207"/>
              <a:chExt cx="0" cy="162533"/>
            </a:xfrm>
          </p:grpSpPr>
          <p:cxnSp>
            <p:nvCxnSpPr>
              <p:cNvPr id="1237" name="Straight Connector 1236">
                <a:extLst>
                  <a:ext uri="{FF2B5EF4-FFF2-40B4-BE49-F238E27FC236}">
                    <a16:creationId xmlns:a16="http://schemas.microsoft.com/office/drawing/2014/main" id="{D1BC1FCA-01AD-00CC-98A0-5FC7DCF9A092}"/>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38" name="Straight Connector 1237">
                <a:extLst>
                  <a:ext uri="{FF2B5EF4-FFF2-40B4-BE49-F238E27FC236}">
                    <a16:creationId xmlns:a16="http://schemas.microsoft.com/office/drawing/2014/main" id="{EB9EBDB6-9A28-66D9-F959-1A7208E4C39A}"/>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26" name="Group 1225">
              <a:extLst>
                <a:ext uri="{FF2B5EF4-FFF2-40B4-BE49-F238E27FC236}">
                  <a16:creationId xmlns:a16="http://schemas.microsoft.com/office/drawing/2014/main" id="{3FEE1FC5-F575-63C4-BB38-7A7EBE5FF2DD}"/>
                </a:ext>
              </a:extLst>
            </p:cNvPr>
            <p:cNvGrpSpPr/>
            <p:nvPr/>
          </p:nvGrpSpPr>
          <p:grpSpPr>
            <a:xfrm>
              <a:off x="5850151" y="2683207"/>
              <a:ext cx="67" cy="177924"/>
              <a:chOff x="5573110" y="2683207"/>
              <a:chExt cx="67" cy="177924"/>
            </a:xfrm>
          </p:grpSpPr>
          <p:cxnSp>
            <p:nvCxnSpPr>
              <p:cNvPr id="1235" name="Straight Connector 1234">
                <a:extLst>
                  <a:ext uri="{FF2B5EF4-FFF2-40B4-BE49-F238E27FC236}">
                    <a16:creationId xmlns:a16="http://schemas.microsoft.com/office/drawing/2014/main" id="{8D8821F9-3BF5-2D11-59AC-06A47B478092}"/>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36" name="Straight Connector 1235">
                <a:extLst>
                  <a:ext uri="{FF2B5EF4-FFF2-40B4-BE49-F238E27FC236}">
                    <a16:creationId xmlns:a16="http://schemas.microsoft.com/office/drawing/2014/main" id="{0625B646-0CCB-6AC2-F460-07235EB151CD}"/>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27" name="Group 1226">
              <a:extLst>
                <a:ext uri="{FF2B5EF4-FFF2-40B4-BE49-F238E27FC236}">
                  <a16:creationId xmlns:a16="http://schemas.microsoft.com/office/drawing/2014/main" id="{C9B569D9-5C05-62F5-25FB-E8D8190D09F3}"/>
                </a:ext>
              </a:extLst>
            </p:cNvPr>
            <p:cNvGrpSpPr/>
            <p:nvPr/>
          </p:nvGrpSpPr>
          <p:grpSpPr>
            <a:xfrm rot="10800000">
              <a:off x="5903298" y="2683207"/>
              <a:ext cx="67" cy="177924"/>
              <a:chOff x="5573110" y="2683207"/>
              <a:chExt cx="67" cy="177924"/>
            </a:xfrm>
          </p:grpSpPr>
          <p:cxnSp>
            <p:nvCxnSpPr>
              <p:cNvPr id="1233" name="Straight Connector 1232">
                <a:extLst>
                  <a:ext uri="{FF2B5EF4-FFF2-40B4-BE49-F238E27FC236}">
                    <a16:creationId xmlns:a16="http://schemas.microsoft.com/office/drawing/2014/main" id="{BCFCDD03-030A-E490-0328-661A17F11D6A}"/>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34" name="Straight Connector 1233">
                <a:extLst>
                  <a:ext uri="{FF2B5EF4-FFF2-40B4-BE49-F238E27FC236}">
                    <a16:creationId xmlns:a16="http://schemas.microsoft.com/office/drawing/2014/main" id="{FFED6F31-412A-9349-061A-BACFA268E557}"/>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28" name="Group 1227">
              <a:extLst>
                <a:ext uri="{FF2B5EF4-FFF2-40B4-BE49-F238E27FC236}">
                  <a16:creationId xmlns:a16="http://schemas.microsoft.com/office/drawing/2014/main" id="{766F2781-1EC3-BEA7-1AB9-9651F2967DE3}"/>
                </a:ext>
              </a:extLst>
            </p:cNvPr>
            <p:cNvGrpSpPr/>
            <p:nvPr/>
          </p:nvGrpSpPr>
          <p:grpSpPr>
            <a:xfrm rot="10800000">
              <a:off x="5968960" y="2683207"/>
              <a:ext cx="67" cy="177924"/>
              <a:chOff x="5573110" y="2683207"/>
              <a:chExt cx="67" cy="177924"/>
            </a:xfrm>
          </p:grpSpPr>
          <p:cxnSp>
            <p:nvCxnSpPr>
              <p:cNvPr id="1231" name="Straight Connector 1230">
                <a:extLst>
                  <a:ext uri="{FF2B5EF4-FFF2-40B4-BE49-F238E27FC236}">
                    <a16:creationId xmlns:a16="http://schemas.microsoft.com/office/drawing/2014/main" id="{E119AF17-6B95-2840-4F81-F29978B5F8A0}"/>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32" name="Straight Connector 1231">
                <a:extLst>
                  <a:ext uri="{FF2B5EF4-FFF2-40B4-BE49-F238E27FC236}">
                    <a16:creationId xmlns:a16="http://schemas.microsoft.com/office/drawing/2014/main" id="{79B1A02C-DCC6-802C-822A-D0EB9918C117}"/>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229" name="Straight Connector 1228">
              <a:extLst>
                <a:ext uri="{FF2B5EF4-FFF2-40B4-BE49-F238E27FC236}">
                  <a16:creationId xmlns:a16="http://schemas.microsoft.com/office/drawing/2014/main" id="{008DE71C-DC46-430B-103D-6D547078E45F}"/>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230" name="Straight Connector 1229">
              <a:extLst>
                <a:ext uri="{FF2B5EF4-FFF2-40B4-BE49-F238E27FC236}">
                  <a16:creationId xmlns:a16="http://schemas.microsoft.com/office/drawing/2014/main" id="{39892320-8DD9-DD8F-4BA2-703040E7B46D}"/>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grpSp>
        <p:nvGrpSpPr>
          <p:cNvPr id="1247" name="Group 1246">
            <a:extLst>
              <a:ext uri="{FF2B5EF4-FFF2-40B4-BE49-F238E27FC236}">
                <a16:creationId xmlns:a16="http://schemas.microsoft.com/office/drawing/2014/main" id="{829E981F-8150-E35F-C5C2-A048FB8DBAB7}"/>
              </a:ext>
            </a:extLst>
          </p:cNvPr>
          <p:cNvGrpSpPr/>
          <p:nvPr/>
        </p:nvGrpSpPr>
        <p:grpSpPr>
          <a:xfrm rot="20784799">
            <a:off x="5711656" y="2800798"/>
            <a:ext cx="474120" cy="142717"/>
            <a:chOff x="5518794" y="2683207"/>
            <a:chExt cx="515960" cy="183024"/>
          </a:xfrm>
        </p:grpSpPr>
        <p:grpSp>
          <p:nvGrpSpPr>
            <p:cNvPr id="1248" name="Group 1247">
              <a:extLst>
                <a:ext uri="{FF2B5EF4-FFF2-40B4-BE49-F238E27FC236}">
                  <a16:creationId xmlns:a16="http://schemas.microsoft.com/office/drawing/2014/main" id="{994ACAEB-D29A-87E4-DF6B-F0F210B4296E}"/>
                </a:ext>
              </a:extLst>
            </p:cNvPr>
            <p:cNvGrpSpPr/>
            <p:nvPr/>
          </p:nvGrpSpPr>
          <p:grpSpPr>
            <a:xfrm>
              <a:off x="5573110" y="2683207"/>
              <a:ext cx="67" cy="177924"/>
              <a:chOff x="5573110" y="2683207"/>
              <a:chExt cx="67" cy="177924"/>
            </a:xfrm>
          </p:grpSpPr>
          <p:cxnSp>
            <p:nvCxnSpPr>
              <p:cNvPr id="1272" name="Straight Connector 1271">
                <a:extLst>
                  <a:ext uri="{FF2B5EF4-FFF2-40B4-BE49-F238E27FC236}">
                    <a16:creationId xmlns:a16="http://schemas.microsoft.com/office/drawing/2014/main" id="{8506E420-4DA0-9E5A-965C-2D57AD08289B}"/>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73" name="Straight Connector 1272">
                <a:extLst>
                  <a:ext uri="{FF2B5EF4-FFF2-40B4-BE49-F238E27FC236}">
                    <a16:creationId xmlns:a16="http://schemas.microsoft.com/office/drawing/2014/main" id="{9C097356-62AD-B5CD-B17E-661C01209AE4}"/>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49" name="Group 1248">
              <a:extLst>
                <a:ext uri="{FF2B5EF4-FFF2-40B4-BE49-F238E27FC236}">
                  <a16:creationId xmlns:a16="http://schemas.microsoft.com/office/drawing/2014/main" id="{27383BD0-C2E3-707E-4126-5800943625D5}"/>
                </a:ext>
              </a:extLst>
            </p:cNvPr>
            <p:cNvGrpSpPr/>
            <p:nvPr/>
          </p:nvGrpSpPr>
          <p:grpSpPr>
            <a:xfrm>
              <a:off x="5629152" y="2683207"/>
              <a:ext cx="0" cy="162533"/>
              <a:chOff x="5573177" y="2683207"/>
              <a:chExt cx="0" cy="162533"/>
            </a:xfrm>
          </p:grpSpPr>
          <p:cxnSp>
            <p:nvCxnSpPr>
              <p:cNvPr id="1270" name="Straight Connector 1269">
                <a:extLst>
                  <a:ext uri="{FF2B5EF4-FFF2-40B4-BE49-F238E27FC236}">
                    <a16:creationId xmlns:a16="http://schemas.microsoft.com/office/drawing/2014/main" id="{50E005BB-C7A5-FF97-D839-3891C56843FA}"/>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71" name="Straight Connector 1270">
                <a:extLst>
                  <a:ext uri="{FF2B5EF4-FFF2-40B4-BE49-F238E27FC236}">
                    <a16:creationId xmlns:a16="http://schemas.microsoft.com/office/drawing/2014/main" id="{3C0CD0A4-B5FE-7519-ECD9-277EA7B58D75}"/>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50" name="Group 1249">
              <a:extLst>
                <a:ext uri="{FF2B5EF4-FFF2-40B4-BE49-F238E27FC236}">
                  <a16:creationId xmlns:a16="http://schemas.microsoft.com/office/drawing/2014/main" id="{42B859C5-2FB8-CE01-A621-5491DBD83220}"/>
                </a:ext>
              </a:extLst>
            </p:cNvPr>
            <p:cNvGrpSpPr/>
            <p:nvPr/>
          </p:nvGrpSpPr>
          <p:grpSpPr>
            <a:xfrm rot="10800000">
              <a:off x="5685127" y="2688307"/>
              <a:ext cx="67" cy="177924"/>
              <a:chOff x="5573110" y="2683207"/>
              <a:chExt cx="67" cy="177924"/>
            </a:xfrm>
          </p:grpSpPr>
          <p:cxnSp>
            <p:nvCxnSpPr>
              <p:cNvPr id="1268" name="Straight Connector 1267">
                <a:extLst>
                  <a:ext uri="{FF2B5EF4-FFF2-40B4-BE49-F238E27FC236}">
                    <a16:creationId xmlns:a16="http://schemas.microsoft.com/office/drawing/2014/main" id="{73701140-0D6B-B945-689A-F5EC9E9E8ECD}"/>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69" name="Straight Connector 1268">
                <a:extLst>
                  <a:ext uri="{FF2B5EF4-FFF2-40B4-BE49-F238E27FC236}">
                    <a16:creationId xmlns:a16="http://schemas.microsoft.com/office/drawing/2014/main" id="{BFDB9DD2-2A04-211E-AC30-A8DC7D188D93}"/>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51" name="Group 1250">
              <a:extLst>
                <a:ext uri="{FF2B5EF4-FFF2-40B4-BE49-F238E27FC236}">
                  <a16:creationId xmlns:a16="http://schemas.microsoft.com/office/drawing/2014/main" id="{34304693-E558-6F6D-C90D-7E1713743C50}"/>
                </a:ext>
              </a:extLst>
            </p:cNvPr>
            <p:cNvGrpSpPr/>
            <p:nvPr/>
          </p:nvGrpSpPr>
          <p:grpSpPr>
            <a:xfrm>
              <a:off x="5740277" y="2698598"/>
              <a:ext cx="0" cy="162533"/>
              <a:chOff x="5573177" y="2683207"/>
              <a:chExt cx="0" cy="162533"/>
            </a:xfrm>
          </p:grpSpPr>
          <p:cxnSp>
            <p:nvCxnSpPr>
              <p:cNvPr id="1266" name="Straight Connector 1265">
                <a:extLst>
                  <a:ext uri="{FF2B5EF4-FFF2-40B4-BE49-F238E27FC236}">
                    <a16:creationId xmlns:a16="http://schemas.microsoft.com/office/drawing/2014/main" id="{433A09BB-8706-514C-D410-C147D706FC36}"/>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67" name="Straight Connector 1266">
                <a:extLst>
                  <a:ext uri="{FF2B5EF4-FFF2-40B4-BE49-F238E27FC236}">
                    <a16:creationId xmlns:a16="http://schemas.microsoft.com/office/drawing/2014/main" id="{DBEBB62B-FF76-E51C-D353-22955B3E3404}"/>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52" name="Group 1251">
              <a:extLst>
                <a:ext uri="{FF2B5EF4-FFF2-40B4-BE49-F238E27FC236}">
                  <a16:creationId xmlns:a16="http://schemas.microsoft.com/office/drawing/2014/main" id="{C959DC83-B6D8-614E-1156-6415303414C4}"/>
                </a:ext>
              </a:extLst>
            </p:cNvPr>
            <p:cNvGrpSpPr/>
            <p:nvPr/>
          </p:nvGrpSpPr>
          <p:grpSpPr>
            <a:xfrm>
              <a:off x="5797070" y="2684883"/>
              <a:ext cx="0" cy="162533"/>
              <a:chOff x="5573177" y="2683207"/>
              <a:chExt cx="0" cy="162533"/>
            </a:xfrm>
          </p:grpSpPr>
          <p:cxnSp>
            <p:nvCxnSpPr>
              <p:cNvPr id="1264" name="Straight Connector 1263">
                <a:extLst>
                  <a:ext uri="{FF2B5EF4-FFF2-40B4-BE49-F238E27FC236}">
                    <a16:creationId xmlns:a16="http://schemas.microsoft.com/office/drawing/2014/main" id="{4B1A1B64-B502-21F3-9836-02EFA4F31563}"/>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65" name="Straight Connector 1264">
                <a:extLst>
                  <a:ext uri="{FF2B5EF4-FFF2-40B4-BE49-F238E27FC236}">
                    <a16:creationId xmlns:a16="http://schemas.microsoft.com/office/drawing/2014/main" id="{564E2C78-1988-567A-BF08-DDCC75CEC558}"/>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53" name="Group 1252">
              <a:extLst>
                <a:ext uri="{FF2B5EF4-FFF2-40B4-BE49-F238E27FC236}">
                  <a16:creationId xmlns:a16="http://schemas.microsoft.com/office/drawing/2014/main" id="{586041F8-56A1-91C0-C0B6-1836100482B1}"/>
                </a:ext>
              </a:extLst>
            </p:cNvPr>
            <p:cNvGrpSpPr/>
            <p:nvPr/>
          </p:nvGrpSpPr>
          <p:grpSpPr>
            <a:xfrm>
              <a:off x="5850151" y="2683207"/>
              <a:ext cx="67" cy="177924"/>
              <a:chOff x="5573110" y="2683207"/>
              <a:chExt cx="67" cy="177924"/>
            </a:xfrm>
          </p:grpSpPr>
          <p:cxnSp>
            <p:nvCxnSpPr>
              <p:cNvPr id="1262" name="Straight Connector 1261">
                <a:extLst>
                  <a:ext uri="{FF2B5EF4-FFF2-40B4-BE49-F238E27FC236}">
                    <a16:creationId xmlns:a16="http://schemas.microsoft.com/office/drawing/2014/main" id="{3918A468-BE31-150E-FC70-D196939A212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63" name="Straight Connector 1262">
                <a:extLst>
                  <a:ext uri="{FF2B5EF4-FFF2-40B4-BE49-F238E27FC236}">
                    <a16:creationId xmlns:a16="http://schemas.microsoft.com/office/drawing/2014/main" id="{382B6E82-E638-541F-F8F2-A03B64FDF471}"/>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54" name="Group 1253">
              <a:extLst>
                <a:ext uri="{FF2B5EF4-FFF2-40B4-BE49-F238E27FC236}">
                  <a16:creationId xmlns:a16="http://schemas.microsoft.com/office/drawing/2014/main" id="{4EA12FA0-B618-9EFC-F90A-F81AF0108E56}"/>
                </a:ext>
              </a:extLst>
            </p:cNvPr>
            <p:cNvGrpSpPr/>
            <p:nvPr/>
          </p:nvGrpSpPr>
          <p:grpSpPr>
            <a:xfrm rot="10800000">
              <a:off x="5903298" y="2683207"/>
              <a:ext cx="67" cy="177924"/>
              <a:chOff x="5573110" y="2683207"/>
              <a:chExt cx="67" cy="177924"/>
            </a:xfrm>
          </p:grpSpPr>
          <p:cxnSp>
            <p:nvCxnSpPr>
              <p:cNvPr id="1260" name="Straight Connector 1259">
                <a:extLst>
                  <a:ext uri="{FF2B5EF4-FFF2-40B4-BE49-F238E27FC236}">
                    <a16:creationId xmlns:a16="http://schemas.microsoft.com/office/drawing/2014/main" id="{B46201FE-75A4-1604-CAB9-DDDE5A506A4A}"/>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61" name="Straight Connector 1260">
                <a:extLst>
                  <a:ext uri="{FF2B5EF4-FFF2-40B4-BE49-F238E27FC236}">
                    <a16:creationId xmlns:a16="http://schemas.microsoft.com/office/drawing/2014/main" id="{3A6FA75B-12BC-70DE-8B99-62EF0617308A}"/>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55" name="Group 1254">
              <a:extLst>
                <a:ext uri="{FF2B5EF4-FFF2-40B4-BE49-F238E27FC236}">
                  <a16:creationId xmlns:a16="http://schemas.microsoft.com/office/drawing/2014/main" id="{A70F4550-6B5B-6523-3FD7-56CF8A38944B}"/>
                </a:ext>
              </a:extLst>
            </p:cNvPr>
            <p:cNvGrpSpPr/>
            <p:nvPr/>
          </p:nvGrpSpPr>
          <p:grpSpPr>
            <a:xfrm rot="10800000">
              <a:off x="5968960" y="2683207"/>
              <a:ext cx="67" cy="177924"/>
              <a:chOff x="5573110" y="2683207"/>
              <a:chExt cx="67" cy="177924"/>
            </a:xfrm>
          </p:grpSpPr>
          <p:cxnSp>
            <p:nvCxnSpPr>
              <p:cNvPr id="1258" name="Straight Connector 1257">
                <a:extLst>
                  <a:ext uri="{FF2B5EF4-FFF2-40B4-BE49-F238E27FC236}">
                    <a16:creationId xmlns:a16="http://schemas.microsoft.com/office/drawing/2014/main" id="{A4C9F276-9D1F-5B65-1EBA-7FF04623AC2D}"/>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59" name="Straight Connector 1258">
                <a:extLst>
                  <a:ext uri="{FF2B5EF4-FFF2-40B4-BE49-F238E27FC236}">
                    <a16:creationId xmlns:a16="http://schemas.microsoft.com/office/drawing/2014/main" id="{E5335060-692C-C4A7-46F6-46B64C5169EA}"/>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256" name="Straight Connector 1255">
              <a:extLst>
                <a:ext uri="{FF2B5EF4-FFF2-40B4-BE49-F238E27FC236}">
                  <a16:creationId xmlns:a16="http://schemas.microsoft.com/office/drawing/2014/main" id="{52A58FCF-6179-C2CA-4FAE-3BA0EAF2C547}"/>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257" name="Straight Connector 1256">
              <a:extLst>
                <a:ext uri="{FF2B5EF4-FFF2-40B4-BE49-F238E27FC236}">
                  <a16:creationId xmlns:a16="http://schemas.microsoft.com/office/drawing/2014/main" id="{07F7AE40-E032-D7C1-8630-C23206814B4A}"/>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grpSp>
        <p:nvGrpSpPr>
          <p:cNvPr id="1274" name="Group 1273">
            <a:extLst>
              <a:ext uri="{FF2B5EF4-FFF2-40B4-BE49-F238E27FC236}">
                <a16:creationId xmlns:a16="http://schemas.microsoft.com/office/drawing/2014/main" id="{FCC13D7F-7EEB-0C77-C261-DD243960169E}"/>
              </a:ext>
            </a:extLst>
          </p:cNvPr>
          <p:cNvGrpSpPr/>
          <p:nvPr/>
        </p:nvGrpSpPr>
        <p:grpSpPr>
          <a:xfrm rot="20784799">
            <a:off x="6428992" y="2531783"/>
            <a:ext cx="474120" cy="142717"/>
            <a:chOff x="5518794" y="2683207"/>
            <a:chExt cx="515960" cy="183024"/>
          </a:xfrm>
        </p:grpSpPr>
        <p:grpSp>
          <p:nvGrpSpPr>
            <p:cNvPr id="1275" name="Group 1274">
              <a:extLst>
                <a:ext uri="{FF2B5EF4-FFF2-40B4-BE49-F238E27FC236}">
                  <a16:creationId xmlns:a16="http://schemas.microsoft.com/office/drawing/2014/main" id="{6E9FB94B-B5EB-103C-0BAE-C00AA44F3036}"/>
                </a:ext>
              </a:extLst>
            </p:cNvPr>
            <p:cNvGrpSpPr/>
            <p:nvPr/>
          </p:nvGrpSpPr>
          <p:grpSpPr>
            <a:xfrm>
              <a:off x="5573110" y="2683207"/>
              <a:ext cx="67" cy="177924"/>
              <a:chOff x="5573110" y="2683207"/>
              <a:chExt cx="67" cy="177924"/>
            </a:xfrm>
          </p:grpSpPr>
          <p:cxnSp>
            <p:nvCxnSpPr>
              <p:cNvPr id="1299" name="Straight Connector 1298">
                <a:extLst>
                  <a:ext uri="{FF2B5EF4-FFF2-40B4-BE49-F238E27FC236}">
                    <a16:creationId xmlns:a16="http://schemas.microsoft.com/office/drawing/2014/main" id="{E901B8F1-7EB3-2AD5-2543-A5BB65CC4D5F}"/>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300" name="Straight Connector 1299">
                <a:extLst>
                  <a:ext uri="{FF2B5EF4-FFF2-40B4-BE49-F238E27FC236}">
                    <a16:creationId xmlns:a16="http://schemas.microsoft.com/office/drawing/2014/main" id="{03F36884-E559-735C-156C-ABD2D7A18438}"/>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76" name="Group 1275">
              <a:extLst>
                <a:ext uri="{FF2B5EF4-FFF2-40B4-BE49-F238E27FC236}">
                  <a16:creationId xmlns:a16="http://schemas.microsoft.com/office/drawing/2014/main" id="{1681962B-8E21-9CFC-A9EB-B8C0DEBD5D3B}"/>
                </a:ext>
              </a:extLst>
            </p:cNvPr>
            <p:cNvGrpSpPr/>
            <p:nvPr/>
          </p:nvGrpSpPr>
          <p:grpSpPr>
            <a:xfrm>
              <a:off x="5629152" y="2683207"/>
              <a:ext cx="0" cy="162533"/>
              <a:chOff x="5573177" y="2683207"/>
              <a:chExt cx="0" cy="162533"/>
            </a:xfrm>
          </p:grpSpPr>
          <p:cxnSp>
            <p:nvCxnSpPr>
              <p:cNvPr id="1297" name="Straight Connector 1296">
                <a:extLst>
                  <a:ext uri="{FF2B5EF4-FFF2-40B4-BE49-F238E27FC236}">
                    <a16:creationId xmlns:a16="http://schemas.microsoft.com/office/drawing/2014/main" id="{2304E746-61C2-9D4F-C07C-7C862662932E}"/>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98" name="Straight Connector 1297">
                <a:extLst>
                  <a:ext uri="{FF2B5EF4-FFF2-40B4-BE49-F238E27FC236}">
                    <a16:creationId xmlns:a16="http://schemas.microsoft.com/office/drawing/2014/main" id="{0833AD35-4BF4-3CC0-E266-AFB3F4C1A588}"/>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77" name="Group 1276">
              <a:extLst>
                <a:ext uri="{FF2B5EF4-FFF2-40B4-BE49-F238E27FC236}">
                  <a16:creationId xmlns:a16="http://schemas.microsoft.com/office/drawing/2014/main" id="{72FB1286-441A-FD69-5CBE-48F320FEC678}"/>
                </a:ext>
              </a:extLst>
            </p:cNvPr>
            <p:cNvGrpSpPr/>
            <p:nvPr/>
          </p:nvGrpSpPr>
          <p:grpSpPr>
            <a:xfrm rot="10800000">
              <a:off x="5685127" y="2688307"/>
              <a:ext cx="67" cy="177924"/>
              <a:chOff x="5573110" y="2683207"/>
              <a:chExt cx="67" cy="177924"/>
            </a:xfrm>
          </p:grpSpPr>
          <p:cxnSp>
            <p:nvCxnSpPr>
              <p:cNvPr id="1295" name="Straight Connector 1294">
                <a:extLst>
                  <a:ext uri="{FF2B5EF4-FFF2-40B4-BE49-F238E27FC236}">
                    <a16:creationId xmlns:a16="http://schemas.microsoft.com/office/drawing/2014/main" id="{98EED7F9-FB08-09C5-0FF5-61BFCED2788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96" name="Straight Connector 1295">
                <a:extLst>
                  <a:ext uri="{FF2B5EF4-FFF2-40B4-BE49-F238E27FC236}">
                    <a16:creationId xmlns:a16="http://schemas.microsoft.com/office/drawing/2014/main" id="{1909F9FC-0969-B834-EA34-E967A70F61E9}"/>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78" name="Group 1277">
              <a:extLst>
                <a:ext uri="{FF2B5EF4-FFF2-40B4-BE49-F238E27FC236}">
                  <a16:creationId xmlns:a16="http://schemas.microsoft.com/office/drawing/2014/main" id="{71891B97-E7CE-33A8-386F-90786A497041}"/>
                </a:ext>
              </a:extLst>
            </p:cNvPr>
            <p:cNvGrpSpPr/>
            <p:nvPr/>
          </p:nvGrpSpPr>
          <p:grpSpPr>
            <a:xfrm>
              <a:off x="5740277" y="2698598"/>
              <a:ext cx="0" cy="162533"/>
              <a:chOff x="5573177" y="2683207"/>
              <a:chExt cx="0" cy="162533"/>
            </a:xfrm>
          </p:grpSpPr>
          <p:cxnSp>
            <p:nvCxnSpPr>
              <p:cNvPr id="1293" name="Straight Connector 1292">
                <a:extLst>
                  <a:ext uri="{FF2B5EF4-FFF2-40B4-BE49-F238E27FC236}">
                    <a16:creationId xmlns:a16="http://schemas.microsoft.com/office/drawing/2014/main" id="{EDE4CCBC-76C8-CE2B-0A9C-2249C22B0A60}"/>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94" name="Straight Connector 1293">
                <a:extLst>
                  <a:ext uri="{FF2B5EF4-FFF2-40B4-BE49-F238E27FC236}">
                    <a16:creationId xmlns:a16="http://schemas.microsoft.com/office/drawing/2014/main" id="{68E08AB8-5B93-0421-7CED-92AA084ACBB4}"/>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79" name="Group 1278">
              <a:extLst>
                <a:ext uri="{FF2B5EF4-FFF2-40B4-BE49-F238E27FC236}">
                  <a16:creationId xmlns:a16="http://schemas.microsoft.com/office/drawing/2014/main" id="{4623FBFB-E714-1C96-5CC2-B6D0E409E386}"/>
                </a:ext>
              </a:extLst>
            </p:cNvPr>
            <p:cNvGrpSpPr/>
            <p:nvPr/>
          </p:nvGrpSpPr>
          <p:grpSpPr>
            <a:xfrm>
              <a:off x="5797070" y="2684883"/>
              <a:ext cx="0" cy="162533"/>
              <a:chOff x="5573177" y="2683207"/>
              <a:chExt cx="0" cy="162533"/>
            </a:xfrm>
          </p:grpSpPr>
          <p:cxnSp>
            <p:nvCxnSpPr>
              <p:cNvPr id="1291" name="Straight Connector 1290">
                <a:extLst>
                  <a:ext uri="{FF2B5EF4-FFF2-40B4-BE49-F238E27FC236}">
                    <a16:creationId xmlns:a16="http://schemas.microsoft.com/office/drawing/2014/main" id="{EFE36EE9-22DA-7411-65F1-FDB9980ED313}"/>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92" name="Straight Connector 1291">
                <a:extLst>
                  <a:ext uri="{FF2B5EF4-FFF2-40B4-BE49-F238E27FC236}">
                    <a16:creationId xmlns:a16="http://schemas.microsoft.com/office/drawing/2014/main" id="{DEE3FF88-0944-BB0C-1DFC-3776FDC964CD}"/>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80" name="Group 1279">
              <a:extLst>
                <a:ext uri="{FF2B5EF4-FFF2-40B4-BE49-F238E27FC236}">
                  <a16:creationId xmlns:a16="http://schemas.microsoft.com/office/drawing/2014/main" id="{9E58294D-EF86-CDD5-4120-9CDBB87A94A6}"/>
                </a:ext>
              </a:extLst>
            </p:cNvPr>
            <p:cNvGrpSpPr/>
            <p:nvPr/>
          </p:nvGrpSpPr>
          <p:grpSpPr>
            <a:xfrm>
              <a:off x="5850151" y="2683207"/>
              <a:ext cx="67" cy="177924"/>
              <a:chOff x="5573110" y="2683207"/>
              <a:chExt cx="67" cy="177924"/>
            </a:xfrm>
          </p:grpSpPr>
          <p:cxnSp>
            <p:nvCxnSpPr>
              <p:cNvPr id="1289" name="Straight Connector 1288">
                <a:extLst>
                  <a:ext uri="{FF2B5EF4-FFF2-40B4-BE49-F238E27FC236}">
                    <a16:creationId xmlns:a16="http://schemas.microsoft.com/office/drawing/2014/main" id="{DBAD11CA-B53D-1B36-24A9-A37ECF1EA1E4}"/>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90" name="Straight Connector 1289">
                <a:extLst>
                  <a:ext uri="{FF2B5EF4-FFF2-40B4-BE49-F238E27FC236}">
                    <a16:creationId xmlns:a16="http://schemas.microsoft.com/office/drawing/2014/main" id="{AFE64C36-1248-7FE2-1AD3-D9A3FB3C03C2}"/>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81" name="Group 1280">
              <a:extLst>
                <a:ext uri="{FF2B5EF4-FFF2-40B4-BE49-F238E27FC236}">
                  <a16:creationId xmlns:a16="http://schemas.microsoft.com/office/drawing/2014/main" id="{A4E734CF-921A-2731-1BC0-90413973475C}"/>
                </a:ext>
              </a:extLst>
            </p:cNvPr>
            <p:cNvGrpSpPr/>
            <p:nvPr/>
          </p:nvGrpSpPr>
          <p:grpSpPr>
            <a:xfrm rot="10800000">
              <a:off x="5903298" y="2683207"/>
              <a:ext cx="67" cy="177924"/>
              <a:chOff x="5573110" y="2683207"/>
              <a:chExt cx="67" cy="177924"/>
            </a:xfrm>
          </p:grpSpPr>
          <p:cxnSp>
            <p:nvCxnSpPr>
              <p:cNvPr id="1287" name="Straight Connector 1286">
                <a:extLst>
                  <a:ext uri="{FF2B5EF4-FFF2-40B4-BE49-F238E27FC236}">
                    <a16:creationId xmlns:a16="http://schemas.microsoft.com/office/drawing/2014/main" id="{B2037E83-7D54-0CFB-46E8-1496A9FE2FF1}"/>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88" name="Straight Connector 1287">
                <a:extLst>
                  <a:ext uri="{FF2B5EF4-FFF2-40B4-BE49-F238E27FC236}">
                    <a16:creationId xmlns:a16="http://schemas.microsoft.com/office/drawing/2014/main" id="{5CA6A672-25B9-FEC9-8C41-7BA47FFA9771}"/>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82" name="Group 1281">
              <a:extLst>
                <a:ext uri="{FF2B5EF4-FFF2-40B4-BE49-F238E27FC236}">
                  <a16:creationId xmlns:a16="http://schemas.microsoft.com/office/drawing/2014/main" id="{052362D0-AF21-07B6-8750-2030B9FE9537}"/>
                </a:ext>
              </a:extLst>
            </p:cNvPr>
            <p:cNvGrpSpPr/>
            <p:nvPr/>
          </p:nvGrpSpPr>
          <p:grpSpPr>
            <a:xfrm rot="10800000">
              <a:off x="5968960" y="2683207"/>
              <a:ext cx="67" cy="177924"/>
              <a:chOff x="5573110" y="2683207"/>
              <a:chExt cx="67" cy="177924"/>
            </a:xfrm>
          </p:grpSpPr>
          <p:cxnSp>
            <p:nvCxnSpPr>
              <p:cNvPr id="1285" name="Straight Connector 1284">
                <a:extLst>
                  <a:ext uri="{FF2B5EF4-FFF2-40B4-BE49-F238E27FC236}">
                    <a16:creationId xmlns:a16="http://schemas.microsoft.com/office/drawing/2014/main" id="{ADD5C29C-028E-C227-CD7D-7FAF6B61073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86" name="Straight Connector 1285">
                <a:extLst>
                  <a:ext uri="{FF2B5EF4-FFF2-40B4-BE49-F238E27FC236}">
                    <a16:creationId xmlns:a16="http://schemas.microsoft.com/office/drawing/2014/main" id="{62A4C49B-7A41-6BAD-D2A1-19C2D9BFDB1A}"/>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283" name="Straight Connector 1282">
              <a:extLst>
                <a:ext uri="{FF2B5EF4-FFF2-40B4-BE49-F238E27FC236}">
                  <a16:creationId xmlns:a16="http://schemas.microsoft.com/office/drawing/2014/main" id="{5C5F3A10-6A27-3D76-708C-C34E8E133D86}"/>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284" name="Straight Connector 1283">
              <a:extLst>
                <a:ext uri="{FF2B5EF4-FFF2-40B4-BE49-F238E27FC236}">
                  <a16:creationId xmlns:a16="http://schemas.microsoft.com/office/drawing/2014/main" id="{F61FF31E-6497-31A5-E087-F66A890B01BD}"/>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grpSp>
        <p:nvGrpSpPr>
          <p:cNvPr id="1301" name="Group 1300">
            <a:extLst>
              <a:ext uri="{FF2B5EF4-FFF2-40B4-BE49-F238E27FC236}">
                <a16:creationId xmlns:a16="http://schemas.microsoft.com/office/drawing/2014/main" id="{54E1AA2C-D7E7-32E6-4AEF-091D907C61DB}"/>
              </a:ext>
            </a:extLst>
          </p:cNvPr>
          <p:cNvGrpSpPr/>
          <p:nvPr/>
        </p:nvGrpSpPr>
        <p:grpSpPr>
          <a:xfrm rot="684734">
            <a:off x="6981274" y="2254766"/>
            <a:ext cx="474120" cy="142717"/>
            <a:chOff x="5518794" y="2683207"/>
            <a:chExt cx="515960" cy="183024"/>
          </a:xfrm>
        </p:grpSpPr>
        <p:grpSp>
          <p:nvGrpSpPr>
            <p:cNvPr id="1302" name="Group 1301">
              <a:extLst>
                <a:ext uri="{FF2B5EF4-FFF2-40B4-BE49-F238E27FC236}">
                  <a16:creationId xmlns:a16="http://schemas.microsoft.com/office/drawing/2014/main" id="{B21AB3F7-DA48-1974-4C51-46455B1BD551}"/>
                </a:ext>
              </a:extLst>
            </p:cNvPr>
            <p:cNvGrpSpPr/>
            <p:nvPr/>
          </p:nvGrpSpPr>
          <p:grpSpPr>
            <a:xfrm>
              <a:off x="5573110" y="2683207"/>
              <a:ext cx="67" cy="177924"/>
              <a:chOff x="5573110" y="2683207"/>
              <a:chExt cx="67" cy="177924"/>
            </a:xfrm>
          </p:grpSpPr>
          <p:cxnSp>
            <p:nvCxnSpPr>
              <p:cNvPr id="1326" name="Straight Connector 1325">
                <a:extLst>
                  <a:ext uri="{FF2B5EF4-FFF2-40B4-BE49-F238E27FC236}">
                    <a16:creationId xmlns:a16="http://schemas.microsoft.com/office/drawing/2014/main" id="{AE0BE08D-D114-F586-7540-D41205458FA9}"/>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327" name="Straight Connector 1326">
                <a:extLst>
                  <a:ext uri="{FF2B5EF4-FFF2-40B4-BE49-F238E27FC236}">
                    <a16:creationId xmlns:a16="http://schemas.microsoft.com/office/drawing/2014/main" id="{697AA801-2818-9752-7295-348AF66A87AE}"/>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303" name="Group 1302">
              <a:extLst>
                <a:ext uri="{FF2B5EF4-FFF2-40B4-BE49-F238E27FC236}">
                  <a16:creationId xmlns:a16="http://schemas.microsoft.com/office/drawing/2014/main" id="{47E36AB0-04BB-F971-EBF4-D42E34B124DE}"/>
                </a:ext>
              </a:extLst>
            </p:cNvPr>
            <p:cNvGrpSpPr/>
            <p:nvPr/>
          </p:nvGrpSpPr>
          <p:grpSpPr>
            <a:xfrm>
              <a:off x="5629152" y="2683207"/>
              <a:ext cx="0" cy="162533"/>
              <a:chOff x="5573177" y="2683207"/>
              <a:chExt cx="0" cy="162533"/>
            </a:xfrm>
          </p:grpSpPr>
          <p:cxnSp>
            <p:nvCxnSpPr>
              <p:cNvPr id="1324" name="Straight Connector 1323">
                <a:extLst>
                  <a:ext uri="{FF2B5EF4-FFF2-40B4-BE49-F238E27FC236}">
                    <a16:creationId xmlns:a16="http://schemas.microsoft.com/office/drawing/2014/main" id="{95184945-C0BB-C053-902F-9497DD119F6E}"/>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325" name="Straight Connector 1324">
                <a:extLst>
                  <a:ext uri="{FF2B5EF4-FFF2-40B4-BE49-F238E27FC236}">
                    <a16:creationId xmlns:a16="http://schemas.microsoft.com/office/drawing/2014/main" id="{9FAB599F-21B7-7677-D1B9-CA7D8A4E00EB}"/>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304" name="Group 1303">
              <a:extLst>
                <a:ext uri="{FF2B5EF4-FFF2-40B4-BE49-F238E27FC236}">
                  <a16:creationId xmlns:a16="http://schemas.microsoft.com/office/drawing/2014/main" id="{1DC6081C-5EAC-F192-AD2A-0066C5534099}"/>
                </a:ext>
              </a:extLst>
            </p:cNvPr>
            <p:cNvGrpSpPr/>
            <p:nvPr/>
          </p:nvGrpSpPr>
          <p:grpSpPr>
            <a:xfrm rot="10800000">
              <a:off x="5685127" y="2688307"/>
              <a:ext cx="67" cy="177924"/>
              <a:chOff x="5573110" y="2683207"/>
              <a:chExt cx="67" cy="177924"/>
            </a:xfrm>
          </p:grpSpPr>
          <p:cxnSp>
            <p:nvCxnSpPr>
              <p:cNvPr id="1322" name="Straight Connector 1321">
                <a:extLst>
                  <a:ext uri="{FF2B5EF4-FFF2-40B4-BE49-F238E27FC236}">
                    <a16:creationId xmlns:a16="http://schemas.microsoft.com/office/drawing/2014/main" id="{AE0BB1B8-DC38-4273-59DD-0C67C834E20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323" name="Straight Connector 1322">
                <a:extLst>
                  <a:ext uri="{FF2B5EF4-FFF2-40B4-BE49-F238E27FC236}">
                    <a16:creationId xmlns:a16="http://schemas.microsoft.com/office/drawing/2014/main" id="{CFB8A0B0-6A74-DB61-903A-D0D9DB982990}"/>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305" name="Group 1304">
              <a:extLst>
                <a:ext uri="{FF2B5EF4-FFF2-40B4-BE49-F238E27FC236}">
                  <a16:creationId xmlns:a16="http://schemas.microsoft.com/office/drawing/2014/main" id="{78361CB5-C1BC-A9D1-C63B-9DD2AC4579DF}"/>
                </a:ext>
              </a:extLst>
            </p:cNvPr>
            <p:cNvGrpSpPr/>
            <p:nvPr/>
          </p:nvGrpSpPr>
          <p:grpSpPr>
            <a:xfrm>
              <a:off x="5740277" y="2698598"/>
              <a:ext cx="0" cy="162533"/>
              <a:chOff x="5573177" y="2683207"/>
              <a:chExt cx="0" cy="162533"/>
            </a:xfrm>
          </p:grpSpPr>
          <p:cxnSp>
            <p:nvCxnSpPr>
              <p:cNvPr id="1320" name="Straight Connector 1319">
                <a:extLst>
                  <a:ext uri="{FF2B5EF4-FFF2-40B4-BE49-F238E27FC236}">
                    <a16:creationId xmlns:a16="http://schemas.microsoft.com/office/drawing/2014/main" id="{3FDF0917-540F-CF28-1AD9-31CA27E7247E}"/>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321" name="Straight Connector 1320">
                <a:extLst>
                  <a:ext uri="{FF2B5EF4-FFF2-40B4-BE49-F238E27FC236}">
                    <a16:creationId xmlns:a16="http://schemas.microsoft.com/office/drawing/2014/main" id="{581AE5DF-7EB0-518F-6ED9-8BDF9336A14A}"/>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306" name="Group 1305">
              <a:extLst>
                <a:ext uri="{FF2B5EF4-FFF2-40B4-BE49-F238E27FC236}">
                  <a16:creationId xmlns:a16="http://schemas.microsoft.com/office/drawing/2014/main" id="{42B8058B-6381-105B-13B8-B73412212C2A}"/>
                </a:ext>
              </a:extLst>
            </p:cNvPr>
            <p:cNvGrpSpPr/>
            <p:nvPr/>
          </p:nvGrpSpPr>
          <p:grpSpPr>
            <a:xfrm>
              <a:off x="5797070" y="2684883"/>
              <a:ext cx="0" cy="162533"/>
              <a:chOff x="5573177" y="2683207"/>
              <a:chExt cx="0" cy="162533"/>
            </a:xfrm>
          </p:grpSpPr>
          <p:cxnSp>
            <p:nvCxnSpPr>
              <p:cNvPr id="1318" name="Straight Connector 1317">
                <a:extLst>
                  <a:ext uri="{FF2B5EF4-FFF2-40B4-BE49-F238E27FC236}">
                    <a16:creationId xmlns:a16="http://schemas.microsoft.com/office/drawing/2014/main" id="{7C9BE68B-51D5-9A31-387A-E99B1E6CD91C}"/>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319" name="Straight Connector 1318">
                <a:extLst>
                  <a:ext uri="{FF2B5EF4-FFF2-40B4-BE49-F238E27FC236}">
                    <a16:creationId xmlns:a16="http://schemas.microsoft.com/office/drawing/2014/main" id="{39FEAEB0-482B-0275-1D88-CD2BB382DF04}"/>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307" name="Group 1306">
              <a:extLst>
                <a:ext uri="{FF2B5EF4-FFF2-40B4-BE49-F238E27FC236}">
                  <a16:creationId xmlns:a16="http://schemas.microsoft.com/office/drawing/2014/main" id="{DA530EA7-A6FE-4B92-54CB-0FB0D4C7BF37}"/>
                </a:ext>
              </a:extLst>
            </p:cNvPr>
            <p:cNvGrpSpPr/>
            <p:nvPr/>
          </p:nvGrpSpPr>
          <p:grpSpPr>
            <a:xfrm>
              <a:off x="5850151" y="2683207"/>
              <a:ext cx="67" cy="177924"/>
              <a:chOff x="5573110" y="2683207"/>
              <a:chExt cx="67" cy="177924"/>
            </a:xfrm>
          </p:grpSpPr>
          <p:cxnSp>
            <p:nvCxnSpPr>
              <p:cNvPr id="1316" name="Straight Connector 1315">
                <a:extLst>
                  <a:ext uri="{FF2B5EF4-FFF2-40B4-BE49-F238E27FC236}">
                    <a16:creationId xmlns:a16="http://schemas.microsoft.com/office/drawing/2014/main" id="{730D76FB-43D5-5AB1-E7F9-BA5555B878D1}"/>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317" name="Straight Connector 1316">
                <a:extLst>
                  <a:ext uri="{FF2B5EF4-FFF2-40B4-BE49-F238E27FC236}">
                    <a16:creationId xmlns:a16="http://schemas.microsoft.com/office/drawing/2014/main" id="{33E3F404-09BB-177D-CAC2-51CD70270758}"/>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308" name="Group 1307">
              <a:extLst>
                <a:ext uri="{FF2B5EF4-FFF2-40B4-BE49-F238E27FC236}">
                  <a16:creationId xmlns:a16="http://schemas.microsoft.com/office/drawing/2014/main" id="{E69548EC-21CB-BC9E-96EF-7A1405A4AA0A}"/>
                </a:ext>
              </a:extLst>
            </p:cNvPr>
            <p:cNvGrpSpPr/>
            <p:nvPr/>
          </p:nvGrpSpPr>
          <p:grpSpPr>
            <a:xfrm rot="10800000">
              <a:off x="5903298" y="2683207"/>
              <a:ext cx="67" cy="177924"/>
              <a:chOff x="5573110" y="2683207"/>
              <a:chExt cx="67" cy="177924"/>
            </a:xfrm>
          </p:grpSpPr>
          <p:cxnSp>
            <p:nvCxnSpPr>
              <p:cNvPr id="1314" name="Straight Connector 1313">
                <a:extLst>
                  <a:ext uri="{FF2B5EF4-FFF2-40B4-BE49-F238E27FC236}">
                    <a16:creationId xmlns:a16="http://schemas.microsoft.com/office/drawing/2014/main" id="{4E4FD742-9077-68C9-9DCF-B71288ADB39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315" name="Straight Connector 1314">
                <a:extLst>
                  <a:ext uri="{FF2B5EF4-FFF2-40B4-BE49-F238E27FC236}">
                    <a16:creationId xmlns:a16="http://schemas.microsoft.com/office/drawing/2014/main" id="{C4BAF212-BEE8-93FC-8932-C8AA117E0399}"/>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309" name="Group 1308">
              <a:extLst>
                <a:ext uri="{FF2B5EF4-FFF2-40B4-BE49-F238E27FC236}">
                  <a16:creationId xmlns:a16="http://schemas.microsoft.com/office/drawing/2014/main" id="{11C4AC49-FE6E-5813-4D1F-775F46F15D7D}"/>
                </a:ext>
              </a:extLst>
            </p:cNvPr>
            <p:cNvGrpSpPr/>
            <p:nvPr/>
          </p:nvGrpSpPr>
          <p:grpSpPr>
            <a:xfrm rot="10800000">
              <a:off x="5968960" y="2683207"/>
              <a:ext cx="67" cy="177924"/>
              <a:chOff x="5573110" y="2683207"/>
              <a:chExt cx="67" cy="177924"/>
            </a:xfrm>
          </p:grpSpPr>
          <p:cxnSp>
            <p:nvCxnSpPr>
              <p:cNvPr id="1312" name="Straight Connector 1311">
                <a:extLst>
                  <a:ext uri="{FF2B5EF4-FFF2-40B4-BE49-F238E27FC236}">
                    <a16:creationId xmlns:a16="http://schemas.microsoft.com/office/drawing/2014/main" id="{0107B53E-31AB-6C65-AD6D-EDAEE7649E9F}"/>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313" name="Straight Connector 1312">
                <a:extLst>
                  <a:ext uri="{FF2B5EF4-FFF2-40B4-BE49-F238E27FC236}">
                    <a16:creationId xmlns:a16="http://schemas.microsoft.com/office/drawing/2014/main" id="{531497E0-D781-523B-C8A8-327567578301}"/>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310" name="Straight Connector 1309">
              <a:extLst>
                <a:ext uri="{FF2B5EF4-FFF2-40B4-BE49-F238E27FC236}">
                  <a16:creationId xmlns:a16="http://schemas.microsoft.com/office/drawing/2014/main" id="{D5A04C55-F067-E740-6FC9-0EDC040D8D82}"/>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311" name="Straight Connector 1310">
              <a:extLst>
                <a:ext uri="{FF2B5EF4-FFF2-40B4-BE49-F238E27FC236}">
                  <a16:creationId xmlns:a16="http://schemas.microsoft.com/office/drawing/2014/main" id="{492905EF-13C7-F6D7-76D3-884B1598EAB5}"/>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sp>
        <p:nvSpPr>
          <p:cNvPr id="1328" name="TextBox 1327">
            <a:extLst>
              <a:ext uri="{FF2B5EF4-FFF2-40B4-BE49-F238E27FC236}">
                <a16:creationId xmlns:a16="http://schemas.microsoft.com/office/drawing/2014/main" id="{C86567D9-6B2F-D4CE-5EF4-FB89F013FBEC}"/>
              </a:ext>
            </a:extLst>
          </p:cNvPr>
          <p:cNvSpPr txBox="1"/>
          <p:nvPr/>
        </p:nvSpPr>
        <p:spPr>
          <a:xfrm>
            <a:off x="5099622" y="3875680"/>
            <a:ext cx="1989647" cy="430887"/>
          </a:xfrm>
          <a:prstGeom prst="rect">
            <a:avLst/>
          </a:prstGeom>
          <a:noFill/>
        </p:spPr>
        <p:txBody>
          <a:bodyPr wrap="none" rtlCol="0">
            <a:spAutoFit/>
          </a:bodyPr>
          <a:lstStyle/>
          <a:p>
            <a:pPr algn="ctr"/>
            <a:r>
              <a:rPr lang="fr-CA" sz="1100" dirty="0">
                <a:latin typeface="+mj-lt"/>
              </a:rPr>
              <a:t>Plusieurs copies de la région</a:t>
            </a:r>
            <a:br>
              <a:rPr lang="fr-CA" sz="1100" dirty="0">
                <a:latin typeface="+mj-lt"/>
              </a:rPr>
            </a:br>
            <a:r>
              <a:rPr lang="fr-CA" sz="1100" dirty="0">
                <a:latin typeface="+mj-lt"/>
              </a:rPr>
              <a:t>V5-V6 du gène ARNr 16S</a:t>
            </a:r>
          </a:p>
        </p:txBody>
      </p:sp>
      <p:grpSp>
        <p:nvGrpSpPr>
          <p:cNvPr id="1330" name="Group 1329">
            <a:extLst>
              <a:ext uri="{FF2B5EF4-FFF2-40B4-BE49-F238E27FC236}">
                <a16:creationId xmlns:a16="http://schemas.microsoft.com/office/drawing/2014/main" id="{A5D6844B-B33F-AA38-DFE4-E5DB6924D67A}"/>
              </a:ext>
            </a:extLst>
          </p:cNvPr>
          <p:cNvGrpSpPr/>
          <p:nvPr/>
        </p:nvGrpSpPr>
        <p:grpSpPr>
          <a:xfrm>
            <a:off x="10280284" y="1721529"/>
            <a:ext cx="1698971" cy="1291218"/>
            <a:chOff x="9625745" y="3791270"/>
            <a:chExt cx="1698971" cy="1291218"/>
          </a:xfrm>
        </p:grpSpPr>
        <p:pic>
          <p:nvPicPr>
            <p:cNvPr id="1331" name="Picture 8" descr="DUERP – Alea Prevention, transformez vos obligations règlementaires en  opportunités">
              <a:extLst>
                <a:ext uri="{FF2B5EF4-FFF2-40B4-BE49-F238E27FC236}">
                  <a16:creationId xmlns:a16="http://schemas.microsoft.com/office/drawing/2014/main" id="{FFE4B2AC-303B-5FF8-D1E0-BDFFC4D96194}"/>
                </a:ext>
              </a:extLst>
            </p:cNvPr>
            <p:cNvPicPr>
              <a:picLocks noChangeAspect="1" noChangeArrowheads="1"/>
            </p:cNvPicPr>
            <p:nvPr/>
          </p:nvPicPr>
          <p:blipFill>
            <a:blip r:embed="rId14" cstate="email">
              <a:alphaModFix amt="85000"/>
              <a:extLst>
                <a:ext uri="{28A0092B-C50C-407E-A947-70E740481C1C}">
                  <a14:useLocalDpi xmlns:a14="http://schemas.microsoft.com/office/drawing/2010/main"/>
                </a:ext>
              </a:extLst>
            </a:blip>
            <a:srcRect/>
            <a:stretch>
              <a:fillRect/>
            </a:stretch>
          </p:blipFill>
          <p:spPr bwMode="auto">
            <a:xfrm>
              <a:off x="9625745" y="3791270"/>
              <a:ext cx="1698971" cy="1291218"/>
            </a:xfrm>
            <a:prstGeom prst="rect">
              <a:avLst/>
            </a:prstGeom>
            <a:noFill/>
            <a:extLst>
              <a:ext uri="{909E8E84-426E-40DD-AFC4-6F175D3DCCD1}">
                <a14:hiddenFill xmlns:a14="http://schemas.microsoft.com/office/drawing/2010/main">
                  <a:solidFill>
                    <a:srgbClr val="FFFFFF"/>
                  </a:solidFill>
                </a14:hiddenFill>
              </a:ext>
            </a:extLst>
          </p:spPr>
        </p:pic>
        <p:pic>
          <p:nvPicPr>
            <p:cNvPr id="1332" name="Picture 2" descr="A DADA2 logo · Issue #352 · benjjneb/dada2 · GitHub">
              <a:extLst>
                <a:ext uri="{FF2B5EF4-FFF2-40B4-BE49-F238E27FC236}">
                  <a16:creationId xmlns:a16="http://schemas.microsoft.com/office/drawing/2014/main" id="{0005F927-2EE3-B94B-C5D3-C1C434D2A05B}"/>
                </a:ext>
              </a:extLst>
            </p:cNvPr>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10085012" y="3946327"/>
              <a:ext cx="856710" cy="232918"/>
            </a:xfrm>
            <a:prstGeom prst="rect">
              <a:avLst/>
            </a:prstGeom>
            <a:noFill/>
            <a:extLst>
              <a:ext uri="{909E8E84-426E-40DD-AFC4-6F175D3DCCD1}">
                <a14:hiddenFill xmlns:a14="http://schemas.microsoft.com/office/drawing/2010/main">
                  <a:solidFill>
                    <a:srgbClr val="FFFFFF"/>
                  </a:solidFill>
                </a14:hiddenFill>
              </a:ext>
            </a:extLst>
          </p:spPr>
        </p:pic>
      </p:grpSp>
      <p:pic>
        <p:nvPicPr>
          <p:cNvPr id="1333" name="Picture 2">
            <a:extLst>
              <a:ext uri="{FF2B5EF4-FFF2-40B4-BE49-F238E27FC236}">
                <a16:creationId xmlns:a16="http://schemas.microsoft.com/office/drawing/2014/main" id="{67BF2D42-D97A-45CF-7900-00C5FBEA01AD}"/>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10806666" y="2146921"/>
            <a:ext cx="547134" cy="374401"/>
          </a:xfrm>
          <a:prstGeom prst="rect">
            <a:avLst/>
          </a:prstGeom>
          <a:noFill/>
          <a:extLst>
            <a:ext uri="{909E8E84-426E-40DD-AFC4-6F175D3DCCD1}">
              <a14:hiddenFill xmlns:a14="http://schemas.microsoft.com/office/drawing/2010/main">
                <a:solidFill>
                  <a:srgbClr val="FFFFFF"/>
                </a:solidFill>
              </a14:hiddenFill>
            </a:ext>
          </a:extLst>
        </p:spPr>
      </p:pic>
      <p:sp>
        <p:nvSpPr>
          <p:cNvPr id="1334" name="TextBox 1333">
            <a:extLst>
              <a:ext uri="{FF2B5EF4-FFF2-40B4-BE49-F238E27FC236}">
                <a16:creationId xmlns:a16="http://schemas.microsoft.com/office/drawing/2014/main" id="{FBDB6268-C1A0-EF0B-E7D0-294A47C384F1}"/>
              </a:ext>
            </a:extLst>
          </p:cNvPr>
          <p:cNvSpPr txBox="1"/>
          <p:nvPr/>
        </p:nvSpPr>
        <p:spPr>
          <a:xfrm>
            <a:off x="542749" y="3864974"/>
            <a:ext cx="1725151" cy="430887"/>
          </a:xfrm>
          <a:prstGeom prst="rect">
            <a:avLst/>
          </a:prstGeom>
          <a:noFill/>
        </p:spPr>
        <p:txBody>
          <a:bodyPr wrap="none" rtlCol="0">
            <a:spAutoFit/>
          </a:bodyPr>
          <a:lstStyle/>
          <a:p>
            <a:pPr algn="ctr"/>
            <a:r>
              <a:rPr lang="fr-CA" sz="1100" dirty="0">
                <a:latin typeface="+mj-lt"/>
              </a:rPr>
              <a:t>Échantillon avec cellules</a:t>
            </a:r>
            <a:br>
              <a:rPr lang="fr-CA" sz="1100" dirty="0">
                <a:latin typeface="+mj-lt"/>
              </a:rPr>
            </a:br>
            <a:r>
              <a:rPr lang="fr-CA" sz="1100" dirty="0">
                <a:latin typeface="+mj-lt"/>
              </a:rPr>
              <a:t>bactériennes et autre</a:t>
            </a:r>
          </a:p>
        </p:txBody>
      </p:sp>
      <p:sp>
        <p:nvSpPr>
          <p:cNvPr id="1335" name="TextBox 1334">
            <a:extLst>
              <a:ext uri="{FF2B5EF4-FFF2-40B4-BE49-F238E27FC236}">
                <a16:creationId xmlns:a16="http://schemas.microsoft.com/office/drawing/2014/main" id="{9168BA1D-8920-1849-68AF-5CF284DD7981}"/>
              </a:ext>
            </a:extLst>
          </p:cNvPr>
          <p:cNvSpPr txBox="1"/>
          <p:nvPr/>
        </p:nvSpPr>
        <p:spPr>
          <a:xfrm>
            <a:off x="7335699" y="3864182"/>
            <a:ext cx="2332690" cy="600164"/>
          </a:xfrm>
          <a:prstGeom prst="rect">
            <a:avLst/>
          </a:prstGeom>
          <a:noFill/>
        </p:spPr>
        <p:txBody>
          <a:bodyPr wrap="none" rtlCol="0">
            <a:spAutoFit/>
          </a:bodyPr>
          <a:lstStyle/>
          <a:p>
            <a:pPr algn="ctr"/>
            <a:r>
              <a:rPr lang="fr-CA" sz="1100" dirty="0">
                <a:latin typeface="+mj-lt"/>
              </a:rPr>
              <a:t>Fichier FASTQ contenant la suite</a:t>
            </a:r>
            <a:br>
              <a:rPr lang="fr-CA" sz="1100" dirty="0">
                <a:latin typeface="+mj-lt"/>
              </a:rPr>
            </a:br>
            <a:r>
              <a:rPr lang="fr-CA" sz="1100" dirty="0">
                <a:latin typeface="+mj-lt"/>
              </a:rPr>
              <a:t>de nucléotide composant la région</a:t>
            </a:r>
            <a:br>
              <a:rPr lang="fr-CA" sz="1100" dirty="0">
                <a:latin typeface="+mj-lt"/>
              </a:rPr>
            </a:br>
            <a:r>
              <a:rPr lang="fr-CA" sz="1100" dirty="0">
                <a:latin typeface="+mj-lt"/>
              </a:rPr>
              <a:t>V5-V6 du gène ARNr 16S </a:t>
            </a:r>
          </a:p>
        </p:txBody>
      </p:sp>
      <p:sp>
        <p:nvSpPr>
          <p:cNvPr id="1337" name="TextBox 1336">
            <a:extLst>
              <a:ext uri="{FF2B5EF4-FFF2-40B4-BE49-F238E27FC236}">
                <a16:creationId xmlns:a16="http://schemas.microsoft.com/office/drawing/2014/main" id="{7E395150-A869-49FC-FEAE-AF8F7AEEDDC0}"/>
              </a:ext>
            </a:extLst>
          </p:cNvPr>
          <p:cNvSpPr txBox="1"/>
          <p:nvPr/>
        </p:nvSpPr>
        <p:spPr>
          <a:xfrm>
            <a:off x="9596853" y="3864008"/>
            <a:ext cx="2430635" cy="430887"/>
          </a:xfrm>
          <a:prstGeom prst="rect">
            <a:avLst/>
          </a:prstGeom>
          <a:noFill/>
        </p:spPr>
        <p:txBody>
          <a:bodyPr wrap="square" rtlCol="0">
            <a:spAutoFit/>
          </a:bodyPr>
          <a:lstStyle/>
          <a:p>
            <a:pPr algn="ctr"/>
            <a:r>
              <a:rPr lang="fr-CA" sz="1100" dirty="0">
                <a:latin typeface="+mj-lt"/>
              </a:rPr>
              <a:t>Matrice d’abondance </a:t>
            </a:r>
            <a:br>
              <a:rPr lang="fr-CA" sz="1100" dirty="0">
                <a:latin typeface="+mj-lt"/>
              </a:rPr>
            </a:br>
            <a:r>
              <a:rPr lang="fr-CA" sz="1100" dirty="0">
                <a:latin typeface="+mj-lt"/>
              </a:rPr>
              <a:t>des ASVs par échantillons</a:t>
            </a:r>
          </a:p>
        </p:txBody>
      </p:sp>
      <p:graphicFrame>
        <p:nvGraphicFramePr>
          <p:cNvPr id="1338" name="Table 1337">
            <a:extLst>
              <a:ext uri="{FF2B5EF4-FFF2-40B4-BE49-F238E27FC236}">
                <a16:creationId xmlns:a16="http://schemas.microsoft.com/office/drawing/2014/main" id="{5978B703-8C86-45C5-B5A3-1AB552A00BF0}"/>
              </a:ext>
            </a:extLst>
          </p:cNvPr>
          <p:cNvGraphicFramePr>
            <a:graphicFrameLocks noGrp="1"/>
          </p:cNvGraphicFramePr>
          <p:nvPr>
            <p:extLst>
              <p:ext uri="{D42A27DB-BD31-4B8C-83A1-F6EECF244321}">
                <p14:modId xmlns:p14="http://schemas.microsoft.com/office/powerpoint/2010/main" val="2069669576"/>
              </p:ext>
            </p:extLst>
          </p:nvPr>
        </p:nvGraphicFramePr>
        <p:xfrm>
          <a:off x="2451738" y="4602414"/>
          <a:ext cx="6460518" cy="2012610"/>
        </p:xfrm>
        <a:graphic>
          <a:graphicData uri="http://schemas.openxmlformats.org/drawingml/2006/table">
            <a:tbl>
              <a:tblPr firstRow="1" bandRow="1">
                <a:tableStyleId>{5C22544A-7EE6-4342-B048-85BDC9FD1C3A}</a:tableStyleId>
              </a:tblPr>
              <a:tblGrid>
                <a:gridCol w="564458">
                  <a:extLst>
                    <a:ext uri="{9D8B030D-6E8A-4147-A177-3AD203B41FA5}">
                      <a16:colId xmlns:a16="http://schemas.microsoft.com/office/drawing/2014/main" val="2018454522"/>
                    </a:ext>
                  </a:extLst>
                </a:gridCol>
                <a:gridCol w="886389">
                  <a:extLst>
                    <a:ext uri="{9D8B030D-6E8A-4147-A177-3AD203B41FA5}">
                      <a16:colId xmlns:a16="http://schemas.microsoft.com/office/drawing/2014/main" val="4097378890"/>
                    </a:ext>
                  </a:extLst>
                </a:gridCol>
                <a:gridCol w="886389">
                  <a:extLst>
                    <a:ext uri="{9D8B030D-6E8A-4147-A177-3AD203B41FA5}">
                      <a16:colId xmlns:a16="http://schemas.microsoft.com/office/drawing/2014/main" val="1369690863"/>
                    </a:ext>
                  </a:extLst>
                </a:gridCol>
                <a:gridCol w="886389">
                  <a:extLst>
                    <a:ext uri="{9D8B030D-6E8A-4147-A177-3AD203B41FA5}">
                      <a16:colId xmlns:a16="http://schemas.microsoft.com/office/drawing/2014/main" val="105151853"/>
                    </a:ext>
                  </a:extLst>
                </a:gridCol>
                <a:gridCol w="886389">
                  <a:extLst>
                    <a:ext uri="{9D8B030D-6E8A-4147-A177-3AD203B41FA5}">
                      <a16:colId xmlns:a16="http://schemas.microsoft.com/office/drawing/2014/main" val="545737821"/>
                    </a:ext>
                  </a:extLst>
                </a:gridCol>
                <a:gridCol w="886389">
                  <a:extLst>
                    <a:ext uri="{9D8B030D-6E8A-4147-A177-3AD203B41FA5}">
                      <a16:colId xmlns:a16="http://schemas.microsoft.com/office/drawing/2014/main" val="1545538195"/>
                    </a:ext>
                  </a:extLst>
                </a:gridCol>
                <a:gridCol w="737957">
                  <a:extLst>
                    <a:ext uri="{9D8B030D-6E8A-4147-A177-3AD203B41FA5}">
                      <a16:colId xmlns:a16="http://schemas.microsoft.com/office/drawing/2014/main" val="3384110441"/>
                    </a:ext>
                  </a:extLst>
                </a:gridCol>
                <a:gridCol w="726158">
                  <a:extLst>
                    <a:ext uri="{9D8B030D-6E8A-4147-A177-3AD203B41FA5}">
                      <a16:colId xmlns:a16="http://schemas.microsoft.com/office/drawing/2014/main" val="3695807764"/>
                    </a:ext>
                  </a:extLst>
                </a:gridCol>
              </a:tblGrid>
              <a:tr h="335435">
                <a:tc>
                  <a:txBody>
                    <a:bodyPr/>
                    <a:lstStyle/>
                    <a:p>
                      <a:pPr algn="ctr"/>
                      <a:r>
                        <a:rPr lang="fr-CA" sz="1000" dirty="0">
                          <a:latin typeface="Arial" panose="020B0604020202020204" pitchFamily="34" charset="0"/>
                          <a:cs typeface="Arial" panose="020B0604020202020204" pitchFamily="34" charset="0"/>
                        </a:rPr>
                        <a:t>ASV</a:t>
                      </a:r>
                    </a:p>
                  </a:txBody>
                  <a:tcPr anchor="ctr">
                    <a:solidFill>
                      <a:srgbClr val="7192A9"/>
                    </a:solidFill>
                  </a:tcPr>
                </a:tc>
                <a:tc>
                  <a:txBody>
                    <a:bodyPr/>
                    <a:lstStyle/>
                    <a:p>
                      <a:pPr algn="ctr"/>
                      <a:r>
                        <a:rPr lang="fr-CA" sz="1000" dirty="0">
                          <a:latin typeface="Arial" panose="020B0604020202020204" pitchFamily="34" charset="0"/>
                          <a:cs typeface="Arial" panose="020B0604020202020204" pitchFamily="34" charset="0"/>
                        </a:rPr>
                        <a:t>Phylum</a:t>
                      </a:r>
                    </a:p>
                  </a:txBody>
                  <a:tcPr anchor="ctr">
                    <a:solidFill>
                      <a:srgbClr val="7192A9"/>
                    </a:solidFill>
                  </a:tcPr>
                </a:tc>
                <a:tc>
                  <a:txBody>
                    <a:bodyPr/>
                    <a:lstStyle/>
                    <a:p>
                      <a:pPr algn="ctr"/>
                      <a:r>
                        <a:rPr lang="fr-CA" sz="1000" dirty="0">
                          <a:latin typeface="Arial" panose="020B0604020202020204" pitchFamily="34" charset="0"/>
                          <a:cs typeface="Arial" panose="020B0604020202020204" pitchFamily="34" charset="0"/>
                        </a:rPr>
                        <a:t>Class</a:t>
                      </a:r>
                    </a:p>
                  </a:txBody>
                  <a:tcPr anchor="ctr">
                    <a:solidFill>
                      <a:srgbClr val="7192A9"/>
                    </a:solidFill>
                  </a:tcPr>
                </a:tc>
                <a:tc>
                  <a:txBody>
                    <a:bodyPr/>
                    <a:lstStyle/>
                    <a:p>
                      <a:pPr algn="ctr"/>
                      <a:r>
                        <a:rPr lang="fr-CA" sz="1000" dirty="0">
                          <a:latin typeface="Arial" panose="020B0604020202020204" pitchFamily="34" charset="0"/>
                          <a:cs typeface="Arial" panose="020B0604020202020204" pitchFamily="34" charset="0"/>
                        </a:rPr>
                        <a:t>Ordre</a:t>
                      </a:r>
                    </a:p>
                  </a:txBody>
                  <a:tcPr anchor="ctr">
                    <a:solidFill>
                      <a:srgbClr val="7192A9"/>
                    </a:solidFill>
                  </a:tcPr>
                </a:tc>
                <a:tc>
                  <a:txBody>
                    <a:bodyPr/>
                    <a:lstStyle/>
                    <a:p>
                      <a:pPr algn="ctr"/>
                      <a:r>
                        <a:rPr lang="fr-CA" sz="1000" dirty="0">
                          <a:latin typeface="Arial" panose="020B0604020202020204" pitchFamily="34" charset="0"/>
                          <a:cs typeface="Arial" panose="020B0604020202020204" pitchFamily="34" charset="0"/>
                        </a:rPr>
                        <a:t>Famille</a:t>
                      </a:r>
                    </a:p>
                  </a:txBody>
                  <a:tcPr anchor="ctr">
                    <a:solidFill>
                      <a:srgbClr val="7192A9"/>
                    </a:solidFill>
                  </a:tcPr>
                </a:tc>
                <a:tc>
                  <a:txBody>
                    <a:bodyPr/>
                    <a:lstStyle/>
                    <a:p>
                      <a:pPr algn="ctr"/>
                      <a:r>
                        <a:rPr lang="fr-CA" sz="1000" dirty="0">
                          <a:latin typeface="Arial" panose="020B0604020202020204" pitchFamily="34" charset="0"/>
                          <a:cs typeface="Arial" panose="020B0604020202020204" pitchFamily="34" charset="0"/>
                        </a:rPr>
                        <a:t>Genre</a:t>
                      </a:r>
                    </a:p>
                  </a:txBody>
                  <a:tcPr anchor="ctr">
                    <a:solidFill>
                      <a:srgbClr val="7192A9"/>
                    </a:solidFill>
                  </a:tcPr>
                </a:tc>
                <a:tc>
                  <a:txBody>
                    <a:bodyPr/>
                    <a:lstStyle/>
                    <a:p>
                      <a:pPr algn="ctr"/>
                      <a:r>
                        <a:rPr lang="fr-CA" sz="1000" dirty="0">
                          <a:latin typeface="Arial" panose="020B0604020202020204" pitchFamily="34" charset="0"/>
                          <a:cs typeface="Arial" panose="020B0604020202020204" pitchFamily="34" charset="0"/>
                        </a:rPr>
                        <a:t>Sample1</a:t>
                      </a:r>
                    </a:p>
                  </a:txBody>
                  <a:tcPr anchor="ctr">
                    <a:solidFill>
                      <a:srgbClr val="7192A9"/>
                    </a:solidFill>
                  </a:tcPr>
                </a:tc>
                <a:tc>
                  <a:txBody>
                    <a:bodyPr/>
                    <a:lstStyle/>
                    <a:p>
                      <a:pPr algn="ctr"/>
                      <a:r>
                        <a:rPr lang="fr-CA" sz="1000" dirty="0">
                          <a:latin typeface="Arial" panose="020B0604020202020204" pitchFamily="34" charset="0"/>
                          <a:cs typeface="Arial" panose="020B0604020202020204" pitchFamily="34" charset="0"/>
                        </a:rPr>
                        <a:t>Sample2</a:t>
                      </a:r>
                    </a:p>
                  </a:txBody>
                  <a:tcPr anchor="ctr">
                    <a:solidFill>
                      <a:srgbClr val="7192A9"/>
                    </a:solidFill>
                  </a:tcPr>
                </a:tc>
                <a:extLst>
                  <a:ext uri="{0D108BD9-81ED-4DB2-BD59-A6C34878D82A}">
                    <a16:rowId xmlns:a16="http://schemas.microsoft.com/office/drawing/2014/main" val="1203618716"/>
                  </a:ext>
                </a:extLst>
              </a:tr>
              <a:tr h="335435">
                <a:tc>
                  <a:txBody>
                    <a:bodyPr/>
                    <a:lstStyle/>
                    <a:p>
                      <a:pPr algn="ctr"/>
                      <a:r>
                        <a:rPr lang="fr-CA" sz="1000" dirty="0">
                          <a:latin typeface="Arial" panose="020B0604020202020204" pitchFamily="34" charset="0"/>
                          <a:cs typeface="Arial" panose="020B0604020202020204" pitchFamily="34" charset="0"/>
                        </a:rPr>
                        <a:t>ASV1</a:t>
                      </a: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Firmicute</a:t>
                      </a:r>
                    </a:p>
                  </a:txBody>
                  <a:tcPr anchor="ctr">
                    <a:solidFill>
                      <a:srgbClr val="B7E5F1"/>
                    </a:solidFill>
                  </a:tcPr>
                </a:tc>
                <a:tc>
                  <a:txBody>
                    <a:bodyPr/>
                    <a:lstStyle/>
                    <a:p>
                      <a:pPr algn="ctr"/>
                      <a:r>
                        <a:rPr lang="fr-CA" sz="1000" dirty="0" err="1">
                          <a:latin typeface="Arial" panose="020B0604020202020204" pitchFamily="34" charset="0"/>
                          <a:cs typeface="Arial" panose="020B0604020202020204" pitchFamily="34" charset="0"/>
                        </a:rPr>
                        <a:t>Bacilli</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err="1">
                          <a:latin typeface="Arial" panose="020B0604020202020204" pitchFamily="34" charset="0"/>
                          <a:cs typeface="Arial" panose="020B0604020202020204" pitchFamily="34" charset="0"/>
                        </a:rPr>
                        <a:t>Saph</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i="0" dirty="0" err="1">
                          <a:latin typeface="Arial" panose="020B0604020202020204" pitchFamily="34" charset="0"/>
                          <a:cs typeface="Arial" panose="020B0604020202020204" pitchFamily="34" charset="0"/>
                        </a:rPr>
                        <a:t>Staph</a:t>
                      </a:r>
                      <a:endParaRPr lang="fr-CA" sz="1000" i="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err="1">
                          <a:latin typeface="Arial" panose="020B0604020202020204" pitchFamily="34" charset="0"/>
                          <a:cs typeface="Arial" panose="020B0604020202020204" pitchFamily="34" charset="0"/>
                        </a:rPr>
                        <a:t>Saph</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0</a:t>
                      </a: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5</a:t>
                      </a:r>
                    </a:p>
                  </a:txBody>
                  <a:tcPr anchor="ctr">
                    <a:solidFill>
                      <a:srgbClr val="B7E5F1"/>
                    </a:solidFill>
                  </a:tcPr>
                </a:tc>
                <a:extLst>
                  <a:ext uri="{0D108BD9-81ED-4DB2-BD59-A6C34878D82A}">
                    <a16:rowId xmlns:a16="http://schemas.microsoft.com/office/drawing/2014/main" val="2728335477"/>
                  </a:ext>
                </a:extLst>
              </a:tr>
              <a:tr h="335435">
                <a:tc>
                  <a:txBody>
                    <a:bodyPr/>
                    <a:lstStyle/>
                    <a:p>
                      <a:pPr algn="ctr"/>
                      <a:r>
                        <a:rPr lang="fr-CA" sz="1000" dirty="0">
                          <a:latin typeface="Arial" panose="020B0604020202020204" pitchFamily="34" charset="0"/>
                          <a:cs typeface="Arial" panose="020B0604020202020204" pitchFamily="34" charset="0"/>
                        </a:rPr>
                        <a:t>ASV2</a:t>
                      </a:r>
                    </a:p>
                  </a:txBody>
                  <a:tcPr anchor="ctr"/>
                </a:tc>
                <a:tc>
                  <a:txBody>
                    <a:bodyPr/>
                    <a:lstStyle/>
                    <a:p>
                      <a:pPr algn="ctr"/>
                      <a:r>
                        <a:rPr lang="fr-CA" sz="1000" dirty="0">
                          <a:latin typeface="Arial" panose="020B0604020202020204" pitchFamily="34" charset="0"/>
                          <a:cs typeface="Arial" panose="020B0604020202020204" pitchFamily="34" charset="0"/>
                        </a:rPr>
                        <a:t>Firmicute</a:t>
                      </a:r>
                    </a:p>
                  </a:txBody>
                  <a:tcPr anchor="ctr"/>
                </a:tc>
                <a:tc>
                  <a:txBody>
                    <a:bodyPr/>
                    <a:lstStyle/>
                    <a:p>
                      <a:pPr algn="ctr"/>
                      <a:r>
                        <a:rPr lang="fr-CA" sz="1000" dirty="0" err="1">
                          <a:latin typeface="Arial" panose="020B0604020202020204" pitchFamily="34" charset="0"/>
                          <a:cs typeface="Arial" panose="020B0604020202020204" pitchFamily="34" charset="0"/>
                        </a:rPr>
                        <a:t>Bacilli</a:t>
                      </a:r>
                      <a:endParaRPr lang="fr-CA" sz="1000" dirty="0">
                        <a:latin typeface="Arial" panose="020B0604020202020204" pitchFamily="34" charset="0"/>
                        <a:cs typeface="Arial" panose="020B0604020202020204" pitchFamily="34" charset="0"/>
                      </a:endParaRPr>
                    </a:p>
                  </a:txBody>
                  <a:tcPr anchor="ctr"/>
                </a:tc>
                <a:tc>
                  <a:txBody>
                    <a:bodyPr/>
                    <a:lstStyle/>
                    <a:p>
                      <a:pPr algn="ctr"/>
                      <a:r>
                        <a:rPr lang="fr-CA" sz="1000" dirty="0" err="1">
                          <a:latin typeface="Arial" panose="020B0604020202020204" pitchFamily="34" charset="0"/>
                          <a:cs typeface="Arial" panose="020B0604020202020204" pitchFamily="34" charset="0"/>
                        </a:rPr>
                        <a:t>Bacillales</a:t>
                      </a:r>
                      <a:endParaRPr lang="fr-CA" sz="1000" dirty="0">
                        <a:latin typeface="Arial" panose="020B0604020202020204" pitchFamily="34" charset="0"/>
                        <a:cs typeface="Arial" panose="020B0604020202020204" pitchFamily="34" charset="0"/>
                      </a:endParaRPr>
                    </a:p>
                  </a:txBody>
                  <a:tcPr anchor="ctr"/>
                </a:tc>
                <a:tc>
                  <a:txBody>
                    <a:bodyPr/>
                    <a:lstStyle/>
                    <a:p>
                      <a:pPr algn="ctr"/>
                      <a:r>
                        <a:rPr lang="fr-CA" sz="1000" i="0" dirty="0" err="1">
                          <a:latin typeface="Arial" panose="020B0604020202020204" pitchFamily="34" charset="0"/>
                          <a:cs typeface="Arial" panose="020B0604020202020204" pitchFamily="34" charset="0"/>
                        </a:rPr>
                        <a:t>Bacillalace</a:t>
                      </a:r>
                      <a:endParaRPr lang="fr-CA" sz="1000" i="0" dirty="0">
                        <a:latin typeface="Arial" panose="020B0604020202020204" pitchFamily="34" charset="0"/>
                        <a:cs typeface="Arial" panose="020B0604020202020204" pitchFamily="34" charset="0"/>
                      </a:endParaRPr>
                    </a:p>
                  </a:txBody>
                  <a:tcPr anchor="ctr"/>
                </a:tc>
                <a:tc>
                  <a:txBody>
                    <a:bodyPr/>
                    <a:lstStyle/>
                    <a:p>
                      <a:pPr algn="ctr"/>
                      <a:r>
                        <a:rPr lang="fr-CA" sz="1000" dirty="0">
                          <a:latin typeface="Arial" panose="020B0604020202020204" pitchFamily="34" charset="0"/>
                          <a:cs typeface="Arial" panose="020B0604020202020204" pitchFamily="34" charset="0"/>
                        </a:rPr>
                        <a:t>Bacillus</a:t>
                      </a:r>
                    </a:p>
                  </a:txBody>
                  <a:tcPr anchor="ctr"/>
                </a:tc>
                <a:tc>
                  <a:txBody>
                    <a:bodyPr/>
                    <a:lstStyle/>
                    <a:p>
                      <a:pPr algn="ctr"/>
                      <a:r>
                        <a:rPr lang="fr-CA" sz="1000" dirty="0">
                          <a:latin typeface="Arial" panose="020B0604020202020204" pitchFamily="34" charset="0"/>
                          <a:cs typeface="Arial" panose="020B0604020202020204" pitchFamily="34" charset="0"/>
                        </a:rPr>
                        <a:t>16</a:t>
                      </a:r>
                    </a:p>
                  </a:txBody>
                  <a:tcPr anchor="ctr"/>
                </a:tc>
                <a:tc>
                  <a:txBody>
                    <a:bodyPr/>
                    <a:lstStyle/>
                    <a:p>
                      <a:pPr algn="ctr"/>
                      <a:r>
                        <a:rPr lang="fr-CA" sz="1000" dirty="0">
                          <a:latin typeface="Arial" panose="020B0604020202020204" pitchFamily="34" charset="0"/>
                          <a:cs typeface="Arial" panose="020B0604020202020204" pitchFamily="34" charset="0"/>
                        </a:rPr>
                        <a:t>24</a:t>
                      </a:r>
                    </a:p>
                  </a:txBody>
                  <a:tcPr anchor="ctr"/>
                </a:tc>
                <a:extLst>
                  <a:ext uri="{0D108BD9-81ED-4DB2-BD59-A6C34878D82A}">
                    <a16:rowId xmlns:a16="http://schemas.microsoft.com/office/drawing/2014/main" val="1537233127"/>
                  </a:ext>
                </a:extLst>
              </a:tr>
              <a:tr h="335435">
                <a:tc>
                  <a:txBody>
                    <a:bodyPr/>
                    <a:lstStyle/>
                    <a:p>
                      <a:pPr algn="ctr"/>
                      <a:r>
                        <a:rPr lang="fr-CA" sz="1000" dirty="0">
                          <a:latin typeface="Arial" panose="020B0604020202020204" pitchFamily="34" charset="0"/>
                          <a:cs typeface="Arial" panose="020B0604020202020204" pitchFamily="34" charset="0"/>
                        </a:rPr>
                        <a:t>ASV3</a:t>
                      </a:r>
                    </a:p>
                  </a:txBody>
                  <a:tcPr anchor="ctr">
                    <a:solidFill>
                      <a:srgbClr val="B7E5F1"/>
                    </a:solidFill>
                  </a:tcPr>
                </a:tc>
                <a:tc>
                  <a:txBody>
                    <a:bodyPr/>
                    <a:lstStyle/>
                    <a:p>
                      <a:pPr algn="ctr"/>
                      <a:r>
                        <a:rPr lang="fr-CA" sz="1000" dirty="0" err="1">
                          <a:latin typeface="Arial" panose="020B0604020202020204" pitchFamily="34" charset="0"/>
                          <a:cs typeface="Arial" panose="020B0604020202020204" pitchFamily="34" charset="0"/>
                        </a:rPr>
                        <a:t>Myxococo</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err="1">
                          <a:latin typeface="Arial" panose="020B0604020202020204" pitchFamily="34" charset="0"/>
                          <a:cs typeface="Arial" panose="020B0604020202020204" pitchFamily="34" charset="0"/>
                        </a:rPr>
                        <a:t>Polyangia</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Blfdi19</a:t>
                      </a:r>
                    </a:p>
                  </a:txBody>
                  <a:tcPr anchor="ctr">
                    <a:solidFill>
                      <a:srgbClr val="B7E5F1"/>
                    </a:solidFill>
                  </a:tcPr>
                </a:tc>
                <a:tc>
                  <a:txBody>
                    <a:bodyPr/>
                    <a:lstStyle/>
                    <a:p>
                      <a:pPr algn="ctr"/>
                      <a:r>
                        <a:rPr lang="fr-CA" sz="1000" i="1" dirty="0" err="1">
                          <a:latin typeface="Arial" panose="020B0604020202020204" pitchFamily="34" charset="0"/>
                          <a:cs typeface="Arial" panose="020B0604020202020204" pitchFamily="34" charset="0"/>
                        </a:rPr>
                        <a:t>Unclassified</a:t>
                      </a:r>
                      <a:endParaRPr lang="fr-CA" sz="1000" i="1"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i="1" dirty="0" err="1">
                          <a:latin typeface="Arial" panose="020B0604020202020204" pitchFamily="34" charset="0"/>
                          <a:cs typeface="Arial" panose="020B0604020202020204" pitchFamily="34" charset="0"/>
                        </a:rPr>
                        <a:t>Unclassified</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11</a:t>
                      </a: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39</a:t>
                      </a:r>
                    </a:p>
                  </a:txBody>
                  <a:tcPr anchor="ctr">
                    <a:solidFill>
                      <a:srgbClr val="B7E5F1"/>
                    </a:solidFill>
                  </a:tcPr>
                </a:tc>
                <a:extLst>
                  <a:ext uri="{0D108BD9-81ED-4DB2-BD59-A6C34878D82A}">
                    <a16:rowId xmlns:a16="http://schemas.microsoft.com/office/drawing/2014/main" val="412023540"/>
                  </a:ext>
                </a:extLst>
              </a:tr>
              <a:tr h="335435">
                <a:tc>
                  <a:txBody>
                    <a:bodyPr/>
                    <a:lstStyle/>
                    <a:p>
                      <a:pPr algn="ctr"/>
                      <a:r>
                        <a:rPr lang="fr-CA" sz="1000" dirty="0">
                          <a:latin typeface="Arial" panose="020B0604020202020204" pitchFamily="34" charset="0"/>
                          <a:cs typeface="Arial" panose="020B0604020202020204" pitchFamily="34" charset="0"/>
                        </a:rPr>
                        <a:t>ASV4</a:t>
                      </a:r>
                    </a:p>
                  </a:txBody>
                  <a:tcPr anchor="ctr"/>
                </a:tc>
                <a:tc>
                  <a:txBody>
                    <a:bodyPr/>
                    <a:lstStyle/>
                    <a:p>
                      <a:pPr algn="ctr"/>
                      <a:r>
                        <a:rPr lang="fr-CA" sz="1000" dirty="0" err="1">
                          <a:latin typeface="Arial" panose="020B0604020202020204" pitchFamily="34" charset="0"/>
                          <a:cs typeface="Arial" panose="020B0604020202020204" pitchFamily="34" charset="0"/>
                        </a:rPr>
                        <a:t>Proteobac</a:t>
                      </a:r>
                      <a:endParaRPr lang="fr-CA" sz="1000" dirty="0">
                        <a:latin typeface="Arial" panose="020B0604020202020204" pitchFamily="34" charset="0"/>
                        <a:cs typeface="Arial" panose="020B0604020202020204" pitchFamily="34" charset="0"/>
                      </a:endParaRPr>
                    </a:p>
                  </a:txBody>
                  <a:tcPr anchor="ctr"/>
                </a:tc>
                <a:tc>
                  <a:txBody>
                    <a:bodyPr/>
                    <a:lstStyle/>
                    <a:p>
                      <a:pPr algn="ctr"/>
                      <a:r>
                        <a:rPr lang="fr-CA" sz="1000" dirty="0" err="1">
                          <a:latin typeface="Arial" panose="020B0604020202020204" pitchFamily="34" charset="0"/>
                          <a:cs typeface="Arial" panose="020B0604020202020204" pitchFamily="34" charset="0"/>
                        </a:rPr>
                        <a:t>Alphaproteo</a:t>
                      </a:r>
                      <a:endParaRPr lang="fr-CA" sz="1000" dirty="0">
                        <a:latin typeface="Arial" panose="020B0604020202020204" pitchFamily="34" charset="0"/>
                        <a:cs typeface="Arial" panose="020B0604020202020204" pitchFamily="34" charset="0"/>
                      </a:endParaRPr>
                    </a:p>
                  </a:txBody>
                  <a:tcPr anchor="ctr"/>
                </a:tc>
                <a:tc>
                  <a:txBody>
                    <a:bodyPr/>
                    <a:lstStyle/>
                    <a:p>
                      <a:pPr algn="ctr"/>
                      <a:r>
                        <a:rPr lang="fr-CA" sz="1000" dirty="0">
                          <a:latin typeface="Arial" panose="020B0604020202020204" pitchFamily="34" charset="0"/>
                          <a:cs typeface="Arial" panose="020B0604020202020204" pitchFamily="34" charset="0"/>
                        </a:rPr>
                        <a:t>R7C24</a:t>
                      </a:r>
                    </a:p>
                  </a:txBody>
                  <a:tcPr anchor="ctr"/>
                </a:tc>
                <a:tc>
                  <a:txBody>
                    <a:bodyPr/>
                    <a:lstStyle/>
                    <a:p>
                      <a:pPr algn="ctr"/>
                      <a:r>
                        <a:rPr lang="fr-CA" sz="1000" i="1" dirty="0" err="1">
                          <a:latin typeface="Arial" panose="020B0604020202020204" pitchFamily="34" charset="0"/>
                          <a:cs typeface="Arial" panose="020B0604020202020204" pitchFamily="34" charset="0"/>
                        </a:rPr>
                        <a:t>Unclassified</a:t>
                      </a:r>
                      <a:endParaRPr lang="fr-CA" sz="1000" i="1" dirty="0">
                        <a:latin typeface="Arial" panose="020B0604020202020204" pitchFamily="34" charset="0"/>
                        <a:cs typeface="Arial" panose="020B0604020202020204" pitchFamily="34" charset="0"/>
                      </a:endParaRPr>
                    </a:p>
                  </a:txBody>
                  <a:tcPr anchor="ctr"/>
                </a:tc>
                <a:tc>
                  <a:txBody>
                    <a:bodyPr/>
                    <a:lstStyle/>
                    <a:p>
                      <a:pPr algn="ctr"/>
                      <a:r>
                        <a:rPr lang="fr-CA" sz="1000" i="1" dirty="0" err="1">
                          <a:latin typeface="Arial" panose="020B0604020202020204" pitchFamily="34" charset="0"/>
                          <a:cs typeface="Arial" panose="020B0604020202020204" pitchFamily="34" charset="0"/>
                        </a:rPr>
                        <a:t>Unclassified</a:t>
                      </a:r>
                      <a:endParaRPr lang="fr-CA" sz="1000" dirty="0">
                        <a:latin typeface="Arial" panose="020B0604020202020204" pitchFamily="34" charset="0"/>
                        <a:cs typeface="Arial" panose="020B0604020202020204" pitchFamily="34" charset="0"/>
                      </a:endParaRPr>
                    </a:p>
                  </a:txBody>
                  <a:tcPr anchor="ctr"/>
                </a:tc>
                <a:tc>
                  <a:txBody>
                    <a:bodyPr/>
                    <a:lstStyle/>
                    <a:p>
                      <a:pPr algn="ctr"/>
                      <a:r>
                        <a:rPr lang="fr-CA" sz="1000" dirty="0">
                          <a:latin typeface="Arial" panose="020B0604020202020204" pitchFamily="34" charset="0"/>
                          <a:cs typeface="Arial" panose="020B0604020202020204" pitchFamily="34" charset="0"/>
                        </a:rPr>
                        <a:t>0</a:t>
                      </a:r>
                    </a:p>
                  </a:txBody>
                  <a:tcPr anchor="ctr"/>
                </a:tc>
                <a:tc>
                  <a:txBody>
                    <a:bodyPr/>
                    <a:lstStyle/>
                    <a:p>
                      <a:pPr algn="ctr"/>
                      <a:r>
                        <a:rPr lang="fr-CA" sz="10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09963462"/>
                  </a:ext>
                </a:extLst>
              </a:tr>
              <a:tr h="335435">
                <a:tc>
                  <a:txBody>
                    <a:bodyPr/>
                    <a:lstStyle/>
                    <a:p>
                      <a:pPr algn="ctr"/>
                      <a:r>
                        <a:rPr lang="fr-CA" sz="1000" dirty="0">
                          <a:latin typeface="Arial" panose="020B0604020202020204" pitchFamily="34" charset="0"/>
                          <a:cs typeface="Arial" panose="020B0604020202020204" pitchFamily="34" charset="0"/>
                        </a:rPr>
                        <a:t>ASV5</a:t>
                      </a:r>
                    </a:p>
                  </a:txBody>
                  <a:tcPr anchor="ctr">
                    <a:solidFill>
                      <a:srgbClr val="B7E5F1"/>
                    </a:solidFill>
                  </a:tcPr>
                </a:tc>
                <a:tc>
                  <a:txBody>
                    <a:bodyPr/>
                    <a:lstStyle/>
                    <a:p>
                      <a:pPr algn="ctr"/>
                      <a:r>
                        <a:rPr lang="fr-CA" sz="1000" dirty="0" err="1">
                          <a:latin typeface="Arial" panose="020B0604020202020204" pitchFamily="34" charset="0"/>
                          <a:cs typeface="Arial" panose="020B0604020202020204" pitchFamily="34" charset="0"/>
                        </a:rPr>
                        <a:t>Proteobac</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err="1">
                          <a:latin typeface="Arial" panose="020B0604020202020204" pitchFamily="34" charset="0"/>
                          <a:cs typeface="Arial" panose="020B0604020202020204" pitchFamily="34" charset="0"/>
                        </a:rPr>
                        <a:t>Alphaproteo</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R7C24</a:t>
                      </a:r>
                    </a:p>
                  </a:txBody>
                  <a:tcPr anchor="ctr">
                    <a:solidFill>
                      <a:srgbClr val="B7E5F1"/>
                    </a:solidFill>
                  </a:tcPr>
                </a:tc>
                <a:tc>
                  <a:txBody>
                    <a:bodyPr/>
                    <a:lstStyle/>
                    <a:p>
                      <a:pPr algn="ctr"/>
                      <a:r>
                        <a:rPr lang="fr-CA" sz="1000" i="1" dirty="0" err="1">
                          <a:latin typeface="Arial" panose="020B0604020202020204" pitchFamily="34" charset="0"/>
                          <a:cs typeface="Arial" panose="020B0604020202020204" pitchFamily="34" charset="0"/>
                        </a:rPr>
                        <a:t>Unclassified</a:t>
                      </a:r>
                      <a:endParaRPr lang="fr-CA" sz="1000" i="1"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i="1" dirty="0" err="1">
                          <a:latin typeface="Arial" panose="020B0604020202020204" pitchFamily="34" charset="0"/>
                          <a:cs typeface="Arial" panose="020B0604020202020204" pitchFamily="34" charset="0"/>
                        </a:rPr>
                        <a:t>Unclassified</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2</a:t>
                      </a: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50</a:t>
                      </a:r>
                    </a:p>
                  </a:txBody>
                  <a:tcPr anchor="ctr">
                    <a:solidFill>
                      <a:srgbClr val="B7E5F1"/>
                    </a:solidFill>
                  </a:tcPr>
                </a:tc>
                <a:extLst>
                  <a:ext uri="{0D108BD9-81ED-4DB2-BD59-A6C34878D82A}">
                    <a16:rowId xmlns:a16="http://schemas.microsoft.com/office/drawing/2014/main" val="1261108273"/>
                  </a:ext>
                </a:extLst>
              </a:tr>
            </a:tbl>
          </a:graphicData>
        </a:graphic>
      </p:graphicFrame>
    </p:spTree>
    <p:extLst>
      <p:ext uri="{BB962C8B-B14F-4D97-AF65-F5344CB8AC3E}">
        <p14:creationId xmlns:p14="http://schemas.microsoft.com/office/powerpoint/2010/main" val="2198640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F150-A045-254C-A0EB-75158FC79083}"/>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Exercice R </a:t>
            </a:r>
          </a:p>
        </p:txBody>
      </p:sp>
      <p:sp>
        <p:nvSpPr>
          <p:cNvPr id="4" name="Slide Number Placeholder 3">
            <a:extLst>
              <a:ext uri="{FF2B5EF4-FFF2-40B4-BE49-F238E27FC236}">
                <a16:creationId xmlns:a16="http://schemas.microsoft.com/office/drawing/2014/main" id="{29F30A29-ECED-044C-A23C-85088CA08ED3}"/>
              </a:ext>
            </a:extLst>
          </p:cNvPr>
          <p:cNvSpPr>
            <a:spLocks noGrp="1"/>
          </p:cNvSpPr>
          <p:nvPr>
            <p:ph type="sldNum" sz="quarter" idx="12"/>
          </p:nvPr>
        </p:nvSpPr>
        <p:spPr/>
        <p:txBody>
          <a:bodyPr/>
          <a:lstStyle/>
          <a:p>
            <a:fld id="{9B15ED26-301E-7946-9B9C-2C2CD640F984}" type="slidenum">
              <a:rPr lang="fr-FR" smtClean="0">
                <a:latin typeface="+mj-lt"/>
              </a:rPr>
              <a:t>33</a:t>
            </a:fld>
            <a:endParaRPr lang="fr-FR">
              <a:latin typeface="+mj-lt"/>
            </a:endParaRPr>
          </a:p>
        </p:txBody>
      </p:sp>
      <p:sp>
        <p:nvSpPr>
          <p:cNvPr id="8" name="Espace réservé du contenu 2">
            <a:extLst>
              <a:ext uri="{FF2B5EF4-FFF2-40B4-BE49-F238E27FC236}">
                <a16:creationId xmlns:a16="http://schemas.microsoft.com/office/drawing/2014/main" id="{F4EF1595-9766-1CB5-79B2-659065FB9DB9}"/>
              </a:ext>
            </a:extLst>
          </p:cNvPr>
          <p:cNvSpPr txBox="1">
            <a:spLocks/>
          </p:cNvSpPr>
          <p:nvPr/>
        </p:nvSpPr>
        <p:spPr>
          <a:xfrm>
            <a:off x="326582" y="1457505"/>
            <a:ext cx="11865418" cy="5081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endParaRPr lang="fr-CA" sz="2400" dirty="0">
              <a:latin typeface="Arial" panose="020B0604020202020204" pitchFamily="34" charset="0"/>
              <a:cs typeface="Arial" panose="020B0604020202020204" pitchFamily="34" charset="0"/>
            </a:endParaRPr>
          </a:p>
          <a:p>
            <a:r>
              <a:rPr lang="fr-CA" sz="2600" dirty="0">
                <a:latin typeface="Arial" panose="020B0604020202020204" pitchFamily="34" charset="0"/>
                <a:cs typeface="Arial" panose="020B0604020202020204" pitchFamily="34" charset="0"/>
              </a:rPr>
              <a:t>Objectif : </a:t>
            </a:r>
          </a:p>
          <a:p>
            <a:endParaRPr lang="fr-CA" sz="2600" dirty="0">
              <a:latin typeface="Arial" panose="020B0604020202020204" pitchFamily="34" charset="0"/>
              <a:cs typeface="Arial" panose="020B0604020202020204" pitchFamily="34" charset="0"/>
            </a:endParaRPr>
          </a:p>
          <a:p>
            <a:pPr lvl="1"/>
            <a:r>
              <a:rPr lang="fr-CA" sz="2000" dirty="0">
                <a:latin typeface="Arial" panose="020B0604020202020204" pitchFamily="34" charset="0"/>
                <a:cs typeface="Arial" panose="020B0604020202020204" pitchFamily="34" charset="0"/>
              </a:rPr>
              <a:t>Utiliser R Studio pour générer des graphiques à barres des </a:t>
            </a:r>
            <a:br>
              <a:rPr lang="fr-CA" sz="2000" dirty="0">
                <a:latin typeface="Arial" panose="020B0604020202020204" pitchFamily="34" charset="0"/>
                <a:cs typeface="Arial" panose="020B0604020202020204" pitchFamily="34" charset="0"/>
              </a:rPr>
            </a:br>
            <a:r>
              <a:rPr lang="fr-CA" sz="2000" dirty="0">
                <a:latin typeface="Arial" panose="020B0604020202020204" pitchFamily="34" charset="0"/>
                <a:cs typeface="Arial" panose="020B0604020202020204" pitchFamily="34" charset="0"/>
              </a:rPr>
              <a:t>genres microbiens les plus abondants sur votre langue et votre main </a:t>
            </a:r>
          </a:p>
          <a:p>
            <a:pPr lvl="1"/>
            <a:endParaRPr lang="fr-CA" sz="2000" dirty="0">
              <a:latin typeface="Arial" panose="020B0604020202020204" pitchFamily="34" charset="0"/>
              <a:cs typeface="Arial" panose="020B0604020202020204" pitchFamily="34" charset="0"/>
            </a:endParaRPr>
          </a:p>
          <a:p>
            <a:pPr lvl="1"/>
            <a:r>
              <a:rPr lang="fr-CA" sz="2000" dirty="0">
                <a:latin typeface="Arial" panose="020B0604020202020204" pitchFamily="34" charset="0"/>
                <a:cs typeface="Arial" panose="020B0604020202020204" pitchFamily="34" charset="0"/>
              </a:rPr>
              <a:t>Utiliser Excel afin de récupérer la séquence du taxon le plus abondant sur votre </a:t>
            </a:r>
            <a:br>
              <a:rPr lang="fr-CA" sz="2000" dirty="0">
                <a:latin typeface="Arial" panose="020B0604020202020204" pitchFamily="34" charset="0"/>
                <a:cs typeface="Arial" panose="020B0604020202020204" pitchFamily="34" charset="0"/>
              </a:rPr>
            </a:br>
            <a:r>
              <a:rPr lang="fr-CA" sz="2000" dirty="0">
                <a:latin typeface="Arial" panose="020B0604020202020204" pitchFamily="34" charset="0"/>
                <a:cs typeface="Arial" panose="020B0604020202020204" pitchFamily="34" charset="0"/>
              </a:rPr>
              <a:t>langue et votre main pour l’analyse BLAST </a:t>
            </a:r>
            <a:endParaRPr lang="fr-CA" dirty="0">
              <a:latin typeface="Arial" panose="020B0604020202020204" pitchFamily="34" charset="0"/>
              <a:cs typeface="Arial" panose="020B0604020202020204" pitchFamily="34" charset="0"/>
            </a:endParaRPr>
          </a:p>
          <a:p>
            <a:pPr marL="0" indent="0">
              <a:buFont typeface="Wingdings" pitchFamily="2" charset="2"/>
              <a:buNone/>
            </a:pPr>
            <a:endParaRPr lang="fr-CA" dirty="0">
              <a:latin typeface="Arial" panose="020B0604020202020204" pitchFamily="34" charset="0"/>
              <a:cs typeface="Arial" panose="020B0604020202020204" pitchFamily="34" charset="0"/>
            </a:endParaRPr>
          </a:p>
          <a:p>
            <a:pPr>
              <a:buFontTx/>
              <a:buChar char="-"/>
            </a:pPr>
            <a:endParaRPr lang="fr-CA" dirty="0">
              <a:latin typeface="Arial" panose="020B0604020202020204" pitchFamily="34" charset="0"/>
              <a:cs typeface="Arial" panose="020B0604020202020204" pitchFamily="34" charset="0"/>
            </a:endParaRPr>
          </a:p>
        </p:txBody>
      </p:sp>
      <p:pic>
        <p:nvPicPr>
          <p:cNvPr id="1026" name="Picture 2" descr="upload.wikimedia.org/wikipedia/commons/thumb/d/...">
            <a:extLst>
              <a:ext uri="{FF2B5EF4-FFF2-40B4-BE49-F238E27FC236}">
                <a16:creationId xmlns:a16="http://schemas.microsoft.com/office/drawing/2014/main" id="{26E5D5CD-93FC-0F3C-5DB9-BE08BC9AFAB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90846" y="4861250"/>
            <a:ext cx="4447612" cy="15601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LAST: Basic Local Alignment Search Tool">
            <a:extLst>
              <a:ext uri="{FF2B5EF4-FFF2-40B4-BE49-F238E27FC236}">
                <a16:creationId xmlns:a16="http://schemas.microsoft.com/office/drawing/2014/main" id="{882A2864-2F08-8978-E038-73A40EDE4766}"/>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84801" y="4659461"/>
            <a:ext cx="3393345" cy="1761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210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B1BC40-512F-B487-C8FB-6B8D633B620E}"/>
              </a:ext>
            </a:extLst>
          </p:cNvPr>
          <p:cNvSpPr>
            <a:spLocks noGrp="1"/>
          </p:cNvSpPr>
          <p:nvPr>
            <p:ph type="sldNum" sz="quarter" idx="12"/>
          </p:nvPr>
        </p:nvSpPr>
        <p:spPr/>
        <p:txBody>
          <a:bodyPr/>
          <a:lstStyle/>
          <a:p>
            <a:fld id="{9B15ED26-301E-7946-9B9C-2C2CD640F984}" type="slidenum">
              <a:rPr lang="fr-FR" smtClean="0"/>
              <a:t>34</a:t>
            </a:fld>
            <a:endParaRPr lang="fr-FR"/>
          </a:p>
        </p:txBody>
      </p:sp>
      <p:pic>
        <p:nvPicPr>
          <p:cNvPr id="3" name="Picture 2" descr="Bacteria, Virus, Microbe Colored Seamless Pattern. Vector Background  Included Line Icons As Microorganism, Germ, Mold Stock Vector -  Illustration of germ, hygiene: 180095515">
            <a:extLst>
              <a:ext uri="{FF2B5EF4-FFF2-40B4-BE49-F238E27FC236}">
                <a16:creationId xmlns:a16="http://schemas.microsoft.com/office/drawing/2014/main" id="{1EB30D05-2B19-B15E-B23D-96E41AC57495}"/>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a:ext>
            </a:extLst>
          </a:blip>
          <a:stretch/>
        </p:blipFill>
        <p:spPr bwMode="auto">
          <a:xfrm>
            <a:off x="0" y="26581"/>
            <a:ext cx="9618144" cy="6804837"/>
          </a:xfrm>
          <a:prstGeom prst="rect">
            <a:avLst/>
          </a:prstGeom>
          <a:extLst>
            <a:ext uri="{909E8E84-426E-40DD-AFC4-6F175D3DCCD1}">
              <a14:hiddenFill xmlns:a14="http://schemas.microsoft.com/office/drawing/2010/main">
                <a:solidFill>
                  <a:srgbClr val="FFFFFF"/>
                </a:solidFill>
              </a14:hiddenFill>
            </a:ext>
          </a:extLst>
        </p:spPr>
      </p:pic>
      <p:pic>
        <p:nvPicPr>
          <p:cNvPr id="5" name="Picture 4" descr="Bacteria, Virus, Microbe Colored Seamless Pattern. Vector Background  Included Line Icons As Microorganism, Germ, Mold Stock Vector -  Illustration of germ, hygiene: 180095515">
            <a:extLst>
              <a:ext uri="{FF2B5EF4-FFF2-40B4-BE49-F238E27FC236}">
                <a16:creationId xmlns:a16="http://schemas.microsoft.com/office/drawing/2014/main" id="{10C7025C-41DC-F7F7-139E-88FF2B056EE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a:ext>
            </a:extLst>
          </a:blip>
          <a:srcRect r="73271"/>
          <a:stretch/>
        </p:blipFill>
        <p:spPr bwMode="auto">
          <a:xfrm>
            <a:off x="9618144" y="0"/>
            <a:ext cx="2570808" cy="6804837"/>
          </a:xfrm>
          <a:prstGeom prst="rect">
            <a:avLst/>
          </a:prstGeom>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FF77FD5-5C57-4AB9-8F59-4D0008057688}"/>
              </a:ext>
            </a:extLst>
          </p:cNvPr>
          <p:cNvSpPr txBox="1"/>
          <p:nvPr/>
        </p:nvSpPr>
        <p:spPr>
          <a:xfrm>
            <a:off x="3048" y="2663456"/>
            <a:ext cx="12188952" cy="1531088"/>
          </a:xfrm>
          <a:prstGeom prst="rect">
            <a:avLst/>
          </a:prstGeom>
          <a:solidFill>
            <a:srgbClr val="FFFFFF">
              <a:alpha val="80419"/>
            </a:srgbClr>
          </a:solidFill>
          <a:ln>
            <a:solidFill>
              <a:srgbClr val="999B9C"/>
            </a:solidFill>
          </a:ln>
        </p:spPr>
        <p:txBody>
          <a:bodyPr vert="horz" lIns="91440" tIns="45720" rIns="91440" bIns="45720" rtlCol="0" anchor="ctr">
            <a:normAutofit/>
          </a:bodyPr>
          <a:lstStyle/>
          <a:p>
            <a:pPr algn="ctr">
              <a:lnSpc>
                <a:spcPct val="90000"/>
              </a:lnSpc>
              <a:spcAft>
                <a:spcPts val="600"/>
              </a:spcAft>
            </a:pPr>
            <a:r>
              <a:rPr lang="en-US" sz="6600">
                <a:latin typeface="Calibri" panose="020F0502020204030204" pitchFamily="34" charset="0"/>
                <a:cs typeface="Calibri" panose="020F0502020204030204" pitchFamily="34" charset="0"/>
              </a:rPr>
              <a:t>Questions ? </a:t>
            </a:r>
          </a:p>
        </p:txBody>
      </p:sp>
    </p:spTree>
    <p:extLst>
      <p:ext uri="{BB962C8B-B14F-4D97-AF65-F5344CB8AC3E}">
        <p14:creationId xmlns:p14="http://schemas.microsoft.com/office/powerpoint/2010/main" val="747427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E319-F01F-A1FA-40E3-B2E7F109E6C2}"/>
              </a:ext>
            </a:extLst>
          </p:cNvPr>
          <p:cNvSpPr>
            <a:spLocks noGrp="1"/>
          </p:cNvSpPr>
          <p:nvPr>
            <p:ph type="title"/>
          </p:nvPr>
        </p:nvSpPr>
        <p:spPr/>
        <p:txBody>
          <a:bodyPr>
            <a:normAutofit/>
          </a:bodyPr>
          <a:lstStyle/>
          <a:p>
            <a:pPr algn="ctr"/>
            <a:r>
              <a:rPr lang="fr-FR" sz="3200" dirty="0">
                <a:latin typeface="+mj-lt"/>
              </a:rPr>
              <a:t>Diversité et composition en fonction du sexe biologique à la naissance</a:t>
            </a:r>
            <a:endParaRPr lang="en-CA" sz="3200" dirty="0">
              <a:latin typeface="+mj-lt"/>
            </a:endParaRPr>
          </a:p>
        </p:txBody>
      </p:sp>
      <p:sp>
        <p:nvSpPr>
          <p:cNvPr id="3" name="Slide Number Placeholder 2">
            <a:extLst>
              <a:ext uri="{FF2B5EF4-FFF2-40B4-BE49-F238E27FC236}">
                <a16:creationId xmlns:a16="http://schemas.microsoft.com/office/drawing/2014/main" id="{391D8FF3-76D4-E7D5-0442-4BE3C20BB571}"/>
              </a:ext>
            </a:extLst>
          </p:cNvPr>
          <p:cNvSpPr>
            <a:spLocks noGrp="1"/>
          </p:cNvSpPr>
          <p:nvPr>
            <p:ph type="sldNum" sz="quarter" idx="12"/>
          </p:nvPr>
        </p:nvSpPr>
        <p:spPr/>
        <p:txBody>
          <a:bodyPr/>
          <a:lstStyle/>
          <a:p>
            <a:fld id="{9B15ED26-301E-7946-9B9C-2C2CD640F984}" type="slidenum">
              <a:rPr lang="fr-FR" smtClean="0"/>
              <a:t>35</a:t>
            </a:fld>
            <a:endParaRPr lang="fr-FR"/>
          </a:p>
        </p:txBody>
      </p:sp>
      <p:pic>
        <p:nvPicPr>
          <p:cNvPr id="5" name="Picture 4" descr="A graph with numbers and points&#10;&#10;AI-generated content may be incorrect.">
            <a:extLst>
              <a:ext uri="{FF2B5EF4-FFF2-40B4-BE49-F238E27FC236}">
                <a16:creationId xmlns:a16="http://schemas.microsoft.com/office/drawing/2014/main" id="{D8534BC6-3657-0B70-59FA-17B2CBB2D748}"/>
              </a:ext>
            </a:extLst>
          </p:cNvPr>
          <p:cNvPicPr>
            <a:picLocks noChangeAspect="1"/>
          </p:cNvPicPr>
          <p:nvPr/>
        </p:nvPicPr>
        <p:blipFill>
          <a:blip r:embed="rId2"/>
          <a:stretch>
            <a:fillRect/>
          </a:stretch>
        </p:blipFill>
        <p:spPr>
          <a:xfrm>
            <a:off x="3288434" y="2214558"/>
            <a:ext cx="2852741" cy="2852741"/>
          </a:xfrm>
          <a:prstGeom prst="rect">
            <a:avLst/>
          </a:prstGeom>
        </p:spPr>
      </p:pic>
      <p:pic>
        <p:nvPicPr>
          <p:cNvPr id="7" name="Picture 6" descr="A graph of a graph with a blue and pink squares&#10;&#10;AI-generated content may be incorrect.">
            <a:extLst>
              <a:ext uri="{FF2B5EF4-FFF2-40B4-BE49-F238E27FC236}">
                <a16:creationId xmlns:a16="http://schemas.microsoft.com/office/drawing/2014/main" id="{DB25D180-12BB-9231-A1A4-943C4122A090}"/>
              </a:ext>
            </a:extLst>
          </p:cNvPr>
          <p:cNvPicPr>
            <a:picLocks noChangeAspect="1"/>
          </p:cNvPicPr>
          <p:nvPr/>
        </p:nvPicPr>
        <p:blipFill>
          <a:blip r:embed="rId3"/>
          <a:stretch>
            <a:fillRect/>
          </a:stretch>
        </p:blipFill>
        <p:spPr>
          <a:xfrm>
            <a:off x="352423" y="2167728"/>
            <a:ext cx="2899571" cy="2899571"/>
          </a:xfrm>
          <a:prstGeom prst="rect">
            <a:avLst/>
          </a:prstGeom>
        </p:spPr>
      </p:pic>
      <p:sp>
        <p:nvSpPr>
          <p:cNvPr id="8" name="TextBox 7">
            <a:extLst>
              <a:ext uri="{FF2B5EF4-FFF2-40B4-BE49-F238E27FC236}">
                <a16:creationId xmlns:a16="http://schemas.microsoft.com/office/drawing/2014/main" id="{218C43A6-5F89-8939-A94B-B45578737AAE}"/>
              </a:ext>
            </a:extLst>
          </p:cNvPr>
          <p:cNvSpPr txBox="1"/>
          <p:nvPr/>
        </p:nvSpPr>
        <p:spPr>
          <a:xfrm>
            <a:off x="2955956" y="5591169"/>
            <a:ext cx="912058" cy="369332"/>
          </a:xfrm>
          <a:prstGeom prst="rect">
            <a:avLst/>
          </a:prstGeom>
          <a:noFill/>
        </p:spPr>
        <p:txBody>
          <a:bodyPr wrap="square" rtlCol="0">
            <a:spAutoFit/>
          </a:bodyPr>
          <a:lstStyle/>
          <a:p>
            <a:r>
              <a:rPr lang="en-CA" dirty="0"/>
              <a:t>Langue</a:t>
            </a:r>
          </a:p>
        </p:txBody>
      </p:sp>
      <p:pic>
        <p:nvPicPr>
          <p:cNvPr id="10" name="Picture 9" descr="A graph with numbers and points&#10;&#10;AI-generated content may be incorrect.">
            <a:extLst>
              <a:ext uri="{FF2B5EF4-FFF2-40B4-BE49-F238E27FC236}">
                <a16:creationId xmlns:a16="http://schemas.microsoft.com/office/drawing/2014/main" id="{CC05F89B-3B6B-1C65-F6B6-06213BC986B0}"/>
              </a:ext>
            </a:extLst>
          </p:cNvPr>
          <p:cNvPicPr>
            <a:picLocks noChangeAspect="1"/>
          </p:cNvPicPr>
          <p:nvPr/>
        </p:nvPicPr>
        <p:blipFill>
          <a:blip r:embed="rId4"/>
          <a:stretch>
            <a:fillRect/>
          </a:stretch>
        </p:blipFill>
        <p:spPr>
          <a:xfrm>
            <a:off x="9144114" y="2167728"/>
            <a:ext cx="2899571" cy="2899571"/>
          </a:xfrm>
          <a:prstGeom prst="rect">
            <a:avLst/>
          </a:prstGeom>
        </p:spPr>
      </p:pic>
      <p:pic>
        <p:nvPicPr>
          <p:cNvPr id="12" name="Picture 11" descr="A graph of a graph with lines and dots&#10;&#10;AI-generated content may be incorrect.">
            <a:extLst>
              <a:ext uri="{FF2B5EF4-FFF2-40B4-BE49-F238E27FC236}">
                <a16:creationId xmlns:a16="http://schemas.microsoft.com/office/drawing/2014/main" id="{F1626362-D3F1-239E-C144-E3F9E8A0B3ED}"/>
              </a:ext>
            </a:extLst>
          </p:cNvPr>
          <p:cNvPicPr>
            <a:picLocks noChangeAspect="1"/>
          </p:cNvPicPr>
          <p:nvPr/>
        </p:nvPicPr>
        <p:blipFill>
          <a:blip r:embed="rId5"/>
          <a:stretch>
            <a:fillRect/>
          </a:stretch>
        </p:blipFill>
        <p:spPr>
          <a:xfrm>
            <a:off x="6177615" y="2167728"/>
            <a:ext cx="2899571" cy="2899571"/>
          </a:xfrm>
          <a:prstGeom prst="rect">
            <a:avLst/>
          </a:prstGeom>
        </p:spPr>
      </p:pic>
      <p:sp>
        <p:nvSpPr>
          <p:cNvPr id="13" name="TextBox 12">
            <a:extLst>
              <a:ext uri="{FF2B5EF4-FFF2-40B4-BE49-F238E27FC236}">
                <a16:creationId xmlns:a16="http://schemas.microsoft.com/office/drawing/2014/main" id="{FACCADAE-0E0E-2A7B-CA99-8163EE479E0E}"/>
              </a:ext>
            </a:extLst>
          </p:cNvPr>
          <p:cNvSpPr txBox="1"/>
          <p:nvPr/>
        </p:nvSpPr>
        <p:spPr>
          <a:xfrm>
            <a:off x="8936792" y="5591169"/>
            <a:ext cx="912058" cy="369332"/>
          </a:xfrm>
          <a:prstGeom prst="rect">
            <a:avLst/>
          </a:prstGeom>
          <a:noFill/>
        </p:spPr>
        <p:txBody>
          <a:bodyPr wrap="square" rtlCol="0">
            <a:spAutoFit/>
          </a:bodyPr>
          <a:lstStyle/>
          <a:p>
            <a:r>
              <a:rPr lang="en-CA" dirty="0"/>
              <a:t>Main</a:t>
            </a:r>
          </a:p>
        </p:txBody>
      </p:sp>
    </p:spTree>
    <p:extLst>
      <p:ext uri="{BB962C8B-B14F-4D97-AF65-F5344CB8AC3E}">
        <p14:creationId xmlns:p14="http://schemas.microsoft.com/office/powerpoint/2010/main" val="3067823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87298-2FF8-D7C0-DE22-3B7D62295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E31A85-EC1F-3DB7-5924-6D21E3D521FB}"/>
              </a:ext>
            </a:extLst>
          </p:cNvPr>
          <p:cNvSpPr>
            <a:spLocks noGrp="1"/>
          </p:cNvSpPr>
          <p:nvPr>
            <p:ph type="title"/>
          </p:nvPr>
        </p:nvSpPr>
        <p:spPr/>
        <p:txBody>
          <a:bodyPr>
            <a:normAutofit/>
          </a:bodyPr>
          <a:lstStyle/>
          <a:p>
            <a:pPr algn="ctr"/>
            <a:r>
              <a:rPr lang="fr-FR" sz="3200" dirty="0">
                <a:latin typeface="+mj-lt"/>
              </a:rPr>
              <a:t>Diversité et composition en fonction de la diète</a:t>
            </a:r>
            <a:endParaRPr lang="en-CA" sz="3200" dirty="0">
              <a:latin typeface="+mj-lt"/>
            </a:endParaRPr>
          </a:p>
        </p:txBody>
      </p:sp>
      <p:sp>
        <p:nvSpPr>
          <p:cNvPr id="3" name="Slide Number Placeholder 2">
            <a:extLst>
              <a:ext uri="{FF2B5EF4-FFF2-40B4-BE49-F238E27FC236}">
                <a16:creationId xmlns:a16="http://schemas.microsoft.com/office/drawing/2014/main" id="{36C51C7F-8F54-9401-EEC8-D5FD6BEA550C}"/>
              </a:ext>
            </a:extLst>
          </p:cNvPr>
          <p:cNvSpPr>
            <a:spLocks noGrp="1"/>
          </p:cNvSpPr>
          <p:nvPr>
            <p:ph type="sldNum" sz="quarter" idx="12"/>
          </p:nvPr>
        </p:nvSpPr>
        <p:spPr/>
        <p:txBody>
          <a:bodyPr/>
          <a:lstStyle/>
          <a:p>
            <a:fld id="{9B15ED26-301E-7946-9B9C-2C2CD640F984}" type="slidenum">
              <a:rPr lang="fr-FR" smtClean="0"/>
              <a:t>36</a:t>
            </a:fld>
            <a:endParaRPr lang="fr-FR"/>
          </a:p>
        </p:txBody>
      </p:sp>
      <p:pic>
        <p:nvPicPr>
          <p:cNvPr id="13" name="Picture 12" descr="A diagram of a number of different colored dots&#10;&#10;AI-generated content may be incorrect.">
            <a:extLst>
              <a:ext uri="{FF2B5EF4-FFF2-40B4-BE49-F238E27FC236}">
                <a16:creationId xmlns:a16="http://schemas.microsoft.com/office/drawing/2014/main" id="{873A877C-5101-B57B-0346-33CF8B283120}"/>
              </a:ext>
            </a:extLst>
          </p:cNvPr>
          <p:cNvPicPr>
            <a:picLocks noChangeAspect="1"/>
          </p:cNvPicPr>
          <p:nvPr/>
        </p:nvPicPr>
        <p:blipFill>
          <a:blip r:embed="rId2"/>
          <a:stretch>
            <a:fillRect/>
          </a:stretch>
        </p:blipFill>
        <p:spPr>
          <a:xfrm>
            <a:off x="3190930" y="2103926"/>
            <a:ext cx="2790468" cy="2790468"/>
          </a:xfrm>
          <a:prstGeom prst="rect">
            <a:avLst/>
          </a:prstGeom>
        </p:spPr>
      </p:pic>
      <p:pic>
        <p:nvPicPr>
          <p:cNvPr id="15" name="Picture 14" descr="A graph with a line and a line&#10;&#10;AI-generated content may be incorrect.">
            <a:extLst>
              <a:ext uri="{FF2B5EF4-FFF2-40B4-BE49-F238E27FC236}">
                <a16:creationId xmlns:a16="http://schemas.microsoft.com/office/drawing/2014/main" id="{3AFE3C5B-E64F-9B79-D77C-B3227283181C}"/>
              </a:ext>
            </a:extLst>
          </p:cNvPr>
          <p:cNvPicPr>
            <a:picLocks noChangeAspect="1"/>
          </p:cNvPicPr>
          <p:nvPr/>
        </p:nvPicPr>
        <p:blipFill>
          <a:blip r:embed="rId3"/>
          <a:stretch>
            <a:fillRect/>
          </a:stretch>
        </p:blipFill>
        <p:spPr>
          <a:xfrm>
            <a:off x="437361" y="2216233"/>
            <a:ext cx="2552795" cy="2552795"/>
          </a:xfrm>
          <a:prstGeom prst="rect">
            <a:avLst/>
          </a:prstGeom>
        </p:spPr>
      </p:pic>
      <p:sp>
        <p:nvSpPr>
          <p:cNvPr id="16" name="TextBox 15">
            <a:extLst>
              <a:ext uri="{FF2B5EF4-FFF2-40B4-BE49-F238E27FC236}">
                <a16:creationId xmlns:a16="http://schemas.microsoft.com/office/drawing/2014/main" id="{BC4D527C-D7D9-7EAA-7E50-CB95295E4D8C}"/>
              </a:ext>
            </a:extLst>
          </p:cNvPr>
          <p:cNvSpPr txBox="1"/>
          <p:nvPr/>
        </p:nvSpPr>
        <p:spPr>
          <a:xfrm>
            <a:off x="2784506" y="5304013"/>
            <a:ext cx="912058" cy="369332"/>
          </a:xfrm>
          <a:prstGeom prst="rect">
            <a:avLst/>
          </a:prstGeom>
          <a:noFill/>
        </p:spPr>
        <p:txBody>
          <a:bodyPr wrap="square" rtlCol="0">
            <a:spAutoFit/>
          </a:bodyPr>
          <a:lstStyle/>
          <a:p>
            <a:r>
              <a:rPr lang="en-CA" dirty="0"/>
              <a:t>Langue</a:t>
            </a:r>
          </a:p>
        </p:txBody>
      </p:sp>
      <p:pic>
        <p:nvPicPr>
          <p:cNvPr id="18" name="Picture 17" descr="A graph with numbers and points&#10;&#10;AI-generated content may be incorrect.">
            <a:extLst>
              <a:ext uri="{FF2B5EF4-FFF2-40B4-BE49-F238E27FC236}">
                <a16:creationId xmlns:a16="http://schemas.microsoft.com/office/drawing/2014/main" id="{F2043D66-5D5D-DD5C-DD6B-8694C009F4AD}"/>
              </a:ext>
            </a:extLst>
          </p:cNvPr>
          <p:cNvPicPr>
            <a:picLocks noChangeAspect="1"/>
          </p:cNvPicPr>
          <p:nvPr/>
        </p:nvPicPr>
        <p:blipFill>
          <a:blip r:embed="rId4"/>
          <a:stretch>
            <a:fillRect/>
          </a:stretch>
        </p:blipFill>
        <p:spPr>
          <a:xfrm>
            <a:off x="8917048" y="2103926"/>
            <a:ext cx="2790468" cy="2790468"/>
          </a:xfrm>
          <a:prstGeom prst="rect">
            <a:avLst/>
          </a:prstGeom>
        </p:spPr>
      </p:pic>
      <p:pic>
        <p:nvPicPr>
          <p:cNvPr id="20" name="Picture 19" descr="A graph with a pink and blue rectangle and dots&#10;&#10;AI-generated content may be incorrect.">
            <a:extLst>
              <a:ext uri="{FF2B5EF4-FFF2-40B4-BE49-F238E27FC236}">
                <a16:creationId xmlns:a16="http://schemas.microsoft.com/office/drawing/2014/main" id="{ADCFD69D-97B9-FC0B-1EEF-0E951E0C50E2}"/>
              </a:ext>
            </a:extLst>
          </p:cNvPr>
          <p:cNvPicPr>
            <a:picLocks noChangeAspect="1"/>
          </p:cNvPicPr>
          <p:nvPr/>
        </p:nvPicPr>
        <p:blipFill>
          <a:blip r:embed="rId5"/>
          <a:stretch>
            <a:fillRect/>
          </a:stretch>
        </p:blipFill>
        <p:spPr>
          <a:xfrm>
            <a:off x="6182173" y="2217823"/>
            <a:ext cx="2562675" cy="2562675"/>
          </a:xfrm>
          <a:prstGeom prst="rect">
            <a:avLst/>
          </a:prstGeom>
        </p:spPr>
      </p:pic>
      <p:sp>
        <p:nvSpPr>
          <p:cNvPr id="21" name="TextBox 20">
            <a:extLst>
              <a:ext uri="{FF2B5EF4-FFF2-40B4-BE49-F238E27FC236}">
                <a16:creationId xmlns:a16="http://schemas.microsoft.com/office/drawing/2014/main" id="{BF3E5379-0AB9-54F7-7680-F789207D2AE0}"/>
              </a:ext>
            </a:extLst>
          </p:cNvPr>
          <p:cNvSpPr txBox="1"/>
          <p:nvPr/>
        </p:nvSpPr>
        <p:spPr>
          <a:xfrm>
            <a:off x="8718116" y="5299517"/>
            <a:ext cx="698711" cy="369332"/>
          </a:xfrm>
          <a:prstGeom prst="rect">
            <a:avLst/>
          </a:prstGeom>
          <a:noFill/>
        </p:spPr>
        <p:txBody>
          <a:bodyPr wrap="square" rtlCol="0">
            <a:spAutoFit/>
          </a:bodyPr>
          <a:lstStyle/>
          <a:p>
            <a:r>
              <a:rPr lang="en-CA" dirty="0"/>
              <a:t>Main</a:t>
            </a:r>
          </a:p>
        </p:txBody>
      </p:sp>
    </p:spTree>
    <p:extLst>
      <p:ext uri="{BB962C8B-B14F-4D97-AF65-F5344CB8AC3E}">
        <p14:creationId xmlns:p14="http://schemas.microsoft.com/office/powerpoint/2010/main" val="3554962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4E9CF-52D8-794D-0BE7-AE4ED3BFCC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7239B4-52C3-4C0C-7274-5AEA1347D102}"/>
              </a:ext>
            </a:extLst>
          </p:cNvPr>
          <p:cNvSpPr>
            <a:spLocks noGrp="1"/>
          </p:cNvSpPr>
          <p:nvPr>
            <p:ph type="title"/>
          </p:nvPr>
        </p:nvSpPr>
        <p:spPr/>
        <p:txBody>
          <a:bodyPr>
            <a:normAutofit/>
          </a:bodyPr>
          <a:lstStyle/>
          <a:p>
            <a:pPr algn="ctr"/>
            <a:r>
              <a:rPr lang="fr-FR" sz="3200" dirty="0">
                <a:latin typeface="+mj-lt"/>
              </a:rPr>
              <a:t>Diversité et composition en fonction de l’âge (main)</a:t>
            </a:r>
            <a:endParaRPr lang="en-CA" sz="3200" dirty="0">
              <a:latin typeface="+mj-lt"/>
            </a:endParaRPr>
          </a:p>
        </p:txBody>
      </p:sp>
      <p:sp>
        <p:nvSpPr>
          <p:cNvPr id="3" name="Slide Number Placeholder 2">
            <a:extLst>
              <a:ext uri="{FF2B5EF4-FFF2-40B4-BE49-F238E27FC236}">
                <a16:creationId xmlns:a16="http://schemas.microsoft.com/office/drawing/2014/main" id="{D886EA6A-FFC3-5040-EA7B-AA0F63943882}"/>
              </a:ext>
            </a:extLst>
          </p:cNvPr>
          <p:cNvSpPr>
            <a:spLocks noGrp="1"/>
          </p:cNvSpPr>
          <p:nvPr>
            <p:ph type="sldNum" sz="quarter" idx="12"/>
          </p:nvPr>
        </p:nvSpPr>
        <p:spPr/>
        <p:txBody>
          <a:bodyPr/>
          <a:lstStyle/>
          <a:p>
            <a:fld id="{9B15ED26-301E-7946-9B9C-2C2CD640F984}" type="slidenum">
              <a:rPr lang="fr-FR" smtClean="0"/>
              <a:t>37</a:t>
            </a:fld>
            <a:endParaRPr lang="fr-FR"/>
          </a:p>
        </p:txBody>
      </p:sp>
      <p:pic>
        <p:nvPicPr>
          <p:cNvPr id="5" name="Picture 4" descr="A graph with numbers and points&#10;&#10;AI-generated content may be incorrect.">
            <a:extLst>
              <a:ext uri="{FF2B5EF4-FFF2-40B4-BE49-F238E27FC236}">
                <a16:creationId xmlns:a16="http://schemas.microsoft.com/office/drawing/2014/main" id="{89D8D197-7F6F-4967-AD30-8322D7D59EF4}"/>
              </a:ext>
            </a:extLst>
          </p:cNvPr>
          <p:cNvPicPr>
            <a:picLocks noChangeAspect="1"/>
          </p:cNvPicPr>
          <p:nvPr/>
        </p:nvPicPr>
        <p:blipFill>
          <a:blip r:embed="rId2"/>
          <a:stretch>
            <a:fillRect/>
          </a:stretch>
        </p:blipFill>
        <p:spPr>
          <a:xfrm>
            <a:off x="6615113" y="2157413"/>
            <a:ext cx="3367087" cy="3367087"/>
          </a:xfrm>
          <a:prstGeom prst="rect">
            <a:avLst/>
          </a:prstGeom>
        </p:spPr>
      </p:pic>
      <p:pic>
        <p:nvPicPr>
          <p:cNvPr id="7" name="Picture 6" descr="A graph of a graph with a number of squares&#10;&#10;AI-generated content may be incorrect.">
            <a:extLst>
              <a:ext uri="{FF2B5EF4-FFF2-40B4-BE49-F238E27FC236}">
                <a16:creationId xmlns:a16="http://schemas.microsoft.com/office/drawing/2014/main" id="{5D819E2C-ED54-6F03-215F-E5CC39E4CA55}"/>
              </a:ext>
            </a:extLst>
          </p:cNvPr>
          <p:cNvPicPr>
            <a:picLocks noChangeAspect="1"/>
          </p:cNvPicPr>
          <p:nvPr/>
        </p:nvPicPr>
        <p:blipFill>
          <a:blip r:embed="rId3"/>
          <a:stretch>
            <a:fillRect/>
          </a:stretch>
        </p:blipFill>
        <p:spPr>
          <a:xfrm>
            <a:off x="1914524" y="2157413"/>
            <a:ext cx="3436131" cy="3436131"/>
          </a:xfrm>
          <a:prstGeom prst="rect">
            <a:avLst/>
          </a:prstGeom>
        </p:spPr>
      </p:pic>
    </p:spTree>
    <p:extLst>
      <p:ext uri="{BB962C8B-B14F-4D97-AF65-F5344CB8AC3E}">
        <p14:creationId xmlns:p14="http://schemas.microsoft.com/office/powerpoint/2010/main" val="1361000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9050B-4DBF-D330-9FA1-65E2CD3AF1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EA0527-D9AB-6BE2-CF23-C8AF0540E6B0}"/>
              </a:ext>
            </a:extLst>
          </p:cNvPr>
          <p:cNvSpPr>
            <a:spLocks noGrp="1"/>
          </p:cNvSpPr>
          <p:nvPr>
            <p:ph type="title"/>
          </p:nvPr>
        </p:nvSpPr>
        <p:spPr/>
        <p:txBody>
          <a:bodyPr>
            <a:normAutofit/>
          </a:bodyPr>
          <a:lstStyle/>
          <a:p>
            <a:pPr algn="ctr"/>
            <a:r>
              <a:rPr lang="fr-FR" sz="3200" dirty="0">
                <a:latin typeface="+mj-lt"/>
              </a:rPr>
              <a:t>Diversité et composition en fonction de la présence des animaux de compagnie (main)</a:t>
            </a:r>
            <a:endParaRPr lang="en-CA" sz="3200" dirty="0">
              <a:latin typeface="+mj-lt"/>
            </a:endParaRPr>
          </a:p>
        </p:txBody>
      </p:sp>
      <p:sp>
        <p:nvSpPr>
          <p:cNvPr id="3" name="Slide Number Placeholder 2">
            <a:extLst>
              <a:ext uri="{FF2B5EF4-FFF2-40B4-BE49-F238E27FC236}">
                <a16:creationId xmlns:a16="http://schemas.microsoft.com/office/drawing/2014/main" id="{3D2BD1D4-524B-1B44-9A96-C7538B943044}"/>
              </a:ext>
            </a:extLst>
          </p:cNvPr>
          <p:cNvSpPr>
            <a:spLocks noGrp="1"/>
          </p:cNvSpPr>
          <p:nvPr>
            <p:ph type="sldNum" sz="quarter" idx="12"/>
          </p:nvPr>
        </p:nvSpPr>
        <p:spPr/>
        <p:txBody>
          <a:bodyPr/>
          <a:lstStyle/>
          <a:p>
            <a:fld id="{9B15ED26-301E-7946-9B9C-2C2CD640F984}" type="slidenum">
              <a:rPr lang="fr-FR" smtClean="0"/>
              <a:t>38</a:t>
            </a:fld>
            <a:endParaRPr lang="fr-FR"/>
          </a:p>
        </p:txBody>
      </p:sp>
      <p:pic>
        <p:nvPicPr>
          <p:cNvPr id="5" name="Picture 4" descr="A graph with numbers and points&#10;&#10;AI-generated content may be incorrect.">
            <a:extLst>
              <a:ext uri="{FF2B5EF4-FFF2-40B4-BE49-F238E27FC236}">
                <a16:creationId xmlns:a16="http://schemas.microsoft.com/office/drawing/2014/main" id="{FDB0A4A1-1788-E1D0-C464-9C532FF906C7}"/>
              </a:ext>
            </a:extLst>
          </p:cNvPr>
          <p:cNvPicPr>
            <a:picLocks noChangeAspect="1"/>
          </p:cNvPicPr>
          <p:nvPr/>
        </p:nvPicPr>
        <p:blipFill>
          <a:blip r:embed="rId2"/>
          <a:stretch>
            <a:fillRect/>
          </a:stretch>
        </p:blipFill>
        <p:spPr>
          <a:xfrm>
            <a:off x="7119938" y="2171700"/>
            <a:ext cx="3271837" cy="3271837"/>
          </a:xfrm>
          <a:prstGeom prst="rect">
            <a:avLst/>
          </a:prstGeom>
        </p:spPr>
      </p:pic>
      <p:pic>
        <p:nvPicPr>
          <p:cNvPr id="7" name="Picture 6" descr="A graph of a diagram&#10;&#10;AI-generated content may be incorrect.">
            <a:extLst>
              <a:ext uri="{FF2B5EF4-FFF2-40B4-BE49-F238E27FC236}">
                <a16:creationId xmlns:a16="http://schemas.microsoft.com/office/drawing/2014/main" id="{BAE7D2B3-0590-5559-056C-217D1DE191FB}"/>
              </a:ext>
            </a:extLst>
          </p:cNvPr>
          <p:cNvPicPr>
            <a:picLocks noChangeAspect="1"/>
          </p:cNvPicPr>
          <p:nvPr/>
        </p:nvPicPr>
        <p:blipFill>
          <a:blip r:embed="rId3"/>
          <a:stretch>
            <a:fillRect/>
          </a:stretch>
        </p:blipFill>
        <p:spPr>
          <a:xfrm>
            <a:off x="2660637" y="2171700"/>
            <a:ext cx="3435363" cy="3435363"/>
          </a:xfrm>
          <a:prstGeom prst="rect">
            <a:avLst/>
          </a:prstGeom>
        </p:spPr>
      </p:pic>
    </p:spTree>
    <p:extLst>
      <p:ext uri="{BB962C8B-B14F-4D97-AF65-F5344CB8AC3E}">
        <p14:creationId xmlns:p14="http://schemas.microsoft.com/office/powerpoint/2010/main" val="1367862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EDCC9-1045-3398-3886-C429369AD4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E7B66-BD21-6A37-FADE-C53EADBDD035}"/>
              </a:ext>
            </a:extLst>
          </p:cNvPr>
          <p:cNvSpPr>
            <a:spLocks noGrp="1"/>
          </p:cNvSpPr>
          <p:nvPr>
            <p:ph type="title"/>
          </p:nvPr>
        </p:nvSpPr>
        <p:spPr/>
        <p:txBody>
          <a:bodyPr>
            <a:normAutofit/>
          </a:bodyPr>
          <a:lstStyle/>
          <a:p>
            <a:pPr algn="ctr"/>
            <a:r>
              <a:rPr lang="fr-FR" sz="3200" dirty="0">
                <a:latin typeface="+mj-lt"/>
              </a:rPr>
              <a:t>Questions avec n insuffisant</a:t>
            </a:r>
            <a:endParaRPr lang="en-CA" sz="3200" dirty="0">
              <a:latin typeface="+mj-lt"/>
            </a:endParaRPr>
          </a:p>
        </p:txBody>
      </p:sp>
      <p:sp>
        <p:nvSpPr>
          <p:cNvPr id="3" name="Slide Number Placeholder 2">
            <a:extLst>
              <a:ext uri="{FF2B5EF4-FFF2-40B4-BE49-F238E27FC236}">
                <a16:creationId xmlns:a16="http://schemas.microsoft.com/office/drawing/2014/main" id="{FAE6578F-CB04-C0EF-A611-8FC3230F8908}"/>
              </a:ext>
            </a:extLst>
          </p:cNvPr>
          <p:cNvSpPr>
            <a:spLocks noGrp="1"/>
          </p:cNvSpPr>
          <p:nvPr>
            <p:ph type="sldNum" sz="quarter" idx="12"/>
          </p:nvPr>
        </p:nvSpPr>
        <p:spPr/>
        <p:txBody>
          <a:bodyPr/>
          <a:lstStyle/>
          <a:p>
            <a:fld id="{9B15ED26-301E-7946-9B9C-2C2CD640F984}" type="slidenum">
              <a:rPr lang="fr-FR" smtClean="0"/>
              <a:t>39</a:t>
            </a:fld>
            <a:endParaRPr lang="fr-FR"/>
          </a:p>
        </p:txBody>
      </p:sp>
      <p:sp>
        <p:nvSpPr>
          <p:cNvPr id="4" name="TextBox 3">
            <a:extLst>
              <a:ext uri="{FF2B5EF4-FFF2-40B4-BE49-F238E27FC236}">
                <a16:creationId xmlns:a16="http://schemas.microsoft.com/office/drawing/2014/main" id="{4C834D87-DBDB-DE25-369D-1DFD485278AD}"/>
              </a:ext>
            </a:extLst>
          </p:cNvPr>
          <p:cNvSpPr txBox="1"/>
          <p:nvPr/>
        </p:nvSpPr>
        <p:spPr>
          <a:xfrm>
            <a:off x="4778973" y="1609725"/>
            <a:ext cx="2634054" cy="4616648"/>
          </a:xfrm>
          <a:prstGeom prst="rect">
            <a:avLst/>
          </a:prstGeom>
          <a:noFill/>
        </p:spPr>
        <p:txBody>
          <a:bodyPr wrap="none" rtlCol="0">
            <a:spAutoFit/>
          </a:bodyPr>
          <a:lstStyle/>
          <a:p>
            <a:pPr>
              <a:spcAft>
                <a:spcPts val="600"/>
              </a:spcAft>
            </a:pPr>
            <a:r>
              <a:rPr lang="en-GB" dirty="0"/>
              <a:t>Lieu de residence</a:t>
            </a:r>
          </a:p>
          <a:p>
            <a:pPr>
              <a:spcAft>
                <a:spcPts val="600"/>
              </a:spcAft>
            </a:pPr>
            <a:r>
              <a:rPr lang="en-GB" dirty="0"/>
              <a:t>Method de transport</a:t>
            </a:r>
          </a:p>
          <a:p>
            <a:pPr>
              <a:spcAft>
                <a:spcPts val="600"/>
              </a:spcAft>
            </a:pPr>
            <a:r>
              <a:rPr lang="en-GB" dirty="0" err="1"/>
              <a:t>Consommation</a:t>
            </a:r>
            <a:r>
              <a:rPr lang="en-GB" dirty="0"/>
              <a:t> du café</a:t>
            </a:r>
          </a:p>
          <a:p>
            <a:pPr>
              <a:spcAft>
                <a:spcPts val="600"/>
              </a:spcAft>
            </a:pPr>
            <a:r>
              <a:rPr lang="en-CA" dirty="0" err="1"/>
              <a:t>Consommation</a:t>
            </a:r>
            <a:r>
              <a:rPr lang="en-CA" dirty="0"/>
              <a:t> de </a:t>
            </a:r>
            <a:r>
              <a:rPr lang="en-CA" dirty="0" err="1"/>
              <a:t>l’alcool</a:t>
            </a:r>
            <a:endParaRPr lang="en-CA" dirty="0"/>
          </a:p>
          <a:p>
            <a:pPr>
              <a:spcAft>
                <a:spcPts val="600"/>
              </a:spcAft>
            </a:pPr>
            <a:r>
              <a:rPr lang="en-CA" dirty="0"/>
              <a:t>Lavage des mains</a:t>
            </a:r>
          </a:p>
          <a:p>
            <a:pPr>
              <a:spcAft>
                <a:spcPts val="600"/>
              </a:spcAft>
            </a:pPr>
            <a:r>
              <a:rPr lang="en-CA" dirty="0"/>
              <a:t>Main </a:t>
            </a:r>
            <a:r>
              <a:rPr lang="en-CA" dirty="0" err="1"/>
              <a:t>dominante</a:t>
            </a:r>
            <a:endParaRPr lang="en-CA" dirty="0"/>
          </a:p>
          <a:p>
            <a:pPr>
              <a:spcAft>
                <a:spcPts val="600"/>
              </a:spcAft>
            </a:pPr>
            <a:r>
              <a:rPr lang="en-CA" dirty="0" err="1"/>
              <a:t>Brossage</a:t>
            </a:r>
            <a:r>
              <a:rPr lang="en-CA" dirty="0"/>
              <a:t> des dents</a:t>
            </a:r>
          </a:p>
          <a:p>
            <a:pPr>
              <a:spcAft>
                <a:spcPts val="600"/>
              </a:spcAft>
            </a:pPr>
            <a:r>
              <a:rPr lang="en-CA" dirty="0" err="1"/>
              <a:t>Activité</a:t>
            </a:r>
            <a:r>
              <a:rPr lang="en-CA" dirty="0"/>
              <a:t>*</a:t>
            </a:r>
          </a:p>
          <a:p>
            <a:pPr>
              <a:spcAft>
                <a:spcPts val="600"/>
              </a:spcAft>
            </a:pPr>
            <a:r>
              <a:rPr lang="en-CA" dirty="0"/>
              <a:t>Covid-19</a:t>
            </a:r>
          </a:p>
          <a:p>
            <a:pPr>
              <a:spcAft>
                <a:spcPts val="600"/>
              </a:spcAft>
            </a:pPr>
            <a:r>
              <a:rPr lang="en-CA" dirty="0" err="1"/>
              <a:t>Antibiotiques</a:t>
            </a:r>
            <a:endParaRPr lang="en-CA" dirty="0"/>
          </a:p>
          <a:p>
            <a:pPr>
              <a:spcAft>
                <a:spcPts val="600"/>
              </a:spcAft>
            </a:pPr>
            <a:r>
              <a:rPr lang="en-CA" dirty="0" err="1"/>
              <a:t>Fumeur</a:t>
            </a:r>
            <a:r>
              <a:rPr lang="en-CA" dirty="0"/>
              <a:t> </a:t>
            </a:r>
            <a:r>
              <a:rPr lang="en-CA" dirty="0" err="1"/>
              <a:t>ou</a:t>
            </a:r>
            <a:r>
              <a:rPr lang="en-CA" dirty="0"/>
              <a:t> non</a:t>
            </a:r>
          </a:p>
          <a:p>
            <a:pPr>
              <a:spcAft>
                <a:spcPts val="600"/>
              </a:spcAft>
            </a:pPr>
            <a:r>
              <a:rPr lang="en-CA" dirty="0"/>
              <a:t>Presence des plantes*</a:t>
            </a:r>
          </a:p>
          <a:p>
            <a:pPr>
              <a:spcAft>
                <a:spcPts val="600"/>
              </a:spcAft>
            </a:pPr>
            <a:r>
              <a:rPr lang="en-CA" dirty="0"/>
              <a:t>Colocation</a:t>
            </a:r>
          </a:p>
        </p:txBody>
      </p:sp>
    </p:spTree>
    <p:extLst>
      <p:ext uri="{BB962C8B-B14F-4D97-AF65-F5344CB8AC3E}">
        <p14:creationId xmlns:p14="http://schemas.microsoft.com/office/powerpoint/2010/main" val="378085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5DB916DA-8EC9-E0C8-73E0-3DD46B3FFCE7}"/>
              </a:ext>
            </a:extLst>
          </p:cNvPr>
          <p:cNvGrpSpPr/>
          <p:nvPr/>
        </p:nvGrpSpPr>
        <p:grpSpPr>
          <a:xfrm>
            <a:off x="1371913" y="3549778"/>
            <a:ext cx="9633232" cy="3087294"/>
            <a:chOff x="1024583" y="723128"/>
            <a:chExt cx="9633232" cy="3087294"/>
          </a:xfrm>
        </p:grpSpPr>
        <p:sp>
          <p:nvSpPr>
            <p:cNvPr id="176" name="Rectangle 175">
              <a:extLst>
                <a:ext uri="{FF2B5EF4-FFF2-40B4-BE49-F238E27FC236}">
                  <a16:creationId xmlns:a16="http://schemas.microsoft.com/office/drawing/2014/main" id="{8DF72386-FB35-75C2-C88A-E14ABF739C0B}"/>
                </a:ext>
              </a:extLst>
            </p:cNvPr>
            <p:cNvSpPr/>
            <p:nvPr/>
          </p:nvSpPr>
          <p:spPr>
            <a:xfrm>
              <a:off x="1035272" y="723128"/>
              <a:ext cx="9622542"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fr-CA" sz="1200">
                <a:latin typeface="Arial" panose="020B0604020202020204" pitchFamily="34" charset="0"/>
                <a:cs typeface="Arial" panose="020B0604020202020204" pitchFamily="34" charset="0"/>
              </a:endParaRPr>
            </a:p>
          </p:txBody>
        </p:sp>
        <p:sp>
          <p:nvSpPr>
            <p:cNvPr id="177" name="Rectangle 176">
              <a:extLst>
                <a:ext uri="{FF2B5EF4-FFF2-40B4-BE49-F238E27FC236}">
                  <a16:creationId xmlns:a16="http://schemas.microsoft.com/office/drawing/2014/main" id="{7B678F12-2614-3AA5-7C6F-0BBFB59294E6}"/>
                </a:ext>
              </a:extLst>
            </p:cNvPr>
            <p:cNvSpPr/>
            <p:nvPr/>
          </p:nvSpPr>
          <p:spPr>
            <a:xfrm>
              <a:off x="1024583" y="1532866"/>
              <a:ext cx="9622542"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fr-CA" sz="1200">
                <a:latin typeface="Arial" panose="020B0604020202020204" pitchFamily="34" charset="0"/>
                <a:cs typeface="Arial" panose="020B0604020202020204" pitchFamily="34" charset="0"/>
              </a:endParaRPr>
            </a:p>
          </p:txBody>
        </p:sp>
        <p:sp>
          <p:nvSpPr>
            <p:cNvPr id="178" name="Stored Data 10">
              <a:extLst>
                <a:ext uri="{FF2B5EF4-FFF2-40B4-BE49-F238E27FC236}">
                  <a16:creationId xmlns:a16="http://schemas.microsoft.com/office/drawing/2014/main" id="{2A8653F5-E1B5-7EEE-4D15-7A74CB126F0B}"/>
                </a:ext>
              </a:extLst>
            </p:cNvPr>
            <p:cNvSpPr/>
            <p:nvPr/>
          </p:nvSpPr>
          <p:spPr>
            <a:xfrm rot="5400000">
              <a:off x="1355276" y="118726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179" name="Stored Data 10">
              <a:extLst>
                <a:ext uri="{FF2B5EF4-FFF2-40B4-BE49-F238E27FC236}">
                  <a16:creationId xmlns:a16="http://schemas.microsoft.com/office/drawing/2014/main" id="{1FC3C557-EF93-D4DC-80B0-FEFD719B2AEC}"/>
                </a:ext>
              </a:extLst>
            </p:cNvPr>
            <p:cNvSpPr/>
            <p:nvPr/>
          </p:nvSpPr>
          <p:spPr>
            <a:xfrm rot="16200000">
              <a:off x="1379004" y="845250"/>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180" name="Stored Data 10">
              <a:extLst>
                <a:ext uri="{FF2B5EF4-FFF2-40B4-BE49-F238E27FC236}">
                  <a16:creationId xmlns:a16="http://schemas.microsoft.com/office/drawing/2014/main" id="{3F55DDA1-94C2-67E8-0919-5F45EB71E392}"/>
                </a:ext>
              </a:extLst>
            </p:cNvPr>
            <p:cNvSpPr/>
            <p:nvPr/>
          </p:nvSpPr>
          <p:spPr>
            <a:xfrm rot="5400000">
              <a:off x="1753354" y="121173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181" name="Stored Data 10">
              <a:extLst>
                <a:ext uri="{FF2B5EF4-FFF2-40B4-BE49-F238E27FC236}">
                  <a16:creationId xmlns:a16="http://schemas.microsoft.com/office/drawing/2014/main" id="{9B08BDBE-536C-E2BA-A035-79FF45311E78}"/>
                </a:ext>
              </a:extLst>
            </p:cNvPr>
            <p:cNvSpPr/>
            <p:nvPr/>
          </p:nvSpPr>
          <p:spPr>
            <a:xfrm rot="16200000">
              <a:off x="1717200" y="87991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182" name="Stored Data 10">
              <a:extLst>
                <a:ext uri="{FF2B5EF4-FFF2-40B4-BE49-F238E27FC236}">
                  <a16:creationId xmlns:a16="http://schemas.microsoft.com/office/drawing/2014/main" id="{F5EE3D67-F326-EF88-9E65-F6559905B304}"/>
                </a:ext>
              </a:extLst>
            </p:cNvPr>
            <p:cNvSpPr/>
            <p:nvPr/>
          </p:nvSpPr>
          <p:spPr>
            <a:xfrm rot="16200000">
              <a:off x="2104127" y="866745"/>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183" name="Stored Data 10">
              <a:extLst>
                <a:ext uri="{FF2B5EF4-FFF2-40B4-BE49-F238E27FC236}">
                  <a16:creationId xmlns:a16="http://schemas.microsoft.com/office/drawing/2014/main" id="{62596AA5-3ABA-6738-C8A2-4D6CBAA53EE1}"/>
                </a:ext>
              </a:extLst>
            </p:cNvPr>
            <p:cNvSpPr/>
            <p:nvPr/>
          </p:nvSpPr>
          <p:spPr>
            <a:xfrm rot="5400000">
              <a:off x="2127855" y="1210992"/>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184" name="Stored Data 10">
              <a:extLst>
                <a:ext uri="{FF2B5EF4-FFF2-40B4-BE49-F238E27FC236}">
                  <a16:creationId xmlns:a16="http://schemas.microsoft.com/office/drawing/2014/main" id="{E8F9B1EA-BDB2-881E-A7CF-6D5585793819}"/>
                </a:ext>
              </a:extLst>
            </p:cNvPr>
            <p:cNvSpPr/>
            <p:nvPr/>
          </p:nvSpPr>
          <p:spPr>
            <a:xfrm rot="16200000">
              <a:off x="2502644" y="83666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185" name="Stored Data 10">
              <a:extLst>
                <a:ext uri="{FF2B5EF4-FFF2-40B4-BE49-F238E27FC236}">
                  <a16:creationId xmlns:a16="http://schemas.microsoft.com/office/drawing/2014/main" id="{38CB85B0-B8D5-F185-BD62-2758B4767D69}"/>
                </a:ext>
              </a:extLst>
            </p:cNvPr>
            <p:cNvSpPr/>
            <p:nvPr/>
          </p:nvSpPr>
          <p:spPr>
            <a:xfrm rot="5400000">
              <a:off x="2466489" y="117409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186" name="Stored Data 10">
              <a:extLst>
                <a:ext uri="{FF2B5EF4-FFF2-40B4-BE49-F238E27FC236}">
                  <a16:creationId xmlns:a16="http://schemas.microsoft.com/office/drawing/2014/main" id="{5141F87E-A499-C95A-8CFC-CEC333421EAD}"/>
                </a:ext>
              </a:extLst>
            </p:cNvPr>
            <p:cNvSpPr/>
            <p:nvPr/>
          </p:nvSpPr>
          <p:spPr>
            <a:xfrm rot="5400000">
              <a:off x="980629" y="118726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187" name="Stored Data 10">
              <a:extLst>
                <a:ext uri="{FF2B5EF4-FFF2-40B4-BE49-F238E27FC236}">
                  <a16:creationId xmlns:a16="http://schemas.microsoft.com/office/drawing/2014/main" id="{935DFB40-38B2-565B-541F-54D0A4666926}"/>
                </a:ext>
              </a:extLst>
            </p:cNvPr>
            <p:cNvSpPr/>
            <p:nvPr/>
          </p:nvSpPr>
          <p:spPr>
            <a:xfrm rot="16200000">
              <a:off x="1004357" y="845250"/>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188" name="Stored Data 10">
              <a:extLst>
                <a:ext uri="{FF2B5EF4-FFF2-40B4-BE49-F238E27FC236}">
                  <a16:creationId xmlns:a16="http://schemas.microsoft.com/office/drawing/2014/main" id="{329832FA-627C-9BDF-8A5B-82CE1EC68B6E}"/>
                </a:ext>
              </a:extLst>
            </p:cNvPr>
            <p:cNvSpPr/>
            <p:nvPr/>
          </p:nvSpPr>
          <p:spPr>
            <a:xfrm rot="16200000">
              <a:off x="2851653" y="866746"/>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189" name="Stored Data 10">
              <a:extLst>
                <a:ext uri="{FF2B5EF4-FFF2-40B4-BE49-F238E27FC236}">
                  <a16:creationId xmlns:a16="http://schemas.microsoft.com/office/drawing/2014/main" id="{69E520FF-5997-264D-7B95-1392AB4FD66F}"/>
                </a:ext>
              </a:extLst>
            </p:cNvPr>
            <p:cNvSpPr/>
            <p:nvPr/>
          </p:nvSpPr>
          <p:spPr>
            <a:xfrm rot="5400000">
              <a:off x="2875381" y="1210993"/>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190" name="Stored Data 10">
              <a:extLst>
                <a:ext uri="{FF2B5EF4-FFF2-40B4-BE49-F238E27FC236}">
                  <a16:creationId xmlns:a16="http://schemas.microsoft.com/office/drawing/2014/main" id="{5CC5D101-6FF6-D3DD-B90A-D5954502562F}"/>
                </a:ext>
              </a:extLst>
            </p:cNvPr>
            <p:cNvSpPr/>
            <p:nvPr/>
          </p:nvSpPr>
          <p:spPr>
            <a:xfrm rot="16200000">
              <a:off x="3243886" y="83666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191" name="Stored Data 10">
              <a:extLst>
                <a:ext uri="{FF2B5EF4-FFF2-40B4-BE49-F238E27FC236}">
                  <a16:creationId xmlns:a16="http://schemas.microsoft.com/office/drawing/2014/main" id="{85067573-4E68-61F3-D428-8B4435C7D1C1}"/>
                </a:ext>
              </a:extLst>
            </p:cNvPr>
            <p:cNvSpPr/>
            <p:nvPr/>
          </p:nvSpPr>
          <p:spPr>
            <a:xfrm rot="5400000">
              <a:off x="3207731" y="117409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192" name="Stored Data 10">
              <a:extLst>
                <a:ext uri="{FF2B5EF4-FFF2-40B4-BE49-F238E27FC236}">
                  <a16:creationId xmlns:a16="http://schemas.microsoft.com/office/drawing/2014/main" id="{FB31224D-0224-3C2A-7936-384A82CE311E}"/>
                </a:ext>
              </a:extLst>
            </p:cNvPr>
            <p:cNvSpPr/>
            <p:nvPr/>
          </p:nvSpPr>
          <p:spPr>
            <a:xfrm rot="16200000">
              <a:off x="3613128" y="83666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193" name="Stored Data 10">
              <a:extLst>
                <a:ext uri="{FF2B5EF4-FFF2-40B4-BE49-F238E27FC236}">
                  <a16:creationId xmlns:a16="http://schemas.microsoft.com/office/drawing/2014/main" id="{52F5F047-45DC-4EDF-DD1A-35AFDF292106}"/>
                </a:ext>
              </a:extLst>
            </p:cNvPr>
            <p:cNvSpPr/>
            <p:nvPr/>
          </p:nvSpPr>
          <p:spPr>
            <a:xfrm rot="5400000">
              <a:off x="3576973" y="117409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194" name="Stored Data 10">
              <a:extLst>
                <a:ext uri="{FF2B5EF4-FFF2-40B4-BE49-F238E27FC236}">
                  <a16:creationId xmlns:a16="http://schemas.microsoft.com/office/drawing/2014/main" id="{E808AB29-0407-25A8-631B-31500070C351}"/>
                </a:ext>
              </a:extLst>
            </p:cNvPr>
            <p:cNvSpPr/>
            <p:nvPr/>
          </p:nvSpPr>
          <p:spPr>
            <a:xfrm rot="5400000">
              <a:off x="3982370" y="120237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195" name="Stored Data 10">
              <a:extLst>
                <a:ext uri="{FF2B5EF4-FFF2-40B4-BE49-F238E27FC236}">
                  <a16:creationId xmlns:a16="http://schemas.microsoft.com/office/drawing/2014/main" id="{C4D7EB97-9B20-A682-C4B7-B456DDA67780}"/>
                </a:ext>
              </a:extLst>
            </p:cNvPr>
            <p:cNvSpPr/>
            <p:nvPr/>
          </p:nvSpPr>
          <p:spPr>
            <a:xfrm rot="16200000">
              <a:off x="3946216" y="87055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196" name="Stored Data 10">
              <a:extLst>
                <a:ext uri="{FF2B5EF4-FFF2-40B4-BE49-F238E27FC236}">
                  <a16:creationId xmlns:a16="http://schemas.microsoft.com/office/drawing/2014/main" id="{D927D627-FEC0-2395-190B-3DEEB5B92C9E}"/>
                </a:ext>
              </a:extLst>
            </p:cNvPr>
            <p:cNvSpPr/>
            <p:nvPr/>
          </p:nvSpPr>
          <p:spPr>
            <a:xfrm rot="5400000">
              <a:off x="4706906" y="1179389"/>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197" name="Stored Data 10">
              <a:extLst>
                <a:ext uri="{FF2B5EF4-FFF2-40B4-BE49-F238E27FC236}">
                  <a16:creationId xmlns:a16="http://schemas.microsoft.com/office/drawing/2014/main" id="{EE86B7A5-A166-4B95-24CB-A6169BB748A4}"/>
                </a:ext>
              </a:extLst>
            </p:cNvPr>
            <p:cNvSpPr/>
            <p:nvPr/>
          </p:nvSpPr>
          <p:spPr>
            <a:xfrm rot="16200000">
              <a:off x="4730634" y="83737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198" name="Stored Data 10">
              <a:extLst>
                <a:ext uri="{FF2B5EF4-FFF2-40B4-BE49-F238E27FC236}">
                  <a16:creationId xmlns:a16="http://schemas.microsoft.com/office/drawing/2014/main" id="{B0C3EBD7-9458-F550-03E4-1BBBA4A96152}"/>
                </a:ext>
              </a:extLst>
            </p:cNvPr>
            <p:cNvSpPr/>
            <p:nvPr/>
          </p:nvSpPr>
          <p:spPr>
            <a:xfrm rot="5400000">
              <a:off x="4332259" y="1179389"/>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199" name="Stored Data 10">
              <a:extLst>
                <a:ext uri="{FF2B5EF4-FFF2-40B4-BE49-F238E27FC236}">
                  <a16:creationId xmlns:a16="http://schemas.microsoft.com/office/drawing/2014/main" id="{28B53601-0200-9795-AD19-2AA2FF2E212F}"/>
                </a:ext>
              </a:extLst>
            </p:cNvPr>
            <p:cNvSpPr/>
            <p:nvPr/>
          </p:nvSpPr>
          <p:spPr>
            <a:xfrm rot="16200000">
              <a:off x="4355987" y="83737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00" name="Stored Data 10">
              <a:extLst>
                <a:ext uri="{FF2B5EF4-FFF2-40B4-BE49-F238E27FC236}">
                  <a16:creationId xmlns:a16="http://schemas.microsoft.com/office/drawing/2014/main" id="{5405448E-3E2F-9DC5-7F74-77A5B7B0AD0B}"/>
                </a:ext>
              </a:extLst>
            </p:cNvPr>
            <p:cNvSpPr/>
            <p:nvPr/>
          </p:nvSpPr>
          <p:spPr>
            <a:xfrm rot="16200000">
              <a:off x="5081552" y="866746"/>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01" name="Stored Data 10">
              <a:extLst>
                <a:ext uri="{FF2B5EF4-FFF2-40B4-BE49-F238E27FC236}">
                  <a16:creationId xmlns:a16="http://schemas.microsoft.com/office/drawing/2014/main" id="{377D1FD3-47AA-CF8B-DE27-66568B9C6696}"/>
                </a:ext>
              </a:extLst>
            </p:cNvPr>
            <p:cNvSpPr/>
            <p:nvPr/>
          </p:nvSpPr>
          <p:spPr>
            <a:xfrm rot="5400000">
              <a:off x="5105280" y="1210993"/>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02" name="Stored Data 10">
              <a:extLst>
                <a:ext uri="{FF2B5EF4-FFF2-40B4-BE49-F238E27FC236}">
                  <a16:creationId xmlns:a16="http://schemas.microsoft.com/office/drawing/2014/main" id="{27AA499B-91B6-B75C-4B32-DD5BB1B868F6}"/>
                </a:ext>
              </a:extLst>
            </p:cNvPr>
            <p:cNvSpPr/>
            <p:nvPr/>
          </p:nvSpPr>
          <p:spPr>
            <a:xfrm rot="16200000">
              <a:off x="5477422" y="83666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03" name="Stored Data 10">
              <a:extLst>
                <a:ext uri="{FF2B5EF4-FFF2-40B4-BE49-F238E27FC236}">
                  <a16:creationId xmlns:a16="http://schemas.microsoft.com/office/drawing/2014/main" id="{F9B35DCA-EF70-B31F-C8E7-AFFC6F205DEC}"/>
                </a:ext>
              </a:extLst>
            </p:cNvPr>
            <p:cNvSpPr/>
            <p:nvPr/>
          </p:nvSpPr>
          <p:spPr>
            <a:xfrm rot="5400000">
              <a:off x="5441267" y="117409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04" name="Stored Data 10">
              <a:extLst>
                <a:ext uri="{FF2B5EF4-FFF2-40B4-BE49-F238E27FC236}">
                  <a16:creationId xmlns:a16="http://schemas.microsoft.com/office/drawing/2014/main" id="{81396BD6-9BC9-FF95-08AF-F047AD739919}"/>
                </a:ext>
              </a:extLst>
            </p:cNvPr>
            <p:cNvSpPr/>
            <p:nvPr/>
          </p:nvSpPr>
          <p:spPr>
            <a:xfrm rot="5400000">
              <a:off x="5852068" y="120312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05" name="Stored Data 10">
              <a:extLst>
                <a:ext uri="{FF2B5EF4-FFF2-40B4-BE49-F238E27FC236}">
                  <a16:creationId xmlns:a16="http://schemas.microsoft.com/office/drawing/2014/main" id="{A044E4CA-2EAB-AC3F-65D6-97D5F9AAE34D}"/>
                </a:ext>
              </a:extLst>
            </p:cNvPr>
            <p:cNvSpPr/>
            <p:nvPr/>
          </p:nvSpPr>
          <p:spPr>
            <a:xfrm rot="16200000">
              <a:off x="5815914" y="87130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06" name="Stored Data 10">
              <a:extLst>
                <a:ext uri="{FF2B5EF4-FFF2-40B4-BE49-F238E27FC236}">
                  <a16:creationId xmlns:a16="http://schemas.microsoft.com/office/drawing/2014/main" id="{DFF6873F-23FE-3B58-9EEB-BD89B8373F3F}"/>
                </a:ext>
              </a:extLst>
            </p:cNvPr>
            <p:cNvSpPr/>
            <p:nvPr/>
          </p:nvSpPr>
          <p:spPr>
            <a:xfrm rot="5400000">
              <a:off x="6224948" y="120312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07" name="Stored Data 10">
              <a:extLst>
                <a:ext uri="{FF2B5EF4-FFF2-40B4-BE49-F238E27FC236}">
                  <a16:creationId xmlns:a16="http://schemas.microsoft.com/office/drawing/2014/main" id="{E0EE7506-703E-7009-5A5D-4DCA3AA84AF8}"/>
                </a:ext>
              </a:extLst>
            </p:cNvPr>
            <p:cNvSpPr/>
            <p:nvPr/>
          </p:nvSpPr>
          <p:spPr>
            <a:xfrm rot="16200000">
              <a:off x="6188794" y="87130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08" name="Stored Data 10">
              <a:extLst>
                <a:ext uri="{FF2B5EF4-FFF2-40B4-BE49-F238E27FC236}">
                  <a16:creationId xmlns:a16="http://schemas.microsoft.com/office/drawing/2014/main" id="{568AF42A-69CF-1141-0C7A-BFCEF77B8894}"/>
                </a:ext>
              </a:extLst>
            </p:cNvPr>
            <p:cNvSpPr/>
            <p:nvPr/>
          </p:nvSpPr>
          <p:spPr>
            <a:xfrm rot="5400000">
              <a:off x="6599594" y="120312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09" name="Stored Data 10">
              <a:extLst>
                <a:ext uri="{FF2B5EF4-FFF2-40B4-BE49-F238E27FC236}">
                  <a16:creationId xmlns:a16="http://schemas.microsoft.com/office/drawing/2014/main" id="{0AE268EA-63BC-E5EB-E28E-3F3BB75FE13C}"/>
                </a:ext>
              </a:extLst>
            </p:cNvPr>
            <p:cNvSpPr/>
            <p:nvPr/>
          </p:nvSpPr>
          <p:spPr>
            <a:xfrm rot="16200000">
              <a:off x="6563440" y="87130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0" name="Stored Data 10">
              <a:extLst>
                <a:ext uri="{FF2B5EF4-FFF2-40B4-BE49-F238E27FC236}">
                  <a16:creationId xmlns:a16="http://schemas.microsoft.com/office/drawing/2014/main" id="{6B7AD70C-D31D-BCC2-39C7-F89093D1ADEC}"/>
                </a:ext>
              </a:extLst>
            </p:cNvPr>
            <p:cNvSpPr/>
            <p:nvPr/>
          </p:nvSpPr>
          <p:spPr>
            <a:xfrm rot="16200000">
              <a:off x="6949485" y="865240"/>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11" name="Stored Data 10">
              <a:extLst>
                <a:ext uri="{FF2B5EF4-FFF2-40B4-BE49-F238E27FC236}">
                  <a16:creationId xmlns:a16="http://schemas.microsoft.com/office/drawing/2014/main" id="{8333BD97-B424-D8CF-EEB2-DC2591E84874}"/>
                </a:ext>
              </a:extLst>
            </p:cNvPr>
            <p:cNvSpPr/>
            <p:nvPr/>
          </p:nvSpPr>
          <p:spPr>
            <a:xfrm rot="5400000">
              <a:off x="6973213" y="1209487"/>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12" name="Stored Data 10">
              <a:extLst>
                <a:ext uri="{FF2B5EF4-FFF2-40B4-BE49-F238E27FC236}">
                  <a16:creationId xmlns:a16="http://schemas.microsoft.com/office/drawing/2014/main" id="{FF00A48A-E731-82FD-6B1F-8732237C7967}"/>
                </a:ext>
              </a:extLst>
            </p:cNvPr>
            <p:cNvSpPr/>
            <p:nvPr/>
          </p:nvSpPr>
          <p:spPr>
            <a:xfrm rot="16200000">
              <a:off x="7345355" y="83516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3" name="Stored Data 10">
              <a:extLst>
                <a:ext uri="{FF2B5EF4-FFF2-40B4-BE49-F238E27FC236}">
                  <a16:creationId xmlns:a16="http://schemas.microsoft.com/office/drawing/2014/main" id="{9B3896EB-FCD3-7579-B367-9AA4BCD8864C}"/>
                </a:ext>
              </a:extLst>
            </p:cNvPr>
            <p:cNvSpPr/>
            <p:nvPr/>
          </p:nvSpPr>
          <p:spPr>
            <a:xfrm rot="5400000">
              <a:off x="7309200" y="117259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4" name="Stored Data 10">
              <a:extLst>
                <a:ext uri="{FF2B5EF4-FFF2-40B4-BE49-F238E27FC236}">
                  <a16:creationId xmlns:a16="http://schemas.microsoft.com/office/drawing/2014/main" id="{9A6A58E3-0230-DE43-2284-367EE16806B1}"/>
                </a:ext>
              </a:extLst>
            </p:cNvPr>
            <p:cNvSpPr/>
            <p:nvPr/>
          </p:nvSpPr>
          <p:spPr>
            <a:xfrm rot="5400000">
              <a:off x="7697011" y="1185758"/>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15" name="Stored Data 10">
              <a:extLst>
                <a:ext uri="{FF2B5EF4-FFF2-40B4-BE49-F238E27FC236}">
                  <a16:creationId xmlns:a16="http://schemas.microsoft.com/office/drawing/2014/main" id="{092CE425-CA5F-4C90-A2DD-D06A4C246B49}"/>
                </a:ext>
              </a:extLst>
            </p:cNvPr>
            <p:cNvSpPr/>
            <p:nvPr/>
          </p:nvSpPr>
          <p:spPr>
            <a:xfrm rot="16200000">
              <a:off x="7720739" y="84374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16" name="Stored Data 10">
              <a:extLst>
                <a:ext uri="{FF2B5EF4-FFF2-40B4-BE49-F238E27FC236}">
                  <a16:creationId xmlns:a16="http://schemas.microsoft.com/office/drawing/2014/main" id="{993E6DD9-9723-4682-A5F1-BBAC9B8C235A}"/>
                </a:ext>
              </a:extLst>
            </p:cNvPr>
            <p:cNvSpPr/>
            <p:nvPr/>
          </p:nvSpPr>
          <p:spPr>
            <a:xfrm rot="16200000">
              <a:off x="8100870" y="83516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7" name="Stored Data 10">
              <a:extLst>
                <a:ext uri="{FF2B5EF4-FFF2-40B4-BE49-F238E27FC236}">
                  <a16:creationId xmlns:a16="http://schemas.microsoft.com/office/drawing/2014/main" id="{EDAD1E5B-61D0-EE74-AB4F-5E3DE0D1D99F}"/>
                </a:ext>
              </a:extLst>
            </p:cNvPr>
            <p:cNvSpPr/>
            <p:nvPr/>
          </p:nvSpPr>
          <p:spPr>
            <a:xfrm rot="5400000">
              <a:off x="8064715" y="117259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8" name="Stored Data 10">
              <a:extLst>
                <a:ext uri="{FF2B5EF4-FFF2-40B4-BE49-F238E27FC236}">
                  <a16:creationId xmlns:a16="http://schemas.microsoft.com/office/drawing/2014/main" id="{E31A9444-4E09-C703-AE7B-90AA64AE7809}"/>
                </a:ext>
              </a:extLst>
            </p:cNvPr>
            <p:cNvSpPr/>
            <p:nvPr/>
          </p:nvSpPr>
          <p:spPr>
            <a:xfrm rot="16200000">
              <a:off x="8470112" y="83516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9" name="Stored Data 10">
              <a:extLst>
                <a:ext uri="{FF2B5EF4-FFF2-40B4-BE49-F238E27FC236}">
                  <a16:creationId xmlns:a16="http://schemas.microsoft.com/office/drawing/2014/main" id="{9B77FA5B-5488-40FC-DF3D-EFA83F59F862}"/>
                </a:ext>
              </a:extLst>
            </p:cNvPr>
            <p:cNvSpPr/>
            <p:nvPr/>
          </p:nvSpPr>
          <p:spPr>
            <a:xfrm rot="5400000">
              <a:off x="8433957" y="117259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0" name="Stored Data 10">
              <a:extLst>
                <a:ext uri="{FF2B5EF4-FFF2-40B4-BE49-F238E27FC236}">
                  <a16:creationId xmlns:a16="http://schemas.microsoft.com/office/drawing/2014/main" id="{AF5797A4-A2C3-03E8-EFA7-93D543EFEEB6}"/>
                </a:ext>
              </a:extLst>
            </p:cNvPr>
            <p:cNvSpPr/>
            <p:nvPr/>
          </p:nvSpPr>
          <p:spPr>
            <a:xfrm rot="16200000">
              <a:off x="8825407" y="865240"/>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1" name="Stored Data 10">
              <a:extLst>
                <a:ext uri="{FF2B5EF4-FFF2-40B4-BE49-F238E27FC236}">
                  <a16:creationId xmlns:a16="http://schemas.microsoft.com/office/drawing/2014/main" id="{1F3A1B71-7850-B660-F8EF-DCA0C12F94AE}"/>
                </a:ext>
              </a:extLst>
            </p:cNvPr>
            <p:cNvSpPr/>
            <p:nvPr/>
          </p:nvSpPr>
          <p:spPr>
            <a:xfrm rot="5400000">
              <a:off x="8849135" y="1209487"/>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2" name="Stored Data 10">
              <a:extLst>
                <a:ext uri="{FF2B5EF4-FFF2-40B4-BE49-F238E27FC236}">
                  <a16:creationId xmlns:a16="http://schemas.microsoft.com/office/drawing/2014/main" id="{44690E7D-2A5B-9EB0-FD64-11B016DEB57B}"/>
                </a:ext>
              </a:extLst>
            </p:cNvPr>
            <p:cNvSpPr/>
            <p:nvPr/>
          </p:nvSpPr>
          <p:spPr>
            <a:xfrm rot="16200000">
              <a:off x="9194648" y="86373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3" name="Stored Data 10">
              <a:extLst>
                <a:ext uri="{FF2B5EF4-FFF2-40B4-BE49-F238E27FC236}">
                  <a16:creationId xmlns:a16="http://schemas.microsoft.com/office/drawing/2014/main" id="{84727DFC-43B7-D836-620B-09B2704EFC7D}"/>
                </a:ext>
              </a:extLst>
            </p:cNvPr>
            <p:cNvSpPr/>
            <p:nvPr/>
          </p:nvSpPr>
          <p:spPr>
            <a:xfrm rot="5400000">
              <a:off x="9218376" y="120798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4" name="Stored Data 10">
              <a:extLst>
                <a:ext uri="{FF2B5EF4-FFF2-40B4-BE49-F238E27FC236}">
                  <a16:creationId xmlns:a16="http://schemas.microsoft.com/office/drawing/2014/main" id="{7BDE8FE3-9047-9ECD-B346-2EE593C1D75D}"/>
                </a:ext>
              </a:extLst>
            </p:cNvPr>
            <p:cNvSpPr/>
            <p:nvPr/>
          </p:nvSpPr>
          <p:spPr>
            <a:xfrm rot="5400000">
              <a:off x="9586877" y="121214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5" name="Stored Data 10">
              <a:extLst>
                <a:ext uri="{FF2B5EF4-FFF2-40B4-BE49-F238E27FC236}">
                  <a16:creationId xmlns:a16="http://schemas.microsoft.com/office/drawing/2014/main" id="{43F9390B-285E-E0D1-2257-00B6F71CDB9F}"/>
                </a:ext>
              </a:extLst>
            </p:cNvPr>
            <p:cNvSpPr/>
            <p:nvPr/>
          </p:nvSpPr>
          <p:spPr>
            <a:xfrm rot="16200000">
              <a:off x="9550723" y="88032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6" name="Stored Data 10">
              <a:extLst>
                <a:ext uri="{FF2B5EF4-FFF2-40B4-BE49-F238E27FC236}">
                  <a16:creationId xmlns:a16="http://schemas.microsoft.com/office/drawing/2014/main" id="{71CF7AD3-D5BB-5D8A-9BC8-7472C1AD2E62}"/>
                </a:ext>
              </a:extLst>
            </p:cNvPr>
            <p:cNvSpPr/>
            <p:nvPr/>
          </p:nvSpPr>
          <p:spPr>
            <a:xfrm rot="5400000">
              <a:off x="9933126" y="1179389"/>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7" name="Stored Data 10">
              <a:extLst>
                <a:ext uri="{FF2B5EF4-FFF2-40B4-BE49-F238E27FC236}">
                  <a16:creationId xmlns:a16="http://schemas.microsoft.com/office/drawing/2014/main" id="{D2BB5529-36D4-8FB7-6681-2A44B498114D}"/>
                </a:ext>
              </a:extLst>
            </p:cNvPr>
            <p:cNvSpPr/>
            <p:nvPr/>
          </p:nvSpPr>
          <p:spPr>
            <a:xfrm rot="16200000">
              <a:off x="9956854" y="83737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8" name="Stored Data 10">
              <a:extLst>
                <a:ext uri="{FF2B5EF4-FFF2-40B4-BE49-F238E27FC236}">
                  <a16:creationId xmlns:a16="http://schemas.microsoft.com/office/drawing/2014/main" id="{8CBB3974-F7F6-E96F-B260-F6A5E6B4CC54}"/>
                </a:ext>
              </a:extLst>
            </p:cNvPr>
            <p:cNvSpPr/>
            <p:nvPr/>
          </p:nvSpPr>
          <p:spPr>
            <a:xfrm rot="5400000">
              <a:off x="10334445" y="120235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9" name="Stored Data 10">
              <a:extLst>
                <a:ext uri="{FF2B5EF4-FFF2-40B4-BE49-F238E27FC236}">
                  <a16:creationId xmlns:a16="http://schemas.microsoft.com/office/drawing/2014/main" id="{42CB95E3-D9DD-E64B-3B78-158CE40C869F}"/>
                </a:ext>
              </a:extLst>
            </p:cNvPr>
            <p:cNvSpPr/>
            <p:nvPr/>
          </p:nvSpPr>
          <p:spPr>
            <a:xfrm rot="16200000">
              <a:off x="10298291" y="87053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0" name="Rectangle 229">
              <a:extLst>
                <a:ext uri="{FF2B5EF4-FFF2-40B4-BE49-F238E27FC236}">
                  <a16:creationId xmlns:a16="http://schemas.microsoft.com/office/drawing/2014/main" id="{D8CCC5D0-4825-655A-BEB6-DB253988B966}"/>
                </a:ext>
              </a:extLst>
            </p:cNvPr>
            <p:cNvSpPr/>
            <p:nvPr/>
          </p:nvSpPr>
          <p:spPr>
            <a:xfrm>
              <a:off x="1035272" y="1833395"/>
              <a:ext cx="9622542"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fr-CA" sz="1200">
                <a:latin typeface="Arial" panose="020B0604020202020204" pitchFamily="34" charset="0"/>
                <a:cs typeface="Arial" panose="020B0604020202020204" pitchFamily="34" charset="0"/>
              </a:endParaRPr>
            </a:p>
          </p:txBody>
        </p:sp>
        <p:sp>
          <p:nvSpPr>
            <p:cNvPr id="231" name="Rectangle 230">
              <a:extLst>
                <a:ext uri="{FF2B5EF4-FFF2-40B4-BE49-F238E27FC236}">
                  <a16:creationId xmlns:a16="http://schemas.microsoft.com/office/drawing/2014/main" id="{FDCD309E-F27F-B1A0-46B7-DC70D012C718}"/>
                </a:ext>
              </a:extLst>
            </p:cNvPr>
            <p:cNvSpPr/>
            <p:nvPr/>
          </p:nvSpPr>
          <p:spPr>
            <a:xfrm>
              <a:off x="1035273" y="2635986"/>
              <a:ext cx="9622542"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fr-CA" sz="1200">
                <a:latin typeface="Arial" panose="020B0604020202020204" pitchFamily="34" charset="0"/>
                <a:cs typeface="Arial" panose="020B0604020202020204" pitchFamily="34" charset="0"/>
              </a:endParaRPr>
            </a:p>
          </p:txBody>
        </p:sp>
        <p:sp>
          <p:nvSpPr>
            <p:cNvPr id="232" name="Stored Data 10">
              <a:extLst>
                <a:ext uri="{FF2B5EF4-FFF2-40B4-BE49-F238E27FC236}">
                  <a16:creationId xmlns:a16="http://schemas.microsoft.com/office/drawing/2014/main" id="{680F91E2-AFC9-C80D-0F11-DAA151DEB79D}"/>
                </a:ext>
              </a:extLst>
            </p:cNvPr>
            <p:cNvSpPr/>
            <p:nvPr/>
          </p:nvSpPr>
          <p:spPr>
            <a:xfrm rot="5400000">
              <a:off x="1355276" y="2297531"/>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3" name="Stored Data 10">
              <a:extLst>
                <a:ext uri="{FF2B5EF4-FFF2-40B4-BE49-F238E27FC236}">
                  <a16:creationId xmlns:a16="http://schemas.microsoft.com/office/drawing/2014/main" id="{1B0AABD8-C426-EAE5-13BE-3FB088CE2D0D}"/>
                </a:ext>
              </a:extLst>
            </p:cNvPr>
            <p:cNvSpPr/>
            <p:nvPr/>
          </p:nvSpPr>
          <p:spPr>
            <a:xfrm rot="16200000">
              <a:off x="1379004" y="1955517"/>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4" name="Stored Data 10">
              <a:extLst>
                <a:ext uri="{FF2B5EF4-FFF2-40B4-BE49-F238E27FC236}">
                  <a16:creationId xmlns:a16="http://schemas.microsoft.com/office/drawing/2014/main" id="{C84DBF8C-93B3-7446-D1E4-97C640406471}"/>
                </a:ext>
              </a:extLst>
            </p:cNvPr>
            <p:cNvSpPr/>
            <p:nvPr/>
          </p:nvSpPr>
          <p:spPr>
            <a:xfrm rot="5400000">
              <a:off x="1753354" y="232199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5" name="Stored Data 10">
              <a:extLst>
                <a:ext uri="{FF2B5EF4-FFF2-40B4-BE49-F238E27FC236}">
                  <a16:creationId xmlns:a16="http://schemas.microsoft.com/office/drawing/2014/main" id="{ABC6D542-581D-7AD3-C7D6-6241BA0D29EC}"/>
                </a:ext>
              </a:extLst>
            </p:cNvPr>
            <p:cNvSpPr/>
            <p:nvPr/>
          </p:nvSpPr>
          <p:spPr>
            <a:xfrm rot="16200000">
              <a:off x="1717200" y="199017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6" name="Stored Data 10">
              <a:extLst>
                <a:ext uri="{FF2B5EF4-FFF2-40B4-BE49-F238E27FC236}">
                  <a16:creationId xmlns:a16="http://schemas.microsoft.com/office/drawing/2014/main" id="{CAEBCD19-C0D5-93C1-A399-6049FE38DAB5}"/>
                </a:ext>
              </a:extLst>
            </p:cNvPr>
            <p:cNvSpPr/>
            <p:nvPr/>
          </p:nvSpPr>
          <p:spPr>
            <a:xfrm rot="16200000">
              <a:off x="2104127" y="1977012"/>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7" name="Stored Data 10">
              <a:extLst>
                <a:ext uri="{FF2B5EF4-FFF2-40B4-BE49-F238E27FC236}">
                  <a16:creationId xmlns:a16="http://schemas.microsoft.com/office/drawing/2014/main" id="{7ECAA088-9588-B564-86DA-7B8A1F3CCFF2}"/>
                </a:ext>
              </a:extLst>
            </p:cNvPr>
            <p:cNvSpPr/>
            <p:nvPr/>
          </p:nvSpPr>
          <p:spPr>
            <a:xfrm rot="5400000">
              <a:off x="2127855" y="2321259"/>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8" name="Stored Data 10">
              <a:extLst>
                <a:ext uri="{FF2B5EF4-FFF2-40B4-BE49-F238E27FC236}">
                  <a16:creationId xmlns:a16="http://schemas.microsoft.com/office/drawing/2014/main" id="{C57DB63F-39D7-81D0-22CE-AAB591B888FA}"/>
                </a:ext>
              </a:extLst>
            </p:cNvPr>
            <p:cNvSpPr/>
            <p:nvPr/>
          </p:nvSpPr>
          <p:spPr>
            <a:xfrm rot="16200000">
              <a:off x="2502644" y="1946933"/>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9" name="Stored Data 10">
              <a:extLst>
                <a:ext uri="{FF2B5EF4-FFF2-40B4-BE49-F238E27FC236}">
                  <a16:creationId xmlns:a16="http://schemas.microsoft.com/office/drawing/2014/main" id="{6D40121C-04D7-A69F-E010-E78BEBBAA36B}"/>
                </a:ext>
              </a:extLst>
            </p:cNvPr>
            <p:cNvSpPr/>
            <p:nvPr/>
          </p:nvSpPr>
          <p:spPr>
            <a:xfrm rot="5400000">
              <a:off x="2466489" y="2284366"/>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40" name="Stored Data 10">
              <a:extLst>
                <a:ext uri="{FF2B5EF4-FFF2-40B4-BE49-F238E27FC236}">
                  <a16:creationId xmlns:a16="http://schemas.microsoft.com/office/drawing/2014/main" id="{F3587D01-F639-7995-F222-92225A56D621}"/>
                </a:ext>
              </a:extLst>
            </p:cNvPr>
            <p:cNvSpPr/>
            <p:nvPr/>
          </p:nvSpPr>
          <p:spPr>
            <a:xfrm rot="5400000">
              <a:off x="980629" y="2297531"/>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41" name="Stored Data 10">
              <a:extLst>
                <a:ext uri="{FF2B5EF4-FFF2-40B4-BE49-F238E27FC236}">
                  <a16:creationId xmlns:a16="http://schemas.microsoft.com/office/drawing/2014/main" id="{CCF944AD-B6BF-A7BB-DD90-E14B108699D5}"/>
                </a:ext>
              </a:extLst>
            </p:cNvPr>
            <p:cNvSpPr/>
            <p:nvPr/>
          </p:nvSpPr>
          <p:spPr>
            <a:xfrm rot="16200000">
              <a:off x="1004357" y="1955517"/>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42" name="Stored Data 10">
              <a:extLst>
                <a:ext uri="{FF2B5EF4-FFF2-40B4-BE49-F238E27FC236}">
                  <a16:creationId xmlns:a16="http://schemas.microsoft.com/office/drawing/2014/main" id="{C2238300-333C-1E98-3A1E-B7311E0F514D}"/>
                </a:ext>
              </a:extLst>
            </p:cNvPr>
            <p:cNvSpPr/>
            <p:nvPr/>
          </p:nvSpPr>
          <p:spPr>
            <a:xfrm rot="16200000">
              <a:off x="2851653" y="1977013"/>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43" name="Stored Data 10">
              <a:extLst>
                <a:ext uri="{FF2B5EF4-FFF2-40B4-BE49-F238E27FC236}">
                  <a16:creationId xmlns:a16="http://schemas.microsoft.com/office/drawing/2014/main" id="{B8182B19-3854-D573-DE3E-FC81DA11E6CF}"/>
                </a:ext>
              </a:extLst>
            </p:cNvPr>
            <p:cNvSpPr/>
            <p:nvPr/>
          </p:nvSpPr>
          <p:spPr>
            <a:xfrm rot="5400000">
              <a:off x="2875381" y="2321260"/>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44" name="Stored Data 10">
              <a:extLst>
                <a:ext uri="{FF2B5EF4-FFF2-40B4-BE49-F238E27FC236}">
                  <a16:creationId xmlns:a16="http://schemas.microsoft.com/office/drawing/2014/main" id="{206A56AF-17E9-EDD8-FD3D-85D9DB6A902F}"/>
                </a:ext>
              </a:extLst>
            </p:cNvPr>
            <p:cNvSpPr/>
            <p:nvPr/>
          </p:nvSpPr>
          <p:spPr>
            <a:xfrm rot="16200000">
              <a:off x="3243886" y="1946933"/>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45" name="Stored Data 10">
              <a:extLst>
                <a:ext uri="{FF2B5EF4-FFF2-40B4-BE49-F238E27FC236}">
                  <a16:creationId xmlns:a16="http://schemas.microsoft.com/office/drawing/2014/main" id="{51232AD2-393B-ED90-8033-992DEC0F3F7E}"/>
                </a:ext>
              </a:extLst>
            </p:cNvPr>
            <p:cNvSpPr/>
            <p:nvPr/>
          </p:nvSpPr>
          <p:spPr>
            <a:xfrm rot="5400000">
              <a:off x="3207731" y="2284366"/>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46" name="Stored Data 10">
              <a:extLst>
                <a:ext uri="{FF2B5EF4-FFF2-40B4-BE49-F238E27FC236}">
                  <a16:creationId xmlns:a16="http://schemas.microsoft.com/office/drawing/2014/main" id="{AE3C017C-013C-80D5-B79E-CC300819ED42}"/>
                </a:ext>
              </a:extLst>
            </p:cNvPr>
            <p:cNvSpPr/>
            <p:nvPr/>
          </p:nvSpPr>
          <p:spPr>
            <a:xfrm rot="16200000">
              <a:off x="3613128" y="1946933"/>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47" name="Stored Data 10">
              <a:extLst>
                <a:ext uri="{FF2B5EF4-FFF2-40B4-BE49-F238E27FC236}">
                  <a16:creationId xmlns:a16="http://schemas.microsoft.com/office/drawing/2014/main" id="{F7DB585B-89F8-7F69-7F3A-5E546B2A663C}"/>
                </a:ext>
              </a:extLst>
            </p:cNvPr>
            <p:cNvSpPr/>
            <p:nvPr/>
          </p:nvSpPr>
          <p:spPr>
            <a:xfrm rot="5400000">
              <a:off x="3576973" y="2284366"/>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48" name="Stored Data 10">
              <a:extLst>
                <a:ext uri="{FF2B5EF4-FFF2-40B4-BE49-F238E27FC236}">
                  <a16:creationId xmlns:a16="http://schemas.microsoft.com/office/drawing/2014/main" id="{6332A14C-741B-0DB9-D5C1-990EB25B3A18}"/>
                </a:ext>
              </a:extLst>
            </p:cNvPr>
            <p:cNvSpPr/>
            <p:nvPr/>
          </p:nvSpPr>
          <p:spPr>
            <a:xfrm rot="5400000">
              <a:off x="3982370" y="231264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49" name="Stored Data 10">
              <a:extLst>
                <a:ext uri="{FF2B5EF4-FFF2-40B4-BE49-F238E27FC236}">
                  <a16:creationId xmlns:a16="http://schemas.microsoft.com/office/drawing/2014/main" id="{AAF25D0D-1E66-7F89-37A5-B77157567FC9}"/>
                </a:ext>
              </a:extLst>
            </p:cNvPr>
            <p:cNvSpPr/>
            <p:nvPr/>
          </p:nvSpPr>
          <p:spPr>
            <a:xfrm rot="16200000">
              <a:off x="3946216" y="1980826"/>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50" name="Stored Data 10">
              <a:extLst>
                <a:ext uri="{FF2B5EF4-FFF2-40B4-BE49-F238E27FC236}">
                  <a16:creationId xmlns:a16="http://schemas.microsoft.com/office/drawing/2014/main" id="{0AC14F2F-60F0-2DB5-CD27-F840D0A55E6B}"/>
                </a:ext>
              </a:extLst>
            </p:cNvPr>
            <p:cNvSpPr/>
            <p:nvPr/>
          </p:nvSpPr>
          <p:spPr>
            <a:xfrm rot="5400000">
              <a:off x="5827312" y="2281482"/>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51" name="Stored Data 10">
              <a:extLst>
                <a:ext uri="{FF2B5EF4-FFF2-40B4-BE49-F238E27FC236}">
                  <a16:creationId xmlns:a16="http://schemas.microsoft.com/office/drawing/2014/main" id="{205E65EE-EBDB-822B-9956-61C17C536FC1}"/>
                </a:ext>
              </a:extLst>
            </p:cNvPr>
            <p:cNvSpPr/>
            <p:nvPr/>
          </p:nvSpPr>
          <p:spPr>
            <a:xfrm rot="16200000">
              <a:off x="5851040" y="1939468"/>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52" name="Stored Data 10">
              <a:extLst>
                <a:ext uri="{FF2B5EF4-FFF2-40B4-BE49-F238E27FC236}">
                  <a16:creationId xmlns:a16="http://schemas.microsoft.com/office/drawing/2014/main" id="{4BFAD48B-FC85-D7A5-C370-54ED26C94A6F}"/>
                </a:ext>
              </a:extLst>
            </p:cNvPr>
            <p:cNvSpPr/>
            <p:nvPr/>
          </p:nvSpPr>
          <p:spPr>
            <a:xfrm rot="5400000">
              <a:off x="4332259" y="2289656"/>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53" name="Stored Data 10">
              <a:extLst>
                <a:ext uri="{FF2B5EF4-FFF2-40B4-BE49-F238E27FC236}">
                  <a16:creationId xmlns:a16="http://schemas.microsoft.com/office/drawing/2014/main" id="{6765A30C-DDD2-6F1E-3752-A96C420F41B1}"/>
                </a:ext>
              </a:extLst>
            </p:cNvPr>
            <p:cNvSpPr/>
            <p:nvPr/>
          </p:nvSpPr>
          <p:spPr>
            <a:xfrm rot="16200000">
              <a:off x="4355987" y="1947642"/>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54" name="Stored Data 10">
              <a:extLst>
                <a:ext uri="{FF2B5EF4-FFF2-40B4-BE49-F238E27FC236}">
                  <a16:creationId xmlns:a16="http://schemas.microsoft.com/office/drawing/2014/main" id="{D11ACEC0-0FD2-998B-5136-F06388DAB50C}"/>
                </a:ext>
              </a:extLst>
            </p:cNvPr>
            <p:cNvSpPr/>
            <p:nvPr/>
          </p:nvSpPr>
          <p:spPr>
            <a:xfrm rot="16200000">
              <a:off x="6201958" y="1968839"/>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55" name="Stored Data 10">
              <a:extLst>
                <a:ext uri="{FF2B5EF4-FFF2-40B4-BE49-F238E27FC236}">
                  <a16:creationId xmlns:a16="http://schemas.microsoft.com/office/drawing/2014/main" id="{615C2715-05C1-4417-C91B-7E79DB98BFED}"/>
                </a:ext>
              </a:extLst>
            </p:cNvPr>
            <p:cNvSpPr/>
            <p:nvPr/>
          </p:nvSpPr>
          <p:spPr>
            <a:xfrm rot="5400000">
              <a:off x="6225686" y="2313086"/>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56" name="Stored Data 10">
              <a:extLst>
                <a:ext uri="{FF2B5EF4-FFF2-40B4-BE49-F238E27FC236}">
                  <a16:creationId xmlns:a16="http://schemas.microsoft.com/office/drawing/2014/main" id="{E2981746-B564-288D-6340-94A0725577E0}"/>
                </a:ext>
              </a:extLst>
            </p:cNvPr>
            <p:cNvSpPr/>
            <p:nvPr/>
          </p:nvSpPr>
          <p:spPr>
            <a:xfrm rot="16200000">
              <a:off x="6597920" y="1954808"/>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57" name="Stored Data 10">
              <a:extLst>
                <a:ext uri="{FF2B5EF4-FFF2-40B4-BE49-F238E27FC236}">
                  <a16:creationId xmlns:a16="http://schemas.microsoft.com/office/drawing/2014/main" id="{D938FB1E-BA63-A1E1-EC28-38D5BF8D0A05}"/>
                </a:ext>
              </a:extLst>
            </p:cNvPr>
            <p:cNvSpPr/>
            <p:nvPr/>
          </p:nvSpPr>
          <p:spPr>
            <a:xfrm rot="5400000">
              <a:off x="6561765" y="2292241"/>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58" name="Stored Data 10">
              <a:extLst>
                <a:ext uri="{FF2B5EF4-FFF2-40B4-BE49-F238E27FC236}">
                  <a16:creationId xmlns:a16="http://schemas.microsoft.com/office/drawing/2014/main" id="{113CE43A-5B4F-F974-4C66-BE9AF56DB4F2}"/>
                </a:ext>
              </a:extLst>
            </p:cNvPr>
            <p:cNvSpPr/>
            <p:nvPr/>
          </p:nvSpPr>
          <p:spPr>
            <a:xfrm rot="5400000">
              <a:off x="6972566" y="2320492"/>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59" name="Stored Data 10">
              <a:extLst>
                <a:ext uri="{FF2B5EF4-FFF2-40B4-BE49-F238E27FC236}">
                  <a16:creationId xmlns:a16="http://schemas.microsoft.com/office/drawing/2014/main" id="{2974C783-BC6F-3773-3960-03944E5F5EB9}"/>
                </a:ext>
              </a:extLst>
            </p:cNvPr>
            <p:cNvSpPr/>
            <p:nvPr/>
          </p:nvSpPr>
          <p:spPr>
            <a:xfrm rot="16200000">
              <a:off x="6936412" y="1988672"/>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60" name="Stored Data 10">
              <a:extLst>
                <a:ext uri="{FF2B5EF4-FFF2-40B4-BE49-F238E27FC236}">
                  <a16:creationId xmlns:a16="http://schemas.microsoft.com/office/drawing/2014/main" id="{F75AD103-5137-A54D-4133-BF8A05B5E141}"/>
                </a:ext>
              </a:extLst>
            </p:cNvPr>
            <p:cNvSpPr/>
            <p:nvPr/>
          </p:nvSpPr>
          <p:spPr>
            <a:xfrm rot="5400000">
              <a:off x="5472537" y="231970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61" name="Stored Data 10">
              <a:extLst>
                <a:ext uri="{FF2B5EF4-FFF2-40B4-BE49-F238E27FC236}">
                  <a16:creationId xmlns:a16="http://schemas.microsoft.com/office/drawing/2014/main" id="{8C5F9C7A-A0C8-0DA0-8B48-A3BAE005EDE5}"/>
                </a:ext>
              </a:extLst>
            </p:cNvPr>
            <p:cNvSpPr/>
            <p:nvPr/>
          </p:nvSpPr>
          <p:spPr>
            <a:xfrm rot="16200000">
              <a:off x="5436383" y="198788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62" name="Stored Data 10">
              <a:extLst>
                <a:ext uri="{FF2B5EF4-FFF2-40B4-BE49-F238E27FC236}">
                  <a16:creationId xmlns:a16="http://schemas.microsoft.com/office/drawing/2014/main" id="{B79E0125-A53E-990A-1BFD-6D4577F5BBEE}"/>
                </a:ext>
              </a:extLst>
            </p:cNvPr>
            <p:cNvSpPr/>
            <p:nvPr/>
          </p:nvSpPr>
          <p:spPr>
            <a:xfrm rot="5400000">
              <a:off x="4731660" y="231261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63" name="Stored Data 10">
              <a:extLst>
                <a:ext uri="{FF2B5EF4-FFF2-40B4-BE49-F238E27FC236}">
                  <a16:creationId xmlns:a16="http://schemas.microsoft.com/office/drawing/2014/main" id="{189265BE-08D7-F6AF-E0B3-B3B037C91696}"/>
                </a:ext>
              </a:extLst>
            </p:cNvPr>
            <p:cNvSpPr/>
            <p:nvPr/>
          </p:nvSpPr>
          <p:spPr>
            <a:xfrm rot="16200000">
              <a:off x="4695506" y="198079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64" name="Stored Data 10">
              <a:extLst>
                <a:ext uri="{FF2B5EF4-FFF2-40B4-BE49-F238E27FC236}">
                  <a16:creationId xmlns:a16="http://schemas.microsoft.com/office/drawing/2014/main" id="{1A624CF2-1AA3-26A9-C441-193E285A5B43}"/>
                </a:ext>
              </a:extLst>
            </p:cNvPr>
            <p:cNvSpPr/>
            <p:nvPr/>
          </p:nvSpPr>
          <p:spPr>
            <a:xfrm rot="16200000">
              <a:off x="5081551" y="1975507"/>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65" name="Stored Data 10">
              <a:extLst>
                <a:ext uri="{FF2B5EF4-FFF2-40B4-BE49-F238E27FC236}">
                  <a16:creationId xmlns:a16="http://schemas.microsoft.com/office/drawing/2014/main" id="{BCAD33FA-D51C-34E1-3DAE-AE036C9FB45B}"/>
                </a:ext>
              </a:extLst>
            </p:cNvPr>
            <p:cNvSpPr/>
            <p:nvPr/>
          </p:nvSpPr>
          <p:spPr>
            <a:xfrm rot="5400000">
              <a:off x="5105279" y="231975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66" name="Stored Data 10">
              <a:extLst>
                <a:ext uri="{FF2B5EF4-FFF2-40B4-BE49-F238E27FC236}">
                  <a16:creationId xmlns:a16="http://schemas.microsoft.com/office/drawing/2014/main" id="{E7A9829D-94BE-E310-DAFC-F7DDCACAAC57}"/>
                </a:ext>
              </a:extLst>
            </p:cNvPr>
            <p:cNvSpPr/>
            <p:nvPr/>
          </p:nvSpPr>
          <p:spPr>
            <a:xfrm rot="5400000">
              <a:off x="7697011" y="2296025"/>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67" name="Stored Data 10">
              <a:extLst>
                <a:ext uri="{FF2B5EF4-FFF2-40B4-BE49-F238E27FC236}">
                  <a16:creationId xmlns:a16="http://schemas.microsoft.com/office/drawing/2014/main" id="{B64EE78E-FF4D-4216-F3C5-04AB08C8BB31}"/>
                </a:ext>
              </a:extLst>
            </p:cNvPr>
            <p:cNvSpPr/>
            <p:nvPr/>
          </p:nvSpPr>
          <p:spPr>
            <a:xfrm rot="16200000">
              <a:off x="7720739" y="195401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68" name="Stored Data 10">
              <a:extLst>
                <a:ext uri="{FF2B5EF4-FFF2-40B4-BE49-F238E27FC236}">
                  <a16:creationId xmlns:a16="http://schemas.microsoft.com/office/drawing/2014/main" id="{CCED6D87-FCC2-BC1E-98DC-AE05A4A45C33}"/>
                </a:ext>
              </a:extLst>
            </p:cNvPr>
            <p:cNvSpPr/>
            <p:nvPr/>
          </p:nvSpPr>
          <p:spPr>
            <a:xfrm rot="16200000">
              <a:off x="8100870" y="194542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69" name="Stored Data 10">
              <a:extLst>
                <a:ext uri="{FF2B5EF4-FFF2-40B4-BE49-F238E27FC236}">
                  <a16:creationId xmlns:a16="http://schemas.microsoft.com/office/drawing/2014/main" id="{68F4CCF0-024E-BDF8-6DB0-82BE1DFEC2BD}"/>
                </a:ext>
              </a:extLst>
            </p:cNvPr>
            <p:cNvSpPr/>
            <p:nvPr/>
          </p:nvSpPr>
          <p:spPr>
            <a:xfrm rot="5400000">
              <a:off x="8064715" y="228286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70" name="Stored Data 10">
              <a:extLst>
                <a:ext uri="{FF2B5EF4-FFF2-40B4-BE49-F238E27FC236}">
                  <a16:creationId xmlns:a16="http://schemas.microsoft.com/office/drawing/2014/main" id="{4E3EB542-4CEE-5FFB-2DF8-29D35FA28DDC}"/>
                </a:ext>
              </a:extLst>
            </p:cNvPr>
            <p:cNvSpPr/>
            <p:nvPr/>
          </p:nvSpPr>
          <p:spPr>
            <a:xfrm rot="16200000">
              <a:off x="8470112" y="194542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71" name="Stored Data 10">
              <a:extLst>
                <a:ext uri="{FF2B5EF4-FFF2-40B4-BE49-F238E27FC236}">
                  <a16:creationId xmlns:a16="http://schemas.microsoft.com/office/drawing/2014/main" id="{B3C0BA00-C493-2658-5B96-9C179940B9E7}"/>
                </a:ext>
              </a:extLst>
            </p:cNvPr>
            <p:cNvSpPr/>
            <p:nvPr/>
          </p:nvSpPr>
          <p:spPr>
            <a:xfrm rot="5400000">
              <a:off x="8433957" y="228286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72" name="Stored Data 10">
              <a:extLst>
                <a:ext uri="{FF2B5EF4-FFF2-40B4-BE49-F238E27FC236}">
                  <a16:creationId xmlns:a16="http://schemas.microsoft.com/office/drawing/2014/main" id="{19A4DF36-B3F0-F9BE-B2C1-FB7B5B8CE1BB}"/>
                </a:ext>
              </a:extLst>
            </p:cNvPr>
            <p:cNvSpPr/>
            <p:nvPr/>
          </p:nvSpPr>
          <p:spPr>
            <a:xfrm rot="16200000">
              <a:off x="8825407" y="1975507"/>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73" name="Stored Data 10">
              <a:extLst>
                <a:ext uri="{FF2B5EF4-FFF2-40B4-BE49-F238E27FC236}">
                  <a16:creationId xmlns:a16="http://schemas.microsoft.com/office/drawing/2014/main" id="{3FB6B342-665B-699A-2FC4-66D5840C69E9}"/>
                </a:ext>
              </a:extLst>
            </p:cNvPr>
            <p:cNvSpPr/>
            <p:nvPr/>
          </p:nvSpPr>
          <p:spPr>
            <a:xfrm rot="5400000">
              <a:off x="8849135" y="231975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74" name="Stored Data 10">
              <a:extLst>
                <a:ext uri="{FF2B5EF4-FFF2-40B4-BE49-F238E27FC236}">
                  <a16:creationId xmlns:a16="http://schemas.microsoft.com/office/drawing/2014/main" id="{53B63552-33AA-1001-44BF-84BD1A70B920}"/>
                </a:ext>
              </a:extLst>
            </p:cNvPr>
            <p:cNvSpPr/>
            <p:nvPr/>
          </p:nvSpPr>
          <p:spPr>
            <a:xfrm rot="16200000">
              <a:off x="9194648" y="1974001"/>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75" name="Stored Data 10">
              <a:extLst>
                <a:ext uri="{FF2B5EF4-FFF2-40B4-BE49-F238E27FC236}">
                  <a16:creationId xmlns:a16="http://schemas.microsoft.com/office/drawing/2014/main" id="{DCA83E59-ECB9-608A-A7EA-35FB94713621}"/>
                </a:ext>
              </a:extLst>
            </p:cNvPr>
            <p:cNvSpPr/>
            <p:nvPr/>
          </p:nvSpPr>
          <p:spPr>
            <a:xfrm rot="5400000">
              <a:off x="9218376" y="2318248"/>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76" name="Stored Data 10">
              <a:extLst>
                <a:ext uri="{FF2B5EF4-FFF2-40B4-BE49-F238E27FC236}">
                  <a16:creationId xmlns:a16="http://schemas.microsoft.com/office/drawing/2014/main" id="{35085F38-9A4F-9537-EDA8-20DE0626742D}"/>
                </a:ext>
              </a:extLst>
            </p:cNvPr>
            <p:cNvSpPr/>
            <p:nvPr/>
          </p:nvSpPr>
          <p:spPr>
            <a:xfrm rot="5400000">
              <a:off x="9586877" y="232241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77" name="Stored Data 10">
              <a:extLst>
                <a:ext uri="{FF2B5EF4-FFF2-40B4-BE49-F238E27FC236}">
                  <a16:creationId xmlns:a16="http://schemas.microsoft.com/office/drawing/2014/main" id="{C8F38312-BE26-9C45-3D23-15B08F81EE4A}"/>
                </a:ext>
              </a:extLst>
            </p:cNvPr>
            <p:cNvSpPr/>
            <p:nvPr/>
          </p:nvSpPr>
          <p:spPr>
            <a:xfrm rot="16200000">
              <a:off x="9550723" y="1990596"/>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78" name="Stored Data 10">
              <a:extLst>
                <a:ext uri="{FF2B5EF4-FFF2-40B4-BE49-F238E27FC236}">
                  <a16:creationId xmlns:a16="http://schemas.microsoft.com/office/drawing/2014/main" id="{6E11F42E-F2DE-9A56-0038-8F1844617381}"/>
                </a:ext>
              </a:extLst>
            </p:cNvPr>
            <p:cNvSpPr/>
            <p:nvPr/>
          </p:nvSpPr>
          <p:spPr>
            <a:xfrm rot="5400000">
              <a:off x="9933126" y="2289656"/>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79" name="Stored Data 10">
              <a:extLst>
                <a:ext uri="{FF2B5EF4-FFF2-40B4-BE49-F238E27FC236}">
                  <a16:creationId xmlns:a16="http://schemas.microsoft.com/office/drawing/2014/main" id="{76154A66-C1F6-16BF-228F-F95A39B04755}"/>
                </a:ext>
              </a:extLst>
            </p:cNvPr>
            <p:cNvSpPr/>
            <p:nvPr/>
          </p:nvSpPr>
          <p:spPr>
            <a:xfrm rot="16200000">
              <a:off x="9956854" y="1947642"/>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80" name="Stored Data 10">
              <a:extLst>
                <a:ext uri="{FF2B5EF4-FFF2-40B4-BE49-F238E27FC236}">
                  <a16:creationId xmlns:a16="http://schemas.microsoft.com/office/drawing/2014/main" id="{E5B14350-1DC6-22E5-965B-22E3DD5F8E55}"/>
                </a:ext>
              </a:extLst>
            </p:cNvPr>
            <p:cNvSpPr/>
            <p:nvPr/>
          </p:nvSpPr>
          <p:spPr>
            <a:xfrm rot="5400000">
              <a:off x="10334445" y="231261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81" name="Stored Data 10">
              <a:extLst>
                <a:ext uri="{FF2B5EF4-FFF2-40B4-BE49-F238E27FC236}">
                  <a16:creationId xmlns:a16="http://schemas.microsoft.com/office/drawing/2014/main" id="{DBD983F1-AC83-48B6-2DE6-6BD81568E222}"/>
                </a:ext>
              </a:extLst>
            </p:cNvPr>
            <p:cNvSpPr/>
            <p:nvPr/>
          </p:nvSpPr>
          <p:spPr>
            <a:xfrm rot="16200000">
              <a:off x="10298291" y="198079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82" name="Stored Data 10">
              <a:extLst>
                <a:ext uri="{FF2B5EF4-FFF2-40B4-BE49-F238E27FC236}">
                  <a16:creationId xmlns:a16="http://schemas.microsoft.com/office/drawing/2014/main" id="{BE9BD3D4-547C-2231-92D3-9912682F8809}"/>
                </a:ext>
              </a:extLst>
            </p:cNvPr>
            <p:cNvSpPr/>
            <p:nvPr/>
          </p:nvSpPr>
          <p:spPr>
            <a:xfrm rot="5400000">
              <a:off x="7349650" y="2311614"/>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83" name="Stored Data 10">
              <a:extLst>
                <a:ext uri="{FF2B5EF4-FFF2-40B4-BE49-F238E27FC236}">
                  <a16:creationId xmlns:a16="http://schemas.microsoft.com/office/drawing/2014/main" id="{D61EE425-570C-4001-6458-975804D901A4}"/>
                </a:ext>
              </a:extLst>
            </p:cNvPr>
            <p:cNvSpPr/>
            <p:nvPr/>
          </p:nvSpPr>
          <p:spPr>
            <a:xfrm rot="16200000">
              <a:off x="7313496" y="1979794"/>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84" name="Rectangle 283">
              <a:extLst>
                <a:ext uri="{FF2B5EF4-FFF2-40B4-BE49-F238E27FC236}">
                  <a16:creationId xmlns:a16="http://schemas.microsoft.com/office/drawing/2014/main" id="{C47E080B-3DFB-6722-9BF1-68C905318D4B}"/>
                </a:ext>
              </a:extLst>
            </p:cNvPr>
            <p:cNvSpPr/>
            <p:nvPr/>
          </p:nvSpPr>
          <p:spPr>
            <a:xfrm>
              <a:off x="1035271" y="2938928"/>
              <a:ext cx="9622542"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fr-CA" sz="1200">
                <a:latin typeface="Arial" panose="020B0604020202020204" pitchFamily="34" charset="0"/>
                <a:cs typeface="Arial" panose="020B0604020202020204" pitchFamily="34" charset="0"/>
              </a:endParaRPr>
            </a:p>
          </p:txBody>
        </p:sp>
        <p:sp>
          <p:nvSpPr>
            <p:cNvPr id="285" name="Rectangle 284">
              <a:extLst>
                <a:ext uri="{FF2B5EF4-FFF2-40B4-BE49-F238E27FC236}">
                  <a16:creationId xmlns:a16="http://schemas.microsoft.com/office/drawing/2014/main" id="{0F9D2A51-7C6C-66CC-F5DC-8ADF132C4236}"/>
                </a:ext>
              </a:extLst>
            </p:cNvPr>
            <p:cNvSpPr/>
            <p:nvPr/>
          </p:nvSpPr>
          <p:spPr>
            <a:xfrm>
              <a:off x="1035272" y="3741519"/>
              <a:ext cx="9622542"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fr-CA" sz="1200">
                <a:latin typeface="Arial" panose="020B0604020202020204" pitchFamily="34" charset="0"/>
                <a:cs typeface="Arial" panose="020B0604020202020204" pitchFamily="34" charset="0"/>
              </a:endParaRPr>
            </a:p>
          </p:txBody>
        </p:sp>
        <p:sp>
          <p:nvSpPr>
            <p:cNvPr id="286" name="Stored Data 10">
              <a:extLst>
                <a:ext uri="{FF2B5EF4-FFF2-40B4-BE49-F238E27FC236}">
                  <a16:creationId xmlns:a16="http://schemas.microsoft.com/office/drawing/2014/main" id="{84524708-63F6-B651-3B52-5FE2D796779A}"/>
                </a:ext>
              </a:extLst>
            </p:cNvPr>
            <p:cNvSpPr/>
            <p:nvPr/>
          </p:nvSpPr>
          <p:spPr>
            <a:xfrm rot="5400000">
              <a:off x="1355275" y="340306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87" name="Stored Data 10">
              <a:extLst>
                <a:ext uri="{FF2B5EF4-FFF2-40B4-BE49-F238E27FC236}">
                  <a16:creationId xmlns:a16="http://schemas.microsoft.com/office/drawing/2014/main" id="{F19B1EE4-799E-C3DE-FF0B-5FAC8EAB00E5}"/>
                </a:ext>
              </a:extLst>
            </p:cNvPr>
            <p:cNvSpPr/>
            <p:nvPr/>
          </p:nvSpPr>
          <p:spPr>
            <a:xfrm rot="16200000">
              <a:off x="1379003" y="3061050"/>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88" name="Stored Data 10">
              <a:extLst>
                <a:ext uri="{FF2B5EF4-FFF2-40B4-BE49-F238E27FC236}">
                  <a16:creationId xmlns:a16="http://schemas.microsoft.com/office/drawing/2014/main" id="{A8D3C6C8-DADA-8782-07CB-5C1FDFDE1231}"/>
                </a:ext>
              </a:extLst>
            </p:cNvPr>
            <p:cNvSpPr/>
            <p:nvPr/>
          </p:nvSpPr>
          <p:spPr>
            <a:xfrm rot="5400000">
              <a:off x="1753353" y="342753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89" name="Stored Data 10">
              <a:extLst>
                <a:ext uri="{FF2B5EF4-FFF2-40B4-BE49-F238E27FC236}">
                  <a16:creationId xmlns:a16="http://schemas.microsoft.com/office/drawing/2014/main" id="{35204DBC-4AAA-19ED-7404-1626EB874046}"/>
                </a:ext>
              </a:extLst>
            </p:cNvPr>
            <p:cNvSpPr/>
            <p:nvPr/>
          </p:nvSpPr>
          <p:spPr>
            <a:xfrm rot="16200000">
              <a:off x="1717199" y="309571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90" name="Stored Data 10">
              <a:extLst>
                <a:ext uri="{FF2B5EF4-FFF2-40B4-BE49-F238E27FC236}">
                  <a16:creationId xmlns:a16="http://schemas.microsoft.com/office/drawing/2014/main" id="{09C485D1-3911-4A27-F27D-A0FE31F772EB}"/>
                </a:ext>
              </a:extLst>
            </p:cNvPr>
            <p:cNvSpPr/>
            <p:nvPr/>
          </p:nvSpPr>
          <p:spPr>
            <a:xfrm rot="16200000">
              <a:off x="2104126" y="3082545"/>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91" name="Stored Data 10">
              <a:extLst>
                <a:ext uri="{FF2B5EF4-FFF2-40B4-BE49-F238E27FC236}">
                  <a16:creationId xmlns:a16="http://schemas.microsoft.com/office/drawing/2014/main" id="{45AE9B23-B861-6573-2AC4-E84805137D01}"/>
                </a:ext>
              </a:extLst>
            </p:cNvPr>
            <p:cNvSpPr/>
            <p:nvPr/>
          </p:nvSpPr>
          <p:spPr>
            <a:xfrm rot="5400000">
              <a:off x="2127854" y="3426792"/>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92" name="Stored Data 10">
              <a:extLst>
                <a:ext uri="{FF2B5EF4-FFF2-40B4-BE49-F238E27FC236}">
                  <a16:creationId xmlns:a16="http://schemas.microsoft.com/office/drawing/2014/main" id="{12F95DCD-0772-615E-545B-85BEBEF5568A}"/>
                </a:ext>
              </a:extLst>
            </p:cNvPr>
            <p:cNvSpPr/>
            <p:nvPr/>
          </p:nvSpPr>
          <p:spPr>
            <a:xfrm rot="16200000">
              <a:off x="2502643" y="305246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93" name="Stored Data 10">
              <a:extLst>
                <a:ext uri="{FF2B5EF4-FFF2-40B4-BE49-F238E27FC236}">
                  <a16:creationId xmlns:a16="http://schemas.microsoft.com/office/drawing/2014/main" id="{1469945E-87E3-BB6A-0432-727024B8A7A1}"/>
                </a:ext>
              </a:extLst>
            </p:cNvPr>
            <p:cNvSpPr/>
            <p:nvPr/>
          </p:nvSpPr>
          <p:spPr>
            <a:xfrm rot="5400000">
              <a:off x="2466488" y="338989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94" name="Stored Data 10">
              <a:extLst>
                <a:ext uri="{FF2B5EF4-FFF2-40B4-BE49-F238E27FC236}">
                  <a16:creationId xmlns:a16="http://schemas.microsoft.com/office/drawing/2014/main" id="{3B158679-8BF6-3B75-CE0E-013B1FA55620}"/>
                </a:ext>
              </a:extLst>
            </p:cNvPr>
            <p:cNvSpPr/>
            <p:nvPr/>
          </p:nvSpPr>
          <p:spPr>
            <a:xfrm rot="5400000">
              <a:off x="980628" y="340306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95" name="Stored Data 10">
              <a:extLst>
                <a:ext uri="{FF2B5EF4-FFF2-40B4-BE49-F238E27FC236}">
                  <a16:creationId xmlns:a16="http://schemas.microsoft.com/office/drawing/2014/main" id="{71BA2A8C-143B-7BAD-6531-3A258C1D3E78}"/>
                </a:ext>
              </a:extLst>
            </p:cNvPr>
            <p:cNvSpPr/>
            <p:nvPr/>
          </p:nvSpPr>
          <p:spPr>
            <a:xfrm rot="16200000">
              <a:off x="1004356" y="3061050"/>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96" name="Stored Data 10">
              <a:extLst>
                <a:ext uri="{FF2B5EF4-FFF2-40B4-BE49-F238E27FC236}">
                  <a16:creationId xmlns:a16="http://schemas.microsoft.com/office/drawing/2014/main" id="{3F9FC108-1FE3-9C17-8B2A-F5C5AAA8871F}"/>
                </a:ext>
              </a:extLst>
            </p:cNvPr>
            <p:cNvSpPr/>
            <p:nvPr/>
          </p:nvSpPr>
          <p:spPr>
            <a:xfrm rot="16200000">
              <a:off x="2851652" y="3082546"/>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97" name="Stored Data 10">
              <a:extLst>
                <a:ext uri="{FF2B5EF4-FFF2-40B4-BE49-F238E27FC236}">
                  <a16:creationId xmlns:a16="http://schemas.microsoft.com/office/drawing/2014/main" id="{EEC1A788-70FD-9703-52B8-36ED2E253753}"/>
                </a:ext>
              </a:extLst>
            </p:cNvPr>
            <p:cNvSpPr/>
            <p:nvPr/>
          </p:nvSpPr>
          <p:spPr>
            <a:xfrm rot="5400000">
              <a:off x="2875380" y="3426793"/>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98" name="Stored Data 10">
              <a:extLst>
                <a:ext uri="{FF2B5EF4-FFF2-40B4-BE49-F238E27FC236}">
                  <a16:creationId xmlns:a16="http://schemas.microsoft.com/office/drawing/2014/main" id="{44C8F8C7-929F-A983-8049-26A24E02C284}"/>
                </a:ext>
              </a:extLst>
            </p:cNvPr>
            <p:cNvSpPr/>
            <p:nvPr/>
          </p:nvSpPr>
          <p:spPr>
            <a:xfrm rot="16200000">
              <a:off x="3243885" y="305246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99" name="Stored Data 10">
              <a:extLst>
                <a:ext uri="{FF2B5EF4-FFF2-40B4-BE49-F238E27FC236}">
                  <a16:creationId xmlns:a16="http://schemas.microsoft.com/office/drawing/2014/main" id="{7009FCD6-CE90-DCC9-F778-064E77E7FBF2}"/>
                </a:ext>
              </a:extLst>
            </p:cNvPr>
            <p:cNvSpPr/>
            <p:nvPr/>
          </p:nvSpPr>
          <p:spPr>
            <a:xfrm rot="5400000">
              <a:off x="3207730" y="338989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00" name="Stored Data 10">
              <a:extLst>
                <a:ext uri="{FF2B5EF4-FFF2-40B4-BE49-F238E27FC236}">
                  <a16:creationId xmlns:a16="http://schemas.microsoft.com/office/drawing/2014/main" id="{8B97EEE9-49D7-E3D9-7D35-98E814F546C8}"/>
                </a:ext>
              </a:extLst>
            </p:cNvPr>
            <p:cNvSpPr/>
            <p:nvPr/>
          </p:nvSpPr>
          <p:spPr>
            <a:xfrm rot="16200000">
              <a:off x="3613127" y="305246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01" name="Stored Data 10">
              <a:extLst>
                <a:ext uri="{FF2B5EF4-FFF2-40B4-BE49-F238E27FC236}">
                  <a16:creationId xmlns:a16="http://schemas.microsoft.com/office/drawing/2014/main" id="{BB592BD4-8D60-DC11-DAE4-7039CB8ADF29}"/>
                </a:ext>
              </a:extLst>
            </p:cNvPr>
            <p:cNvSpPr/>
            <p:nvPr/>
          </p:nvSpPr>
          <p:spPr>
            <a:xfrm rot="5400000">
              <a:off x="3576972" y="338989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02" name="Stored Data 10">
              <a:extLst>
                <a:ext uri="{FF2B5EF4-FFF2-40B4-BE49-F238E27FC236}">
                  <a16:creationId xmlns:a16="http://schemas.microsoft.com/office/drawing/2014/main" id="{3E1E0143-06B1-52C3-CFFD-4F0288B81826}"/>
                </a:ext>
              </a:extLst>
            </p:cNvPr>
            <p:cNvSpPr/>
            <p:nvPr/>
          </p:nvSpPr>
          <p:spPr>
            <a:xfrm rot="5400000">
              <a:off x="3982369" y="341817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03" name="Stored Data 10">
              <a:extLst>
                <a:ext uri="{FF2B5EF4-FFF2-40B4-BE49-F238E27FC236}">
                  <a16:creationId xmlns:a16="http://schemas.microsoft.com/office/drawing/2014/main" id="{464CC3E8-ABD4-F8E9-A65B-3E68B2648371}"/>
                </a:ext>
              </a:extLst>
            </p:cNvPr>
            <p:cNvSpPr/>
            <p:nvPr/>
          </p:nvSpPr>
          <p:spPr>
            <a:xfrm rot="16200000">
              <a:off x="3946215" y="308635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04" name="Stored Data 10">
              <a:extLst>
                <a:ext uri="{FF2B5EF4-FFF2-40B4-BE49-F238E27FC236}">
                  <a16:creationId xmlns:a16="http://schemas.microsoft.com/office/drawing/2014/main" id="{2B20FE6F-54E4-21C5-C6E9-0953F8C784E7}"/>
                </a:ext>
              </a:extLst>
            </p:cNvPr>
            <p:cNvSpPr/>
            <p:nvPr/>
          </p:nvSpPr>
          <p:spPr>
            <a:xfrm rot="5400000">
              <a:off x="4332258" y="3395189"/>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05" name="Stored Data 10">
              <a:extLst>
                <a:ext uri="{FF2B5EF4-FFF2-40B4-BE49-F238E27FC236}">
                  <a16:creationId xmlns:a16="http://schemas.microsoft.com/office/drawing/2014/main" id="{06648647-E790-8AF1-2D68-1A3C63598320}"/>
                </a:ext>
              </a:extLst>
            </p:cNvPr>
            <p:cNvSpPr/>
            <p:nvPr/>
          </p:nvSpPr>
          <p:spPr>
            <a:xfrm rot="16200000">
              <a:off x="4355986" y="305317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06" name="Stored Data 10">
              <a:extLst>
                <a:ext uri="{FF2B5EF4-FFF2-40B4-BE49-F238E27FC236}">
                  <a16:creationId xmlns:a16="http://schemas.microsoft.com/office/drawing/2014/main" id="{22FB9D23-1165-3699-5970-1051378F5A07}"/>
                </a:ext>
              </a:extLst>
            </p:cNvPr>
            <p:cNvSpPr/>
            <p:nvPr/>
          </p:nvSpPr>
          <p:spPr>
            <a:xfrm rot="5400000">
              <a:off x="7697010" y="3401558"/>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07" name="Stored Data 10">
              <a:extLst>
                <a:ext uri="{FF2B5EF4-FFF2-40B4-BE49-F238E27FC236}">
                  <a16:creationId xmlns:a16="http://schemas.microsoft.com/office/drawing/2014/main" id="{21C11447-F9C1-39EB-7BBB-16C4DA04B6D6}"/>
                </a:ext>
              </a:extLst>
            </p:cNvPr>
            <p:cNvSpPr/>
            <p:nvPr/>
          </p:nvSpPr>
          <p:spPr>
            <a:xfrm rot="16200000">
              <a:off x="7720738" y="305954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08" name="Stored Data 10">
              <a:extLst>
                <a:ext uri="{FF2B5EF4-FFF2-40B4-BE49-F238E27FC236}">
                  <a16:creationId xmlns:a16="http://schemas.microsoft.com/office/drawing/2014/main" id="{9C4CAE40-A9D3-CDD2-9C60-0CD5C7E8BAAC}"/>
                </a:ext>
              </a:extLst>
            </p:cNvPr>
            <p:cNvSpPr/>
            <p:nvPr/>
          </p:nvSpPr>
          <p:spPr>
            <a:xfrm rot="16200000">
              <a:off x="8100869" y="305096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09" name="Stored Data 10">
              <a:extLst>
                <a:ext uri="{FF2B5EF4-FFF2-40B4-BE49-F238E27FC236}">
                  <a16:creationId xmlns:a16="http://schemas.microsoft.com/office/drawing/2014/main" id="{34F99CD7-6480-C71F-E568-AED85D9731E1}"/>
                </a:ext>
              </a:extLst>
            </p:cNvPr>
            <p:cNvSpPr/>
            <p:nvPr/>
          </p:nvSpPr>
          <p:spPr>
            <a:xfrm rot="5400000">
              <a:off x="8064714" y="338839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10" name="Stored Data 10">
              <a:extLst>
                <a:ext uri="{FF2B5EF4-FFF2-40B4-BE49-F238E27FC236}">
                  <a16:creationId xmlns:a16="http://schemas.microsoft.com/office/drawing/2014/main" id="{75AE19F0-4BFE-098C-28B1-CB114E16ACBA}"/>
                </a:ext>
              </a:extLst>
            </p:cNvPr>
            <p:cNvSpPr/>
            <p:nvPr/>
          </p:nvSpPr>
          <p:spPr>
            <a:xfrm rot="16200000">
              <a:off x="8470111" y="305096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11" name="Stored Data 10">
              <a:extLst>
                <a:ext uri="{FF2B5EF4-FFF2-40B4-BE49-F238E27FC236}">
                  <a16:creationId xmlns:a16="http://schemas.microsoft.com/office/drawing/2014/main" id="{0AA92E2B-18E2-4844-55DE-7594C0DB0530}"/>
                </a:ext>
              </a:extLst>
            </p:cNvPr>
            <p:cNvSpPr/>
            <p:nvPr/>
          </p:nvSpPr>
          <p:spPr>
            <a:xfrm rot="5400000">
              <a:off x="8433956" y="338839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12" name="Stored Data 10">
              <a:extLst>
                <a:ext uri="{FF2B5EF4-FFF2-40B4-BE49-F238E27FC236}">
                  <a16:creationId xmlns:a16="http://schemas.microsoft.com/office/drawing/2014/main" id="{7E0B2BE6-0E72-1585-FA72-36F6A8CDF751}"/>
                </a:ext>
              </a:extLst>
            </p:cNvPr>
            <p:cNvSpPr/>
            <p:nvPr/>
          </p:nvSpPr>
          <p:spPr>
            <a:xfrm rot="16200000">
              <a:off x="8825406" y="3081040"/>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13" name="Stored Data 10">
              <a:extLst>
                <a:ext uri="{FF2B5EF4-FFF2-40B4-BE49-F238E27FC236}">
                  <a16:creationId xmlns:a16="http://schemas.microsoft.com/office/drawing/2014/main" id="{7082CB3C-A9FA-8B04-CA1F-216F76177E0F}"/>
                </a:ext>
              </a:extLst>
            </p:cNvPr>
            <p:cNvSpPr/>
            <p:nvPr/>
          </p:nvSpPr>
          <p:spPr>
            <a:xfrm rot="5400000">
              <a:off x="8849134" y="3425287"/>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14" name="Stored Data 10">
              <a:extLst>
                <a:ext uri="{FF2B5EF4-FFF2-40B4-BE49-F238E27FC236}">
                  <a16:creationId xmlns:a16="http://schemas.microsoft.com/office/drawing/2014/main" id="{78716EC9-1C0E-3AA9-0D03-040077B44934}"/>
                </a:ext>
              </a:extLst>
            </p:cNvPr>
            <p:cNvSpPr/>
            <p:nvPr/>
          </p:nvSpPr>
          <p:spPr>
            <a:xfrm rot="16200000">
              <a:off x="9194647" y="307953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15" name="Stored Data 10">
              <a:extLst>
                <a:ext uri="{FF2B5EF4-FFF2-40B4-BE49-F238E27FC236}">
                  <a16:creationId xmlns:a16="http://schemas.microsoft.com/office/drawing/2014/main" id="{86B48863-58FA-AAB4-6518-7BFBF08D9C22}"/>
                </a:ext>
              </a:extLst>
            </p:cNvPr>
            <p:cNvSpPr/>
            <p:nvPr/>
          </p:nvSpPr>
          <p:spPr>
            <a:xfrm rot="5400000">
              <a:off x="9218375" y="342378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16" name="Stored Data 10">
              <a:extLst>
                <a:ext uri="{FF2B5EF4-FFF2-40B4-BE49-F238E27FC236}">
                  <a16:creationId xmlns:a16="http://schemas.microsoft.com/office/drawing/2014/main" id="{DD74FAA9-7877-19A7-B576-70162CC2981D}"/>
                </a:ext>
              </a:extLst>
            </p:cNvPr>
            <p:cNvSpPr/>
            <p:nvPr/>
          </p:nvSpPr>
          <p:spPr>
            <a:xfrm rot="5400000">
              <a:off x="9586876" y="342794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17" name="Stored Data 10">
              <a:extLst>
                <a:ext uri="{FF2B5EF4-FFF2-40B4-BE49-F238E27FC236}">
                  <a16:creationId xmlns:a16="http://schemas.microsoft.com/office/drawing/2014/main" id="{94C00101-061B-DCA2-449C-9F6CBD0C5368}"/>
                </a:ext>
              </a:extLst>
            </p:cNvPr>
            <p:cNvSpPr/>
            <p:nvPr/>
          </p:nvSpPr>
          <p:spPr>
            <a:xfrm rot="16200000">
              <a:off x="9550722" y="309612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18" name="Stored Data 10">
              <a:extLst>
                <a:ext uri="{FF2B5EF4-FFF2-40B4-BE49-F238E27FC236}">
                  <a16:creationId xmlns:a16="http://schemas.microsoft.com/office/drawing/2014/main" id="{A0743D0C-DAEF-3A1F-29DF-B0051A3DB716}"/>
                </a:ext>
              </a:extLst>
            </p:cNvPr>
            <p:cNvSpPr/>
            <p:nvPr/>
          </p:nvSpPr>
          <p:spPr>
            <a:xfrm rot="5400000">
              <a:off x="9933125" y="3395189"/>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19" name="Stored Data 10">
              <a:extLst>
                <a:ext uri="{FF2B5EF4-FFF2-40B4-BE49-F238E27FC236}">
                  <a16:creationId xmlns:a16="http://schemas.microsoft.com/office/drawing/2014/main" id="{A1403702-E193-FBAF-CC54-D1FE5335418F}"/>
                </a:ext>
              </a:extLst>
            </p:cNvPr>
            <p:cNvSpPr/>
            <p:nvPr/>
          </p:nvSpPr>
          <p:spPr>
            <a:xfrm rot="16200000">
              <a:off x="9956853" y="305317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20" name="Stored Data 10">
              <a:extLst>
                <a:ext uri="{FF2B5EF4-FFF2-40B4-BE49-F238E27FC236}">
                  <a16:creationId xmlns:a16="http://schemas.microsoft.com/office/drawing/2014/main" id="{E64BD1B4-97E3-84EC-FC04-4747EC56B8A6}"/>
                </a:ext>
              </a:extLst>
            </p:cNvPr>
            <p:cNvSpPr/>
            <p:nvPr/>
          </p:nvSpPr>
          <p:spPr>
            <a:xfrm rot="5400000">
              <a:off x="10334444" y="341815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21" name="Stored Data 10">
              <a:extLst>
                <a:ext uri="{FF2B5EF4-FFF2-40B4-BE49-F238E27FC236}">
                  <a16:creationId xmlns:a16="http://schemas.microsoft.com/office/drawing/2014/main" id="{5ED9C5AE-1F4C-17E4-4CF5-F0BCEC1DD087}"/>
                </a:ext>
              </a:extLst>
            </p:cNvPr>
            <p:cNvSpPr/>
            <p:nvPr/>
          </p:nvSpPr>
          <p:spPr>
            <a:xfrm rot="16200000">
              <a:off x="10298290" y="308633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22" name="Stored Data 10">
              <a:extLst>
                <a:ext uri="{FF2B5EF4-FFF2-40B4-BE49-F238E27FC236}">
                  <a16:creationId xmlns:a16="http://schemas.microsoft.com/office/drawing/2014/main" id="{FD3A2208-4487-14EE-E34E-2E65C76A03EB}"/>
                </a:ext>
              </a:extLst>
            </p:cNvPr>
            <p:cNvSpPr/>
            <p:nvPr/>
          </p:nvSpPr>
          <p:spPr>
            <a:xfrm rot="16200000">
              <a:off x="4736116" y="304777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23" name="Stored Data 10">
              <a:extLst>
                <a:ext uri="{FF2B5EF4-FFF2-40B4-BE49-F238E27FC236}">
                  <a16:creationId xmlns:a16="http://schemas.microsoft.com/office/drawing/2014/main" id="{B79D381C-E5AF-F9C8-35F0-87C389008B66}"/>
                </a:ext>
              </a:extLst>
            </p:cNvPr>
            <p:cNvSpPr/>
            <p:nvPr/>
          </p:nvSpPr>
          <p:spPr>
            <a:xfrm rot="5400000">
              <a:off x="4699961" y="3385212"/>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24" name="Stored Data 10">
              <a:extLst>
                <a:ext uri="{FF2B5EF4-FFF2-40B4-BE49-F238E27FC236}">
                  <a16:creationId xmlns:a16="http://schemas.microsoft.com/office/drawing/2014/main" id="{5AD85AB3-24C7-69D7-2821-002898293EAA}"/>
                </a:ext>
              </a:extLst>
            </p:cNvPr>
            <p:cNvSpPr/>
            <p:nvPr/>
          </p:nvSpPr>
          <p:spPr>
            <a:xfrm rot="16200000">
              <a:off x="5104541" y="3055634"/>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25" name="Stored Data 10">
              <a:extLst>
                <a:ext uri="{FF2B5EF4-FFF2-40B4-BE49-F238E27FC236}">
                  <a16:creationId xmlns:a16="http://schemas.microsoft.com/office/drawing/2014/main" id="{71C71FC5-FDA7-34FD-A35D-5104826423CC}"/>
                </a:ext>
              </a:extLst>
            </p:cNvPr>
            <p:cNvSpPr/>
            <p:nvPr/>
          </p:nvSpPr>
          <p:spPr>
            <a:xfrm rot="5400000">
              <a:off x="5068386" y="339306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26" name="Stored Data 10">
              <a:extLst>
                <a:ext uri="{FF2B5EF4-FFF2-40B4-BE49-F238E27FC236}">
                  <a16:creationId xmlns:a16="http://schemas.microsoft.com/office/drawing/2014/main" id="{566FCE83-C1F0-99E1-8875-009DFD6F0311}"/>
                </a:ext>
              </a:extLst>
            </p:cNvPr>
            <p:cNvSpPr/>
            <p:nvPr/>
          </p:nvSpPr>
          <p:spPr>
            <a:xfrm rot="16200000">
              <a:off x="5456781" y="3067706"/>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27" name="Stored Data 10">
              <a:extLst>
                <a:ext uri="{FF2B5EF4-FFF2-40B4-BE49-F238E27FC236}">
                  <a16:creationId xmlns:a16="http://schemas.microsoft.com/office/drawing/2014/main" id="{237B457E-05A8-4386-34C6-BAAF82BC28AE}"/>
                </a:ext>
              </a:extLst>
            </p:cNvPr>
            <p:cNvSpPr/>
            <p:nvPr/>
          </p:nvSpPr>
          <p:spPr>
            <a:xfrm rot="5400000">
              <a:off x="5480509" y="3411953"/>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28" name="Stored Data 10">
              <a:extLst>
                <a:ext uri="{FF2B5EF4-FFF2-40B4-BE49-F238E27FC236}">
                  <a16:creationId xmlns:a16="http://schemas.microsoft.com/office/drawing/2014/main" id="{72BF84F4-E944-3624-76B1-D035CF55A08D}"/>
                </a:ext>
              </a:extLst>
            </p:cNvPr>
            <p:cNvSpPr/>
            <p:nvPr/>
          </p:nvSpPr>
          <p:spPr>
            <a:xfrm rot="16200000">
              <a:off x="5835065" y="307506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29" name="Stored Data 10">
              <a:extLst>
                <a:ext uri="{FF2B5EF4-FFF2-40B4-BE49-F238E27FC236}">
                  <a16:creationId xmlns:a16="http://schemas.microsoft.com/office/drawing/2014/main" id="{AACEA43A-B98D-9BC5-A204-5F0C76D3F9CE}"/>
                </a:ext>
              </a:extLst>
            </p:cNvPr>
            <p:cNvSpPr/>
            <p:nvPr/>
          </p:nvSpPr>
          <p:spPr>
            <a:xfrm rot="5400000">
              <a:off x="5858793" y="341931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30" name="Stored Data 10">
              <a:extLst>
                <a:ext uri="{FF2B5EF4-FFF2-40B4-BE49-F238E27FC236}">
                  <a16:creationId xmlns:a16="http://schemas.microsoft.com/office/drawing/2014/main" id="{10F6D89E-DD75-9D0E-219F-3C9CF3363698}"/>
                </a:ext>
              </a:extLst>
            </p:cNvPr>
            <p:cNvSpPr/>
            <p:nvPr/>
          </p:nvSpPr>
          <p:spPr>
            <a:xfrm rot="16200000">
              <a:off x="6202876" y="307506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31" name="Stored Data 10">
              <a:extLst>
                <a:ext uri="{FF2B5EF4-FFF2-40B4-BE49-F238E27FC236}">
                  <a16:creationId xmlns:a16="http://schemas.microsoft.com/office/drawing/2014/main" id="{3E0AA7DE-3783-2BD8-F57C-98A322A996D9}"/>
                </a:ext>
              </a:extLst>
            </p:cNvPr>
            <p:cNvSpPr/>
            <p:nvPr/>
          </p:nvSpPr>
          <p:spPr>
            <a:xfrm rot="5400000">
              <a:off x="6226604" y="341931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32" name="Stored Data 10">
              <a:extLst>
                <a:ext uri="{FF2B5EF4-FFF2-40B4-BE49-F238E27FC236}">
                  <a16:creationId xmlns:a16="http://schemas.microsoft.com/office/drawing/2014/main" id="{FC5F4091-D7B4-3232-1F98-D112F8C614F2}"/>
                </a:ext>
              </a:extLst>
            </p:cNvPr>
            <p:cNvSpPr/>
            <p:nvPr/>
          </p:nvSpPr>
          <p:spPr>
            <a:xfrm rot="5400000">
              <a:off x="6577459" y="3388225"/>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33" name="Stored Data 10">
              <a:extLst>
                <a:ext uri="{FF2B5EF4-FFF2-40B4-BE49-F238E27FC236}">
                  <a16:creationId xmlns:a16="http://schemas.microsoft.com/office/drawing/2014/main" id="{3FD371C9-4DB4-F28A-4DA7-BDC6A2FAF0AB}"/>
                </a:ext>
              </a:extLst>
            </p:cNvPr>
            <p:cNvSpPr/>
            <p:nvPr/>
          </p:nvSpPr>
          <p:spPr>
            <a:xfrm rot="16200000">
              <a:off x="6601187" y="304621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34" name="Stored Data 10">
              <a:extLst>
                <a:ext uri="{FF2B5EF4-FFF2-40B4-BE49-F238E27FC236}">
                  <a16:creationId xmlns:a16="http://schemas.microsoft.com/office/drawing/2014/main" id="{2AD6CD59-BC63-A0F2-B66C-CF39177EEB64}"/>
                </a:ext>
              </a:extLst>
            </p:cNvPr>
            <p:cNvSpPr/>
            <p:nvPr/>
          </p:nvSpPr>
          <p:spPr>
            <a:xfrm rot="16200000">
              <a:off x="6969889" y="304728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35" name="Stored Data 10">
              <a:extLst>
                <a:ext uri="{FF2B5EF4-FFF2-40B4-BE49-F238E27FC236}">
                  <a16:creationId xmlns:a16="http://schemas.microsoft.com/office/drawing/2014/main" id="{C7E4ED0E-325D-D84A-B58A-9BF39EA70E12}"/>
                </a:ext>
              </a:extLst>
            </p:cNvPr>
            <p:cNvSpPr/>
            <p:nvPr/>
          </p:nvSpPr>
          <p:spPr>
            <a:xfrm rot="5400000">
              <a:off x="6933734" y="338471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36" name="Stored Data 10">
              <a:extLst>
                <a:ext uri="{FF2B5EF4-FFF2-40B4-BE49-F238E27FC236}">
                  <a16:creationId xmlns:a16="http://schemas.microsoft.com/office/drawing/2014/main" id="{0435FC8E-9710-A9E7-7F05-950FE425AEED}"/>
                </a:ext>
              </a:extLst>
            </p:cNvPr>
            <p:cNvSpPr/>
            <p:nvPr/>
          </p:nvSpPr>
          <p:spPr>
            <a:xfrm rot="5400000">
              <a:off x="7326328" y="3395160"/>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37" name="Stored Data 10">
              <a:extLst>
                <a:ext uri="{FF2B5EF4-FFF2-40B4-BE49-F238E27FC236}">
                  <a16:creationId xmlns:a16="http://schemas.microsoft.com/office/drawing/2014/main" id="{35F3FA46-1AE5-8210-6B0C-673DAE06C374}"/>
                </a:ext>
              </a:extLst>
            </p:cNvPr>
            <p:cNvSpPr/>
            <p:nvPr/>
          </p:nvSpPr>
          <p:spPr>
            <a:xfrm rot="16200000">
              <a:off x="7350056" y="3053146"/>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grpSp>
      <p:sp>
        <p:nvSpPr>
          <p:cNvPr id="2" name="Titre 1">
            <a:extLst>
              <a:ext uri="{FF2B5EF4-FFF2-40B4-BE49-F238E27FC236}">
                <a16:creationId xmlns:a16="http://schemas.microsoft.com/office/drawing/2014/main" id="{1944D24C-D5D1-B740-9A03-304474204BAD}"/>
              </a:ext>
            </a:extLst>
          </p:cNvPr>
          <p:cNvSpPr>
            <a:spLocks noGrp="1"/>
          </p:cNvSpPr>
          <p:nvPr>
            <p:ph type="title"/>
          </p:nvPr>
        </p:nvSpPr>
        <p:spPr/>
        <p:txBody>
          <a:bodyPr/>
          <a:lstStyle/>
          <a:p>
            <a:r>
              <a:rPr lang="fr-FR">
                <a:latin typeface="Arial" panose="020B0604020202020204" pitchFamily="34" charset="0"/>
                <a:cs typeface="Arial" panose="020B0604020202020204" pitchFamily="34" charset="0"/>
              </a:rPr>
              <a:t>Notions théoriques</a:t>
            </a:r>
          </a:p>
        </p:txBody>
      </p:sp>
      <p:sp>
        <p:nvSpPr>
          <p:cNvPr id="7" name="Espace réservé du numéro de diapositive 6">
            <a:extLst>
              <a:ext uri="{FF2B5EF4-FFF2-40B4-BE49-F238E27FC236}">
                <a16:creationId xmlns:a16="http://schemas.microsoft.com/office/drawing/2014/main" id="{48C0BA3E-5DFF-604A-ACDE-987BDEEA46D4}"/>
              </a:ext>
            </a:extLst>
          </p:cNvPr>
          <p:cNvSpPr>
            <a:spLocks noGrp="1"/>
          </p:cNvSpPr>
          <p:nvPr>
            <p:ph type="sldNum" sz="quarter" idx="12"/>
          </p:nvPr>
        </p:nvSpPr>
        <p:spPr/>
        <p:txBody>
          <a:bodyPr/>
          <a:lstStyle/>
          <a:p>
            <a:fld id="{9B15ED26-301E-7946-9B9C-2C2CD640F984}" type="slidenum">
              <a:rPr lang="fr-FR" smtClean="0"/>
              <a:t>4</a:t>
            </a:fld>
            <a:endParaRPr lang="fr-FR"/>
          </a:p>
        </p:txBody>
      </p:sp>
      <p:sp>
        <p:nvSpPr>
          <p:cNvPr id="12" name="Espace réservé du contenu 2">
            <a:extLst>
              <a:ext uri="{FF2B5EF4-FFF2-40B4-BE49-F238E27FC236}">
                <a16:creationId xmlns:a16="http://schemas.microsoft.com/office/drawing/2014/main" id="{CB5CBB06-7B67-2B4A-8E4E-3B3BF9162E38}"/>
              </a:ext>
            </a:extLst>
          </p:cNvPr>
          <p:cNvSpPr txBox="1">
            <a:spLocks/>
          </p:cNvSpPr>
          <p:nvPr/>
        </p:nvSpPr>
        <p:spPr>
          <a:xfrm>
            <a:off x="175828" y="1486943"/>
            <a:ext cx="6176973" cy="1208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fr-CA" sz="2000">
                <a:latin typeface="Arial" panose="020B0604020202020204" pitchFamily="34" charset="0"/>
                <a:cs typeface="Arial" panose="020B0604020202020204" pitchFamily="34" charset="0"/>
              </a:rPr>
              <a:t>Certaines séquences d’ADN sont composées de : </a:t>
            </a:r>
          </a:p>
          <a:p>
            <a:pPr>
              <a:buClr>
                <a:schemeClr val="tx1"/>
              </a:buClr>
              <a:buFontTx/>
              <a:buChar char="-"/>
            </a:pPr>
            <a:r>
              <a:rPr lang="fr-CA" sz="2000" b="1">
                <a:latin typeface="Arial" panose="020B0604020202020204" pitchFamily="34" charset="0"/>
                <a:cs typeface="Arial" panose="020B0604020202020204" pitchFamily="34" charset="0"/>
              </a:rPr>
              <a:t>régions hyper-conservées</a:t>
            </a:r>
          </a:p>
          <a:p>
            <a:pPr>
              <a:buClr>
                <a:schemeClr val="tx1"/>
              </a:buClr>
              <a:buFontTx/>
              <a:buChar char="-"/>
            </a:pPr>
            <a:r>
              <a:rPr lang="fr-CA" sz="2000" b="1">
                <a:latin typeface="Arial" panose="020B0604020202020204" pitchFamily="34" charset="0"/>
                <a:cs typeface="Arial" panose="020B0604020202020204" pitchFamily="34" charset="0"/>
              </a:rPr>
              <a:t>régions variables</a:t>
            </a:r>
            <a:endParaRPr lang="fr-CA" sz="2400">
              <a:latin typeface="Arial" panose="020B0604020202020204" pitchFamily="34" charset="0"/>
              <a:cs typeface="Arial" panose="020B0604020202020204" pitchFamily="34" charset="0"/>
            </a:endParaRPr>
          </a:p>
        </p:txBody>
      </p:sp>
      <p:graphicFrame>
        <p:nvGraphicFramePr>
          <p:cNvPr id="8" name="Table 18">
            <a:extLst>
              <a:ext uri="{FF2B5EF4-FFF2-40B4-BE49-F238E27FC236}">
                <a16:creationId xmlns:a16="http://schemas.microsoft.com/office/drawing/2014/main" id="{C45DB343-B108-89BD-8EF1-552B2E116DD5}"/>
              </a:ext>
            </a:extLst>
          </p:cNvPr>
          <p:cNvGraphicFramePr>
            <a:graphicFrameLocks noGrp="1"/>
          </p:cNvGraphicFramePr>
          <p:nvPr>
            <p:extLst>
              <p:ext uri="{D42A27DB-BD31-4B8C-83A1-F6EECF244321}">
                <p14:modId xmlns:p14="http://schemas.microsoft.com/office/powerpoint/2010/main" val="1566207392"/>
              </p:ext>
            </p:extLst>
          </p:nvPr>
        </p:nvGraphicFramePr>
        <p:xfrm>
          <a:off x="1382601" y="3242845"/>
          <a:ext cx="9611854" cy="370840"/>
        </p:xfrm>
        <a:graphic>
          <a:graphicData uri="http://schemas.openxmlformats.org/drawingml/2006/table">
            <a:tbl>
              <a:tblPr firstRow="1" bandRow="1">
                <a:tableStyleId>{5C22544A-7EE6-4342-B048-85BDC9FD1C3A}</a:tableStyleId>
              </a:tblPr>
              <a:tblGrid>
                <a:gridCol w="3656538">
                  <a:extLst>
                    <a:ext uri="{9D8B030D-6E8A-4147-A177-3AD203B41FA5}">
                      <a16:colId xmlns:a16="http://schemas.microsoft.com/office/drawing/2014/main" val="2740967944"/>
                    </a:ext>
                  </a:extLst>
                </a:gridCol>
                <a:gridCol w="2991678">
                  <a:extLst>
                    <a:ext uri="{9D8B030D-6E8A-4147-A177-3AD203B41FA5}">
                      <a16:colId xmlns:a16="http://schemas.microsoft.com/office/drawing/2014/main" val="3040977604"/>
                    </a:ext>
                  </a:extLst>
                </a:gridCol>
                <a:gridCol w="2963638">
                  <a:extLst>
                    <a:ext uri="{9D8B030D-6E8A-4147-A177-3AD203B41FA5}">
                      <a16:colId xmlns:a16="http://schemas.microsoft.com/office/drawing/2014/main" val="283719982"/>
                    </a:ext>
                  </a:extLst>
                </a:gridCol>
              </a:tblGrid>
              <a:tr h="370840">
                <a:tc>
                  <a:txBody>
                    <a:bodyPr/>
                    <a:lstStyle/>
                    <a:p>
                      <a:pPr algn="ctr"/>
                      <a:r>
                        <a:rPr lang="fr-CA" sz="1600" b="0" i="0">
                          <a:solidFill>
                            <a:schemeClr val="tx1"/>
                          </a:solidFill>
                          <a:latin typeface="Arial" panose="020B0604020202020204" pitchFamily="34" charset="0"/>
                          <a:cs typeface="Arial" panose="020B0604020202020204" pitchFamily="34" charset="0"/>
                        </a:rPr>
                        <a:t>Région conservée </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9525" indent="0" algn="ctr">
                        <a:tabLst/>
                      </a:pPr>
                      <a:r>
                        <a:rPr lang="fr-CA" sz="1600" b="0" i="0">
                          <a:solidFill>
                            <a:schemeClr val="tx1"/>
                          </a:solidFill>
                          <a:latin typeface="Arial" panose="020B0604020202020204" pitchFamily="34" charset="0"/>
                          <a:cs typeface="Arial" panose="020B0604020202020204" pitchFamily="34" charset="0"/>
                        </a:rPr>
                        <a:t>Région variable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b="0" i="0">
                          <a:solidFill>
                            <a:schemeClr val="tx1"/>
                          </a:solidFill>
                          <a:latin typeface="Arial" panose="020B0604020202020204" pitchFamily="34" charset="0"/>
                          <a:cs typeface="Arial" panose="020B0604020202020204" pitchFamily="34" charset="0"/>
                        </a:rPr>
                        <a:t>Région conservée</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7196145"/>
                  </a:ext>
                </a:extLst>
              </a:tr>
            </a:tbl>
          </a:graphicData>
        </a:graphic>
      </p:graphicFrame>
      <p:sp>
        <p:nvSpPr>
          <p:cNvPr id="9" name="Rectangle 8">
            <a:extLst>
              <a:ext uri="{FF2B5EF4-FFF2-40B4-BE49-F238E27FC236}">
                <a16:creationId xmlns:a16="http://schemas.microsoft.com/office/drawing/2014/main" id="{20A15C47-9420-95F1-4E52-8B65CCA7DB29}"/>
              </a:ext>
            </a:extLst>
          </p:cNvPr>
          <p:cNvSpPr/>
          <p:nvPr/>
        </p:nvSpPr>
        <p:spPr>
          <a:xfrm>
            <a:off x="5067471" y="3209758"/>
            <a:ext cx="2970413" cy="350909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 name="TextBox 3">
            <a:extLst>
              <a:ext uri="{FF2B5EF4-FFF2-40B4-BE49-F238E27FC236}">
                <a16:creationId xmlns:a16="http://schemas.microsoft.com/office/drawing/2014/main" id="{64FB971A-3BDD-38F0-58D2-1D6789F9A4E8}"/>
              </a:ext>
            </a:extLst>
          </p:cNvPr>
          <p:cNvSpPr txBox="1"/>
          <p:nvPr/>
        </p:nvSpPr>
        <p:spPr>
          <a:xfrm>
            <a:off x="6844549" y="1485299"/>
            <a:ext cx="5347451" cy="1579920"/>
          </a:xfrm>
          <a:prstGeom prst="rect">
            <a:avLst/>
          </a:prstGeom>
          <a:noFill/>
        </p:spPr>
        <p:txBody>
          <a:bodyPr wrap="square">
            <a:spAutoFit/>
          </a:bodyPr>
          <a:lstStyle/>
          <a:p>
            <a:pPr>
              <a:spcBef>
                <a:spcPts val="1000"/>
              </a:spcBef>
            </a:pPr>
            <a:r>
              <a:rPr lang="fr-CA" sz="2000">
                <a:latin typeface="Arial" panose="020B0604020202020204" pitchFamily="34" charset="0"/>
                <a:cs typeface="Arial" panose="020B0604020202020204" pitchFamily="34" charset="0"/>
              </a:rPr>
              <a:t>Permet à la fois de :</a:t>
            </a:r>
          </a:p>
          <a:p>
            <a:pPr marL="285750" indent="-285750">
              <a:spcBef>
                <a:spcPts val="1000"/>
              </a:spcBef>
              <a:buFontTx/>
              <a:buChar char="-"/>
            </a:pPr>
            <a:r>
              <a:rPr lang="fr-CA" sz="2000" b="1">
                <a:latin typeface="Arial" panose="020B0604020202020204" pitchFamily="34" charset="0"/>
                <a:cs typeface="Arial" panose="020B0604020202020204" pitchFamily="34" charset="0"/>
              </a:rPr>
              <a:t>cibler plusieurs organismes </a:t>
            </a:r>
          </a:p>
          <a:p>
            <a:pPr marL="285750" indent="-285750">
              <a:spcBef>
                <a:spcPts val="1000"/>
              </a:spcBef>
              <a:buFontTx/>
              <a:buChar char="-"/>
            </a:pPr>
            <a:r>
              <a:rPr lang="fr-CA" sz="2000" b="1">
                <a:latin typeface="Arial" panose="020B0604020202020204" pitchFamily="34" charset="0"/>
                <a:cs typeface="Arial" panose="020B0604020202020204" pitchFamily="34" charset="0"/>
              </a:rPr>
              <a:t>distinguer ces organismes les un</a:t>
            </a:r>
            <a:br>
              <a:rPr lang="fr-CA" sz="2000" b="1">
                <a:latin typeface="Arial" panose="020B0604020202020204" pitchFamily="34" charset="0"/>
                <a:cs typeface="Arial" panose="020B0604020202020204" pitchFamily="34" charset="0"/>
              </a:rPr>
            </a:br>
            <a:r>
              <a:rPr lang="fr-CA" sz="2000" b="1">
                <a:latin typeface="Arial" panose="020B0604020202020204" pitchFamily="34" charset="0"/>
                <a:cs typeface="Arial" panose="020B0604020202020204" pitchFamily="34" charset="0"/>
              </a:rPr>
              <a:t>des autres</a:t>
            </a:r>
          </a:p>
        </p:txBody>
      </p:sp>
      <p:pic>
        <p:nvPicPr>
          <p:cNvPr id="11" name="Picture 2" descr="82,755 Bacterium Vector Images, Bacterium Illustrations | Depositphotos">
            <a:extLst>
              <a:ext uri="{FF2B5EF4-FFF2-40B4-BE49-F238E27FC236}">
                <a16:creationId xmlns:a16="http://schemas.microsoft.com/office/drawing/2014/main" id="{0A5B158D-95CE-144B-B033-1DE9F7CBBCA7}"/>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l="28753" t="73882" r="51737" b="6608"/>
          <a:stretch/>
        </p:blipFill>
        <p:spPr bwMode="auto">
          <a:xfrm>
            <a:off x="587028" y="4899539"/>
            <a:ext cx="407504" cy="4075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82,755 Bacterium Vector Images, Bacterium Illustrations | Depositphotos">
            <a:extLst>
              <a:ext uri="{FF2B5EF4-FFF2-40B4-BE49-F238E27FC236}">
                <a16:creationId xmlns:a16="http://schemas.microsoft.com/office/drawing/2014/main" id="{DD292F9D-F9DC-4B46-93DE-CD56C63F794F}"/>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l="25024" r="47295" b="72754"/>
          <a:stretch/>
        </p:blipFill>
        <p:spPr bwMode="auto">
          <a:xfrm>
            <a:off x="501698" y="3757077"/>
            <a:ext cx="578165" cy="56908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82,755 Bacterium Vector Images, Bacterium Illustrations | Depositphotos">
            <a:extLst>
              <a:ext uri="{FF2B5EF4-FFF2-40B4-BE49-F238E27FC236}">
                <a16:creationId xmlns:a16="http://schemas.microsoft.com/office/drawing/2014/main" id="{5E120E15-3771-DF4A-B424-FA9CADEED839}"/>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l="5436" t="76261" r="75054" b="4229"/>
          <a:stretch/>
        </p:blipFill>
        <p:spPr bwMode="auto">
          <a:xfrm>
            <a:off x="587028" y="6044321"/>
            <a:ext cx="407504" cy="40750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9371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13F2-EF5A-075F-781D-CDCAE6625091}"/>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Gène ADNr 16S et 18S  </a:t>
            </a:r>
          </a:p>
        </p:txBody>
      </p:sp>
      <p:sp>
        <p:nvSpPr>
          <p:cNvPr id="4" name="Slide Number Placeholder 3">
            <a:extLst>
              <a:ext uri="{FF2B5EF4-FFF2-40B4-BE49-F238E27FC236}">
                <a16:creationId xmlns:a16="http://schemas.microsoft.com/office/drawing/2014/main" id="{B7E0B07C-45B6-6A06-104B-887518050A13}"/>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5</a:t>
            </a:fld>
            <a:endParaRPr lang="fr-FR">
              <a:latin typeface="Arial" panose="020B0604020202020204" pitchFamily="34" charset="0"/>
              <a:cs typeface="Arial" panose="020B0604020202020204" pitchFamily="34" charset="0"/>
            </a:endParaRPr>
          </a:p>
        </p:txBody>
      </p:sp>
      <p:pic>
        <p:nvPicPr>
          <p:cNvPr id="6148" name="Picture 4" descr="16S rRNA and 16S rRNA Gene – EzBioCloud Help center">
            <a:extLst>
              <a:ext uri="{FF2B5EF4-FFF2-40B4-BE49-F238E27FC236}">
                <a16:creationId xmlns:a16="http://schemas.microsoft.com/office/drawing/2014/main" id="{711EDB76-DE27-1031-3E2D-592FD627CAF7}"/>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t="18710"/>
          <a:stretch/>
        </p:blipFill>
        <p:spPr bwMode="auto">
          <a:xfrm>
            <a:off x="750221" y="4946446"/>
            <a:ext cx="10896206" cy="121561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a:extLst>
              <a:ext uri="{FF2B5EF4-FFF2-40B4-BE49-F238E27FC236}">
                <a16:creationId xmlns:a16="http://schemas.microsoft.com/office/drawing/2014/main" id="{1FFA6959-7FB7-B2BC-3DE8-5D571BA6A303}"/>
              </a:ext>
            </a:extLst>
          </p:cNvPr>
          <p:cNvSpPr txBox="1">
            <a:spLocks/>
          </p:cNvSpPr>
          <p:nvPr/>
        </p:nvSpPr>
        <p:spPr>
          <a:xfrm>
            <a:off x="750221" y="4428075"/>
            <a:ext cx="1973440" cy="386053"/>
          </a:xfrm>
          <a:prstGeom prst="rect">
            <a:avLst/>
          </a:prstGeom>
          <a:solidFill>
            <a:srgbClr val="C11300"/>
          </a:solidFill>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fr-CA" sz="1800">
                <a:solidFill>
                  <a:schemeClr val="bg1"/>
                </a:solidFill>
                <a:latin typeface="Arial" panose="020B0604020202020204" pitchFamily="34" charset="0"/>
                <a:cs typeface="Arial" panose="020B0604020202020204" pitchFamily="34" charset="0"/>
              </a:rPr>
              <a:t>Région conservés</a:t>
            </a:r>
          </a:p>
        </p:txBody>
      </p:sp>
      <p:sp>
        <p:nvSpPr>
          <p:cNvPr id="6" name="Espace réservé du contenu 2">
            <a:extLst>
              <a:ext uri="{FF2B5EF4-FFF2-40B4-BE49-F238E27FC236}">
                <a16:creationId xmlns:a16="http://schemas.microsoft.com/office/drawing/2014/main" id="{0144DF13-DA16-4CF0-4F8D-E49226BD76E7}"/>
              </a:ext>
            </a:extLst>
          </p:cNvPr>
          <p:cNvSpPr txBox="1">
            <a:spLocks/>
          </p:cNvSpPr>
          <p:nvPr/>
        </p:nvSpPr>
        <p:spPr>
          <a:xfrm>
            <a:off x="2723661" y="4428075"/>
            <a:ext cx="1973440" cy="386053"/>
          </a:xfrm>
          <a:prstGeom prst="rect">
            <a:avLst/>
          </a:prstGeom>
          <a:solidFill>
            <a:srgbClr val="5B9BD5"/>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fr-CA" sz="1800">
                <a:solidFill>
                  <a:schemeClr val="bg1"/>
                </a:solidFill>
                <a:latin typeface="Arial" panose="020B0604020202020204" pitchFamily="34" charset="0"/>
                <a:cs typeface="Arial" panose="020B0604020202020204" pitchFamily="34" charset="0"/>
              </a:rPr>
              <a:t>Région variables</a:t>
            </a:r>
          </a:p>
        </p:txBody>
      </p:sp>
      <p:graphicFrame>
        <p:nvGraphicFramePr>
          <p:cNvPr id="3" name="Table 7">
            <a:extLst>
              <a:ext uri="{FF2B5EF4-FFF2-40B4-BE49-F238E27FC236}">
                <a16:creationId xmlns:a16="http://schemas.microsoft.com/office/drawing/2014/main" id="{08AB2085-050B-45CE-D077-C778CE257D85}"/>
              </a:ext>
            </a:extLst>
          </p:cNvPr>
          <p:cNvGraphicFramePr>
            <a:graphicFrameLocks/>
          </p:cNvGraphicFramePr>
          <p:nvPr>
            <p:extLst>
              <p:ext uri="{D42A27DB-BD31-4B8C-83A1-F6EECF244321}">
                <p14:modId xmlns:p14="http://schemas.microsoft.com/office/powerpoint/2010/main" val="841035686"/>
              </p:ext>
            </p:extLst>
          </p:nvPr>
        </p:nvGraphicFramePr>
        <p:xfrm>
          <a:off x="0" y="1590978"/>
          <a:ext cx="12192000" cy="2769583"/>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296164015"/>
                    </a:ext>
                  </a:extLst>
                </a:gridCol>
                <a:gridCol w="6096000">
                  <a:extLst>
                    <a:ext uri="{9D8B030D-6E8A-4147-A177-3AD203B41FA5}">
                      <a16:colId xmlns:a16="http://schemas.microsoft.com/office/drawing/2014/main" val="2018240785"/>
                    </a:ext>
                  </a:extLst>
                </a:gridCol>
              </a:tblGrid>
              <a:tr h="370840">
                <a:tc gridSpan="2">
                  <a:txBody>
                    <a:bodyPr/>
                    <a:lstStyle/>
                    <a:p>
                      <a:pPr algn="ctr"/>
                      <a:r>
                        <a:rPr lang="fr-CA" sz="2400" b="0" i="0">
                          <a:solidFill>
                            <a:schemeClr val="tx1"/>
                          </a:solidFill>
                          <a:latin typeface="+mj-lt"/>
                          <a:cs typeface="Arial"/>
                        </a:rPr>
                        <a:t>Séquence d’ADN (gène ADNr) codant pour un ARN ribosomique </a:t>
                      </a:r>
                      <a:r>
                        <a:rPr lang="fr-CA" sz="2400" b="0" i="0" u="none">
                          <a:solidFill>
                            <a:schemeClr val="tx1"/>
                          </a:solidFill>
                          <a:latin typeface="+mj-lt"/>
                          <a:cs typeface="Arial"/>
                        </a:rPr>
                        <a:t>(ARNr)</a:t>
                      </a:r>
                    </a:p>
                    <a:p>
                      <a:pPr algn="ctr"/>
                      <a:endParaRPr lang="fr-CA" sz="2400" b="0" i="0">
                        <a:solidFill>
                          <a:schemeClr val="tx1"/>
                        </a:solidFill>
                        <a:latin typeface="+mj-lt"/>
                        <a:cs typeface="Arial" panose="020B0604020202020204" pitchFamily="34" charset="0"/>
                      </a:endParaRPr>
                    </a:p>
                  </a:txBody>
                  <a:tcPr>
                    <a:noFill/>
                  </a:tcPr>
                </a:tc>
                <a:tc hMerge="1">
                  <a:txBody>
                    <a:bodyPr/>
                    <a:lstStyle/>
                    <a:p>
                      <a:pPr algn="ctr"/>
                      <a:endParaRPr lang="fr-CA" sz="2400" b="1" i="0">
                        <a:solidFill>
                          <a:schemeClr val="tx1"/>
                        </a:solidFill>
                        <a:latin typeface="+mj-lt"/>
                        <a:cs typeface="Arial" panose="020B0604020202020204" pitchFamily="34" charset="0"/>
                      </a:endParaRPr>
                    </a:p>
                  </a:txBody>
                  <a:tcPr>
                    <a:noFill/>
                  </a:tcPr>
                </a:tc>
                <a:extLst>
                  <a:ext uri="{0D108BD9-81ED-4DB2-BD59-A6C34878D82A}">
                    <a16:rowId xmlns:a16="http://schemas.microsoft.com/office/drawing/2014/main" val="2689505749"/>
                  </a:ext>
                </a:extLst>
              </a:tr>
              <a:tr h="370840">
                <a:tc>
                  <a:txBody>
                    <a:bodyPr/>
                    <a:lstStyle/>
                    <a:p>
                      <a:pPr algn="ctr"/>
                      <a:r>
                        <a:rPr lang="fr-CA" sz="2400" b="1" i="0">
                          <a:solidFill>
                            <a:schemeClr val="tx1"/>
                          </a:solidFill>
                          <a:latin typeface="+mj-lt"/>
                          <a:cs typeface="Arial"/>
                        </a:rPr>
                        <a:t>Procaryotes</a:t>
                      </a:r>
                    </a:p>
                  </a:txBody>
                  <a:tcPr>
                    <a:noFill/>
                  </a:tcPr>
                </a:tc>
                <a:tc>
                  <a:txBody>
                    <a:bodyPr/>
                    <a:lstStyle/>
                    <a:p>
                      <a:pPr algn="ctr"/>
                      <a:r>
                        <a:rPr lang="fr-CA" sz="2400" b="1" i="0">
                          <a:solidFill>
                            <a:schemeClr val="tx1"/>
                          </a:solidFill>
                          <a:latin typeface="+mj-lt"/>
                          <a:cs typeface="Arial"/>
                        </a:rPr>
                        <a:t>Eucaryotes </a:t>
                      </a:r>
                      <a:endParaRPr lang="fr-CA" sz="2400" b="1" i="0">
                        <a:solidFill>
                          <a:schemeClr val="tx1"/>
                        </a:solidFill>
                        <a:latin typeface="+mj-lt"/>
                        <a:cs typeface="Arial" panose="020B0604020202020204" pitchFamily="34" charset="0"/>
                      </a:endParaRPr>
                    </a:p>
                  </a:txBody>
                  <a:tcPr>
                    <a:noFill/>
                  </a:tcPr>
                </a:tc>
                <a:extLst>
                  <a:ext uri="{0D108BD9-81ED-4DB2-BD59-A6C34878D82A}">
                    <a16:rowId xmlns:a16="http://schemas.microsoft.com/office/drawing/2014/main" val="1528079830"/>
                  </a:ext>
                </a:extLst>
              </a:tr>
              <a:tr h="370840">
                <a:tc>
                  <a:txBody>
                    <a:bodyPr/>
                    <a:lstStyle/>
                    <a:p>
                      <a:pPr algn="ctr"/>
                      <a:r>
                        <a:rPr lang="fr-CA" b="0" i="0">
                          <a:solidFill>
                            <a:schemeClr val="tx1"/>
                          </a:solidFill>
                          <a:latin typeface="+mj-lt"/>
                          <a:cs typeface="Arial"/>
                        </a:rPr>
                        <a:t>Archées et Bactéries </a:t>
                      </a:r>
                      <a:endParaRPr lang="fr-CA" b="0" i="0">
                        <a:solidFill>
                          <a:schemeClr val="tx1"/>
                        </a:solidFill>
                        <a:latin typeface="+mj-lt"/>
                        <a:cs typeface="Arial" panose="020B0604020202020204" pitchFamily="34" charset="0"/>
                      </a:endParaRPr>
                    </a:p>
                  </a:txBody>
                  <a:tcPr>
                    <a:noFill/>
                  </a:tcPr>
                </a:tc>
                <a:tc>
                  <a:txBody>
                    <a:bodyPr/>
                    <a:lstStyle/>
                    <a:p>
                      <a:pPr algn="ctr"/>
                      <a:r>
                        <a:rPr lang="fr-CA" b="0" i="0">
                          <a:solidFill>
                            <a:schemeClr val="tx1"/>
                          </a:solidFill>
                          <a:latin typeface="+mj-lt"/>
                          <a:cs typeface="Arial"/>
                        </a:rPr>
                        <a:t>Animaux, végétaux, protistes, champignons</a:t>
                      </a:r>
                    </a:p>
                  </a:txBody>
                  <a:tcPr>
                    <a:noFill/>
                  </a:tcPr>
                </a:tc>
                <a:extLst>
                  <a:ext uri="{0D108BD9-81ED-4DB2-BD59-A6C34878D82A}">
                    <a16:rowId xmlns:a16="http://schemas.microsoft.com/office/drawing/2014/main" val="2897177411"/>
                  </a:ext>
                </a:extLst>
              </a:tr>
              <a:tr h="376903">
                <a:tc>
                  <a:txBody>
                    <a:bodyPr/>
                    <a:lstStyle/>
                    <a:p>
                      <a:pPr algn="ctr"/>
                      <a:r>
                        <a:rPr lang="fr-CA" b="0" i="0">
                          <a:solidFill>
                            <a:schemeClr val="tx1"/>
                          </a:solidFill>
                          <a:latin typeface="+mj-lt"/>
                          <a:cs typeface="Arial"/>
                        </a:rPr>
                        <a:t>ARN ribosomique 16S</a:t>
                      </a:r>
                    </a:p>
                  </a:txBody>
                  <a:tcPr>
                    <a:noFill/>
                  </a:tcPr>
                </a:tc>
                <a:tc>
                  <a:txBody>
                    <a:bodyPr/>
                    <a:lstStyle/>
                    <a:p>
                      <a:pPr algn="ctr"/>
                      <a:r>
                        <a:rPr lang="fr-CA" b="0" i="0">
                          <a:solidFill>
                            <a:schemeClr val="tx1"/>
                          </a:solidFill>
                          <a:latin typeface="+mj-lt"/>
                          <a:cs typeface="Arial"/>
                        </a:rPr>
                        <a:t>ARN ribosomique 18S</a:t>
                      </a:r>
                    </a:p>
                  </a:txBody>
                  <a:tcPr>
                    <a:noFill/>
                  </a:tcPr>
                </a:tc>
                <a:extLst>
                  <a:ext uri="{0D108BD9-81ED-4DB2-BD59-A6C34878D82A}">
                    <a16:rowId xmlns:a16="http://schemas.microsoft.com/office/drawing/2014/main" val="2461405684"/>
                  </a:ext>
                </a:extLst>
              </a:tr>
              <a:tr h="370840">
                <a:tc>
                  <a:txBody>
                    <a:bodyPr/>
                    <a:lstStyle/>
                    <a:p>
                      <a:pPr algn="ctr"/>
                      <a:r>
                        <a:rPr lang="fr-CA" b="0" i="0">
                          <a:solidFill>
                            <a:schemeClr val="tx1"/>
                          </a:solidFill>
                          <a:latin typeface="+mj-lt"/>
                          <a:cs typeface="Arial"/>
                        </a:rPr>
                        <a:t>Gène : ARNr 16S</a:t>
                      </a:r>
                    </a:p>
                  </a:txBody>
                  <a:tcPr>
                    <a:noFill/>
                  </a:tcPr>
                </a:tc>
                <a:tc>
                  <a:txBody>
                    <a:bodyPr/>
                    <a:lstStyle/>
                    <a:p>
                      <a:pPr algn="ctr"/>
                      <a:r>
                        <a:rPr lang="fr-CA" b="0" i="0">
                          <a:solidFill>
                            <a:schemeClr val="tx1"/>
                          </a:solidFill>
                          <a:latin typeface="+mj-lt"/>
                          <a:cs typeface="Arial"/>
                        </a:rPr>
                        <a:t>Gène : ARNr 18S</a:t>
                      </a:r>
                    </a:p>
                  </a:txBody>
                  <a:tcPr>
                    <a:noFill/>
                  </a:tcPr>
                </a:tc>
                <a:extLst>
                  <a:ext uri="{0D108BD9-81ED-4DB2-BD59-A6C34878D82A}">
                    <a16:rowId xmlns:a16="http://schemas.microsoft.com/office/drawing/2014/main" val="1654233991"/>
                  </a:ext>
                </a:extLst>
              </a:tr>
              <a:tr h="370840">
                <a:tc>
                  <a:txBody>
                    <a:bodyPr/>
                    <a:lstStyle/>
                    <a:p>
                      <a:pPr algn="ctr"/>
                      <a:endParaRPr lang="fr-CA">
                        <a:solidFill>
                          <a:schemeClr val="tx1"/>
                        </a:solidFill>
                        <a:latin typeface="+mj-lt"/>
                      </a:endParaRPr>
                    </a:p>
                  </a:txBody>
                  <a:tcPr>
                    <a:noFill/>
                  </a:tcPr>
                </a:tc>
                <a:tc>
                  <a:txBody>
                    <a:bodyPr/>
                    <a:lstStyle/>
                    <a:p>
                      <a:pPr algn="ctr"/>
                      <a:endParaRPr lang="fr-CA">
                        <a:solidFill>
                          <a:schemeClr val="tx1"/>
                        </a:solidFill>
                        <a:latin typeface="+mj-lt"/>
                      </a:endParaRPr>
                    </a:p>
                  </a:txBody>
                  <a:tcPr>
                    <a:noFill/>
                  </a:tcPr>
                </a:tc>
                <a:extLst>
                  <a:ext uri="{0D108BD9-81ED-4DB2-BD59-A6C34878D82A}">
                    <a16:rowId xmlns:a16="http://schemas.microsoft.com/office/drawing/2014/main" val="1519012108"/>
                  </a:ext>
                </a:extLst>
              </a:tr>
            </a:tbl>
          </a:graphicData>
        </a:graphic>
      </p:graphicFrame>
      <p:sp>
        <p:nvSpPr>
          <p:cNvPr id="7" name="TextBox 6">
            <a:extLst>
              <a:ext uri="{FF2B5EF4-FFF2-40B4-BE49-F238E27FC236}">
                <a16:creationId xmlns:a16="http://schemas.microsoft.com/office/drawing/2014/main" id="{7C870BEA-6185-1029-076F-20BE60065EAE}"/>
              </a:ext>
            </a:extLst>
          </p:cNvPr>
          <p:cNvSpPr txBox="1"/>
          <p:nvPr/>
        </p:nvSpPr>
        <p:spPr>
          <a:xfrm>
            <a:off x="750221" y="6294379"/>
            <a:ext cx="6740691" cy="307777"/>
          </a:xfrm>
          <a:prstGeom prst="rect">
            <a:avLst/>
          </a:prstGeom>
          <a:noFill/>
        </p:spPr>
        <p:txBody>
          <a:bodyPr wrap="none" rtlCol="0">
            <a:spAutoFit/>
          </a:bodyPr>
          <a:lstStyle/>
          <a:p>
            <a:r>
              <a:rPr lang="fr-CA" sz="1400">
                <a:latin typeface="Arial" panose="020B0604020202020204" pitchFamily="34" charset="0"/>
                <a:cs typeface="Arial" panose="020B0604020202020204" pitchFamily="34" charset="0"/>
              </a:rPr>
              <a:t>Représentation des régions conservées et variables du gène procaryote ADNr 16S</a:t>
            </a:r>
          </a:p>
        </p:txBody>
      </p:sp>
    </p:spTree>
    <p:extLst>
      <p:ext uri="{BB962C8B-B14F-4D97-AF65-F5344CB8AC3E}">
        <p14:creationId xmlns:p14="http://schemas.microsoft.com/office/powerpoint/2010/main" val="351483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DEC6-5AC7-A045-A2B1-766EEFA28B91}"/>
              </a:ext>
            </a:extLst>
          </p:cNvPr>
          <p:cNvSpPr>
            <a:spLocks noGrp="1"/>
          </p:cNvSpPr>
          <p:nvPr>
            <p:ph type="title"/>
          </p:nvPr>
        </p:nvSpPr>
        <p:spPr>
          <a:xfrm>
            <a:off x="838200" y="365126"/>
            <a:ext cx="11071302" cy="1015439"/>
          </a:xfrm>
          <a:solidFill>
            <a:srgbClr val="D6E3F1"/>
          </a:solidFill>
        </p:spPr>
        <p:txBody>
          <a:bodyPr/>
          <a:lstStyle/>
          <a:p>
            <a:r>
              <a:rPr lang="fr-CA">
                <a:latin typeface="Arial" panose="020B0604020202020204" pitchFamily="34" charset="0"/>
                <a:cs typeface="Arial" panose="020B0604020202020204" pitchFamily="34" charset="0"/>
              </a:rPr>
              <a:t>Notions théoriques</a:t>
            </a:r>
          </a:p>
        </p:txBody>
      </p:sp>
      <p:sp>
        <p:nvSpPr>
          <p:cNvPr id="4" name="Slide Number Placeholder 3">
            <a:extLst>
              <a:ext uri="{FF2B5EF4-FFF2-40B4-BE49-F238E27FC236}">
                <a16:creationId xmlns:a16="http://schemas.microsoft.com/office/drawing/2014/main" id="{5603EB9B-9762-A547-86D2-14F25D919A40}"/>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6</a:t>
            </a:fld>
            <a:endParaRPr lang="fr-FR">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56021B31-AB07-2DAA-EDA4-BFF1B029EFA2}"/>
              </a:ext>
            </a:extLst>
          </p:cNvPr>
          <p:cNvPicPr>
            <a:picLocks noChangeAspect="1" noChangeArrowheads="1"/>
          </p:cNvPicPr>
          <p:nvPr/>
        </p:nvPicPr>
        <p:blipFill>
          <a:blip r:embed="rId3" cstate="email">
            <a:alphaModFix amt="70000"/>
            <a:extLst>
              <a:ext uri="{28A0092B-C50C-407E-A947-70E740481C1C}">
                <a14:useLocalDpi xmlns:a14="http://schemas.microsoft.com/office/drawing/2010/main"/>
              </a:ext>
            </a:extLst>
          </a:blip>
          <a:srcRect/>
          <a:stretch>
            <a:fillRect/>
          </a:stretch>
        </p:blipFill>
        <p:spPr bwMode="auto">
          <a:xfrm>
            <a:off x="0" y="0"/>
            <a:ext cx="1218406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397945E-D202-292C-CA95-D385A6C29DA2}"/>
              </a:ext>
            </a:extLst>
          </p:cNvPr>
          <p:cNvSpPr txBox="1"/>
          <p:nvPr/>
        </p:nvSpPr>
        <p:spPr>
          <a:xfrm>
            <a:off x="687593" y="1745691"/>
            <a:ext cx="7240793" cy="4154984"/>
          </a:xfrm>
          <a:prstGeom prst="rect">
            <a:avLst/>
          </a:prstGeom>
          <a:noFill/>
        </p:spPr>
        <p:txBody>
          <a:bodyPr wrap="square" rtlCol="0">
            <a:spAutoFit/>
          </a:bodyPr>
          <a:lstStyle/>
          <a:p>
            <a:pPr marL="342900" indent="-342900">
              <a:buClr>
                <a:srgbClr val="D6E4F2"/>
              </a:buClr>
              <a:buFont typeface="Wingdings" pitchFamily="2" charset="2"/>
              <a:buChar char="§"/>
            </a:pPr>
            <a:r>
              <a:rPr lang="fr-CA" sz="2400" b="1">
                <a:latin typeface="Arial" panose="020B0604020202020204" pitchFamily="34" charset="0"/>
                <a:cs typeface="Arial" panose="020B0604020202020204" pitchFamily="34" charset="0"/>
              </a:rPr>
              <a:t>La problématique </a:t>
            </a:r>
          </a:p>
          <a:p>
            <a:pPr marL="342900" indent="-342900">
              <a:buClr>
                <a:srgbClr val="D6E4F2"/>
              </a:buClr>
              <a:buFont typeface="Wingdings" pitchFamily="2" charset="2"/>
              <a:buChar char="§"/>
            </a:pPr>
            <a:endParaRPr lang="fr-CA" sz="2400" b="1">
              <a:latin typeface="Arial" panose="020B0604020202020204" pitchFamily="34" charset="0"/>
              <a:cs typeface="Arial" panose="020B0604020202020204" pitchFamily="34" charset="0"/>
            </a:endParaRPr>
          </a:p>
          <a:p>
            <a:pPr marL="800100" lvl="1" indent="-342900">
              <a:buClr>
                <a:srgbClr val="D6E4F2"/>
              </a:buClr>
              <a:buFont typeface="Wingdings" pitchFamily="2" charset="2"/>
              <a:buChar char="§"/>
            </a:pPr>
            <a:r>
              <a:rPr lang="fr-CA" sz="2400">
                <a:latin typeface="Arial" panose="020B0604020202020204" pitchFamily="34" charset="0"/>
                <a:cs typeface="Arial" panose="020B0604020202020204" pitchFamily="34" charset="0"/>
              </a:rPr>
              <a:t>Le nombre de séquences d’ADN suivant l’extraction est beaucoup trop bas pour le séquençage </a:t>
            </a:r>
          </a:p>
          <a:p>
            <a:pPr marL="800100" lvl="1" indent="-342900">
              <a:buClr>
                <a:srgbClr val="D6E4F2"/>
              </a:buClr>
              <a:buFont typeface="Wingdings" pitchFamily="2" charset="2"/>
              <a:buChar char="§"/>
            </a:pPr>
            <a:endParaRPr lang="fr-CA" sz="2400">
              <a:latin typeface="Arial" panose="020B0604020202020204" pitchFamily="34" charset="0"/>
              <a:cs typeface="Arial" panose="020B0604020202020204" pitchFamily="34" charset="0"/>
            </a:endParaRPr>
          </a:p>
          <a:p>
            <a:pPr marL="342900" indent="-342900">
              <a:buClr>
                <a:srgbClr val="D6E4F2"/>
              </a:buClr>
              <a:buFont typeface="Wingdings" pitchFamily="2" charset="2"/>
              <a:buChar char="§"/>
            </a:pPr>
            <a:r>
              <a:rPr lang="fr-CA" sz="2400" b="1">
                <a:latin typeface="Arial" panose="020B0604020202020204" pitchFamily="34" charset="0"/>
                <a:cs typeface="Arial" panose="020B0604020202020204" pitchFamily="34" charset="0"/>
              </a:rPr>
              <a:t>La solution</a:t>
            </a:r>
          </a:p>
          <a:p>
            <a:pPr marL="342900" indent="-342900">
              <a:buClr>
                <a:srgbClr val="D6E4F2"/>
              </a:buClr>
              <a:buFont typeface="Wingdings" pitchFamily="2" charset="2"/>
              <a:buChar char="§"/>
            </a:pPr>
            <a:endParaRPr lang="fr-CA" sz="2400" b="1">
              <a:latin typeface="Arial" panose="020B0604020202020204" pitchFamily="34" charset="0"/>
              <a:cs typeface="Arial" panose="020B0604020202020204" pitchFamily="34" charset="0"/>
            </a:endParaRPr>
          </a:p>
          <a:p>
            <a:pPr marL="800100" lvl="1" indent="-342900">
              <a:buClr>
                <a:srgbClr val="D6E4F2"/>
              </a:buClr>
              <a:buFont typeface="Wingdings" pitchFamily="2" charset="2"/>
              <a:buChar char="§"/>
            </a:pPr>
            <a:r>
              <a:rPr lang="fr-CA" sz="2400">
                <a:latin typeface="Arial" panose="020B0604020202020204" pitchFamily="34" charset="0"/>
                <a:cs typeface="Arial" panose="020B0604020202020204" pitchFamily="34" charset="0"/>
              </a:rPr>
              <a:t>Augmenter le nombre de copies des séquences d’ADN avec </a:t>
            </a:r>
            <a:r>
              <a:rPr lang="fr-CA" sz="2400" u="sng">
                <a:latin typeface="Arial" panose="020B0604020202020204" pitchFamily="34" charset="0"/>
                <a:cs typeface="Arial" panose="020B0604020202020204" pitchFamily="34" charset="0"/>
              </a:rPr>
              <a:t>l’amplification </a:t>
            </a:r>
            <a:br>
              <a:rPr lang="fr-CA" sz="2400" u="sng">
                <a:latin typeface="Arial" panose="020B0604020202020204" pitchFamily="34" charset="0"/>
                <a:cs typeface="Arial" panose="020B0604020202020204" pitchFamily="34" charset="0"/>
              </a:rPr>
            </a:br>
            <a:r>
              <a:rPr lang="fr-CA" sz="2400" u="sng">
                <a:latin typeface="Arial" panose="020B0604020202020204" pitchFamily="34" charset="0"/>
                <a:cs typeface="Arial" panose="020B0604020202020204" pitchFamily="34" charset="0"/>
              </a:rPr>
              <a:t>en chaîne par polymérase</a:t>
            </a:r>
            <a:r>
              <a:rPr lang="fr-CA" sz="2400">
                <a:latin typeface="Arial" panose="020B0604020202020204" pitchFamily="34" charset="0"/>
                <a:cs typeface="Arial" panose="020B0604020202020204" pitchFamily="34" charset="0"/>
              </a:rPr>
              <a:t> (PCR)</a:t>
            </a:r>
            <a:endParaRPr lang="fr-CA" sz="2400" u="sng">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7592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hermal Cycler Repair - iFixit">
            <a:extLst>
              <a:ext uri="{FF2B5EF4-FFF2-40B4-BE49-F238E27FC236}">
                <a16:creationId xmlns:a16="http://schemas.microsoft.com/office/drawing/2014/main" id="{0A56FE49-C33D-F6FB-F71B-D959712D20B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70073" y="1658277"/>
            <a:ext cx="4721927" cy="35414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6ADEC6-5AC7-A045-A2B1-766EEFA28B91}"/>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Amplification en chaîne par polymérase </a:t>
            </a:r>
          </a:p>
        </p:txBody>
      </p:sp>
      <p:sp>
        <p:nvSpPr>
          <p:cNvPr id="4" name="Slide Number Placeholder 3">
            <a:extLst>
              <a:ext uri="{FF2B5EF4-FFF2-40B4-BE49-F238E27FC236}">
                <a16:creationId xmlns:a16="http://schemas.microsoft.com/office/drawing/2014/main" id="{5603EB9B-9762-A547-86D2-14F25D919A40}"/>
              </a:ext>
            </a:extLst>
          </p:cNvPr>
          <p:cNvSpPr>
            <a:spLocks noGrp="1"/>
          </p:cNvSpPr>
          <p:nvPr>
            <p:ph type="sldNum" sz="quarter" idx="12"/>
          </p:nvPr>
        </p:nvSpPr>
        <p:spPr>
          <a:xfrm>
            <a:off x="8562878" y="6380430"/>
            <a:ext cx="2743200" cy="365125"/>
          </a:xfrm>
        </p:spPr>
        <p:txBody>
          <a:bodyPr/>
          <a:lstStyle/>
          <a:p>
            <a:fld id="{9B15ED26-301E-7946-9B9C-2C2CD640F984}" type="slidenum">
              <a:rPr lang="fr-FR" smtClean="0">
                <a:latin typeface="Arial" panose="020B0604020202020204" pitchFamily="34" charset="0"/>
                <a:cs typeface="Arial" panose="020B0604020202020204" pitchFamily="34" charset="0"/>
              </a:rPr>
              <a:t>7</a:t>
            </a:fld>
            <a:endParaRPr lang="fr-FR">
              <a:latin typeface="Arial" panose="020B0604020202020204" pitchFamily="34" charset="0"/>
              <a:cs typeface="Arial" panose="020B0604020202020204" pitchFamily="34" charset="0"/>
            </a:endParaRPr>
          </a:p>
        </p:txBody>
      </p:sp>
      <p:sp>
        <p:nvSpPr>
          <p:cNvPr id="6" name="Espace réservé du contenu 2">
            <a:extLst>
              <a:ext uri="{FF2B5EF4-FFF2-40B4-BE49-F238E27FC236}">
                <a16:creationId xmlns:a16="http://schemas.microsoft.com/office/drawing/2014/main" id="{C66E7865-D778-F07E-1307-E3FADEA31FF6}"/>
              </a:ext>
            </a:extLst>
          </p:cNvPr>
          <p:cNvSpPr>
            <a:spLocks noGrp="1"/>
          </p:cNvSpPr>
          <p:nvPr>
            <p:ph idx="1"/>
          </p:nvPr>
        </p:nvSpPr>
        <p:spPr>
          <a:xfrm>
            <a:off x="838200" y="1380565"/>
            <a:ext cx="10515600" cy="4149376"/>
          </a:xfrm>
        </p:spPr>
        <p:txBody>
          <a:bodyPr>
            <a:normAutofit fontScale="70000" lnSpcReduction="20000"/>
          </a:bodyPr>
          <a:lstStyle/>
          <a:p>
            <a:pPr>
              <a:lnSpc>
                <a:spcPct val="150000"/>
              </a:lnSpc>
            </a:pPr>
            <a:r>
              <a:rPr lang="fr-FR">
                <a:latin typeface="Arial" panose="020B0604020202020204" pitchFamily="34" charset="0"/>
                <a:cs typeface="Arial" panose="020B0604020202020204" pitchFamily="34" charset="0"/>
              </a:rPr>
              <a:t>Objectif </a:t>
            </a:r>
          </a:p>
          <a:p>
            <a:pPr lvl="1">
              <a:lnSpc>
                <a:spcPct val="150000"/>
              </a:lnSpc>
            </a:pPr>
            <a:r>
              <a:rPr lang="fr-FR">
                <a:latin typeface="Arial" panose="020B0604020202020204" pitchFamily="34" charset="0"/>
                <a:cs typeface="Arial" panose="020B0604020202020204" pitchFamily="34" charset="0"/>
              </a:rPr>
              <a:t>Augmenter le nombre de séquences d’ADN d’intérêt</a:t>
            </a:r>
          </a:p>
          <a:p>
            <a:pPr>
              <a:lnSpc>
                <a:spcPct val="150000"/>
              </a:lnSpc>
            </a:pPr>
            <a:r>
              <a:rPr lang="fr-FR">
                <a:latin typeface="Arial" panose="020B0604020202020204" pitchFamily="34" charset="0"/>
                <a:cs typeface="Arial" panose="020B0604020202020204" pitchFamily="34" charset="0"/>
              </a:rPr>
              <a:t>Étapes</a:t>
            </a:r>
          </a:p>
          <a:p>
            <a:pPr lvl="1">
              <a:lnSpc>
                <a:spcPct val="150000"/>
              </a:lnSpc>
            </a:pPr>
            <a:r>
              <a:rPr lang="fr-FR">
                <a:latin typeface="Arial" panose="020B0604020202020204" pitchFamily="34" charset="0"/>
                <a:cs typeface="Arial" panose="020B0604020202020204" pitchFamily="34" charset="0"/>
              </a:rPr>
              <a:t>Dénaturation</a:t>
            </a:r>
          </a:p>
          <a:p>
            <a:pPr lvl="1">
              <a:lnSpc>
                <a:spcPct val="150000"/>
              </a:lnSpc>
            </a:pPr>
            <a:r>
              <a:rPr lang="fr-FR">
                <a:latin typeface="Arial" panose="020B0604020202020204" pitchFamily="34" charset="0"/>
                <a:cs typeface="Arial" panose="020B0604020202020204" pitchFamily="34" charset="0"/>
              </a:rPr>
              <a:t>Hybridation</a:t>
            </a:r>
          </a:p>
          <a:p>
            <a:pPr lvl="1">
              <a:lnSpc>
                <a:spcPct val="150000"/>
              </a:lnSpc>
            </a:pPr>
            <a:r>
              <a:rPr lang="fr-FR">
                <a:latin typeface="Arial" panose="020B0604020202020204" pitchFamily="34" charset="0"/>
                <a:cs typeface="Arial" panose="020B0604020202020204" pitchFamily="34" charset="0"/>
              </a:rPr>
              <a:t>Élongation</a:t>
            </a:r>
          </a:p>
          <a:p>
            <a:pPr>
              <a:lnSpc>
                <a:spcPct val="150000"/>
              </a:lnSpc>
            </a:pPr>
            <a:r>
              <a:rPr lang="fr-FR">
                <a:latin typeface="Arial" panose="020B0604020202020204" pitchFamily="34" charset="0"/>
                <a:cs typeface="Arial" panose="020B0604020202020204" pitchFamily="34" charset="0"/>
              </a:rPr>
              <a:t>Région et amorces</a:t>
            </a:r>
          </a:p>
          <a:p>
            <a:pPr lvl="1">
              <a:lnSpc>
                <a:spcPct val="150000"/>
              </a:lnSpc>
            </a:pPr>
            <a:r>
              <a:rPr lang="fr-FR">
                <a:latin typeface="Arial" panose="020B0604020202020204" pitchFamily="34" charset="0"/>
                <a:cs typeface="Arial" panose="020B0604020202020204" pitchFamily="34" charset="0"/>
              </a:rPr>
              <a:t>V5-V6 </a:t>
            </a:r>
          </a:p>
          <a:p>
            <a:pPr lvl="1">
              <a:lnSpc>
                <a:spcPct val="150000"/>
              </a:lnSpc>
            </a:pPr>
            <a:r>
              <a:rPr lang="fr-FR">
                <a:latin typeface="Arial" panose="020B0604020202020204" pitchFamily="34" charset="0"/>
                <a:cs typeface="Arial" panose="020B0604020202020204" pitchFamily="34" charset="0"/>
              </a:rPr>
              <a:t>B799F</a:t>
            </a:r>
            <a:r>
              <a:rPr lang="fr-FR" sz="1900">
                <a:latin typeface="Arial" panose="020B0604020202020204" pitchFamily="34" charset="0"/>
                <a:cs typeface="Arial" panose="020B0604020202020204" pitchFamily="34" charset="0"/>
              </a:rPr>
              <a:t> (AACMGGATTAGATACCCKG) </a:t>
            </a:r>
            <a:r>
              <a:rPr lang="fr-FR">
                <a:latin typeface="Arial" panose="020B0604020202020204" pitchFamily="34" charset="0"/>
                <a:cs typeface="Arial" panose="020B0604020202020204" pitchFamily="34" charset="0"/>
              </a:rPr>
              <a:t>et B1115R </a:t>
            </a:r>
            <a:r>
              <a:rPr lang="fr-FR" sz="1900">
                <a:latin typeface="Arial" panose="020B0604020202020204" pitchFamily="34" charset="0"/>
                <a:cs typeface="Arial" panose="020B0604020202020204" pitchFamily="34" charset="0"/>
              </a:rPr>
              <a:t>(AGGGTTGCGCTCGTTG)</a:t>
            </a:r>
            <a:endParaRPr lang="fr-FR">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63E9949-C04D-F1BD-534D-893BE8864201}"/>
              </a:ext>
            </a:extLst>
          </p:cNvPr>
          <p:cNvSpPr txBox="1"/>
          <p:nvPr/>
        </p:nvSpPr>
        <p:spPr>
          <a:xfrm>
            <a:off x="8562878" y="4887545"/>
            <a:ext cx="2403222" cy="276999"/>
          </a:xfrm>
          <a:prstGeom prst="rect">
            <a:avLst/>
          </a:prstGeom>
          <a:noFill/>
        </p:spPr>
        <p:txBody>
          <a:bodyPr wrap="none" rtlCol="0">
            <a:spAutoFit/>
          </a:bodyPr>
          <a:lstStyle/>
          <a:p>
            <a:r>
              <a:rPr lang="fr-CA" sz="1200">
                <a:latin typeface="Arial" panose="020B0604020202020204" pitchFamily="34" charset="0"/>
                <a:cs typeface="Arial" panose="020B0604020202020204" pitchFamily="34" charset="0"/>
              </a:rPr>
              <a:t>Thermocycleur servant à la PCR</a:t>
            </a:r>
            <a:endParaRPr lang="fr-CA" sz="1200" i="1">
              <a:latin typeface="Arial" panose="020B0604020202020204" pitchFamily="34" charset="0"/>
              <a:cs typeface="Arial" panose="020B0604020202020204" pitchFamily="34" charset="0"/>
            </a:endParaRPr>
          </a:p>
        </p:txBody>
      </p:sp>
      <p:pic>
        <p:nvPicPr>
          <p:cNvPr id="3" name="Picture 4" descr="16S rRNA and 16S rRNA Gene – EzBioCloud Help center">
            <a:extLst>
              <a:ext uri="{FF2B5EF4-FFF2-40B4-BE49-F238E27FC236}">
                <a16:creationId xmlns:a16="http://schemas.microsoft.com/office/drawing/2014/main" id="{8C40CE04-B17F-49B7-C6E5-DE3F9813E627}"/>
              </a:ext>
            </a:extLst>
          </p:cNvPr>
          <p:cNvPicPr>
            <a:picLocks noChangeAspect="1" noChangeArrowheads="1"/>
          </p:cNvPicPr>
          <p:nvPr/>
        </p:nvPicPr>
        <p:blipFill rotWithShape="1">
          <a:blip r:embed="rId4">
            <a:extLst>
              <a:ext uri="{28A0092B-C50C-407E-A947-70E740481C1C}">
                <a14:useLocalDpi xmlns:a14="http://schemas.microsoft.com/office/drawing/2010/main"/>
              </a:ext>
            </a:extLst>
          </a:blip>
          <a:srcRect t="18710"/>
          <a:stretch/>
        </p:blipFill>
        <p:spPr bwMode="auto">
          <a:xfrm>
            <a:off x="750221" y="5529940"/>
            <a:ext cx="10896206" cy="121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03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TextBox 2084">
            <a:extLst>
              <a:ext uri="{FF2B5EF4-FFF2-40B4-BE49-F238E27FC236}">
                <a16:creationId xmlns:a16="http://schemas.microsoft.com/office/drawing/2014/main" id="{27D64442-7C57-786E-CE4C-CF3DC6A151E1}"/>
              </a:ext>
            </a:extLst>
          </p:cNvPr>
          <p:cNvSpPr txBox="1"/>
          <p:nvPr/>
        </p:nvSpPr>
        <p:spPr>
          <a:xfrm>
            <a:off x="-31085" y="2108694"/>
            <a:ext cx="2784024" cy="4154984"/>
          </a:xfrm>
          <a:prstGeom prst="rect">
            <a:avLst/>
          </a:prstGeom>
          <a:noFill/>
        </p:spPr>
        <p:txBody>
          <a:bodyPr wrap="square">
            <a:spAutoFit/>
          </a:bodyPr>
          <a:lstStyle/>
          <a:p>
            <a:r>
              <a:rPr lang="fr-CA" sz="1600" b="0" i="0" u="sng">
                <a:solidFill>
                  <a:schemeClr val="tx1"/>
                </a:solidFill>
                <a:latin typeface="Arial" panose="020B0604020202020204" pitchFamily="34" charset="0"/>
                <a:cs typeface="Arial" panose="020B0604020202020204" pitchFamily="34" charset="0"/>
              </a:rPr>
              <a:t>Polymérase</a:t>
            </a:r>
          </a:p>
          <a:p>
            <a:endParaRPr lang="fr-CA" sz="2400" u="sng">
              <a:latin typeface="Arial" panose="020B0604020202020204" pitchFamily="34" charset="0"/>
              <a:cs typeface="Arial" panose="020B0604020202020204" pitchFamily="34" charset="0"/>
            </a:endParaRPr>
          </a:p>
          <a:p>
            <a:r>
              <a:rPr lang="fr-CA" sz="1600" b="0" i="0" u="sng">
                <a:solidFill>
                  <a:schemeClr val="tx1"/>
                </a:solidFill>
                <a:latin typeface="Arial" panose="020B0604020202020204" pitchFamily="34" charset="0"/>
                <a:cs typeface="Arial" panose="020B0604020202020204" pitchFamily="34" charset="0"/>
              </a:rPr>
              <a:t>Amorces </a:t>
            </a:r>
          </a:p>
          <a:p>
            <a:endParaRPr lang="fr-CA" sz="1600" u="sng">
              <a:latin typeface="Arial" panose="020B0604020202020204" pitchFamily="34" charset="0"/>
              <a:cs typeface="Arial" panose="020B0604020202020204" pitchFamily="34" charset="0"/>
            </a:endParaRPr>
          </a:p>
          <a:p>
            <a:endParaRPr lang="fr-CA" sz="1600" b="0" i="0" u="sng">
              <a:solidFill>
                <a:schemeClr val="tx1"/>
              </a:solidFill>
              <a:latin typeface="Arial" panose="020B0604020202020204" pitchFamily="34" charset="0"/>
              <a:cs typeface="Arial" panose="020B0604020202020204" pitchFamily="34" charset="0"/>
            </a:endParaRPr>
          </a:p>
          <a:p>
            <a:endParaRPr lang="fr-CA" sz="1600" u="sng">
              <a:latin typeface="Arial" panose="020B0604020202020204" pitchFamily="34" charset="0"/>
              <a:cs typeface="Arial" panose="020B0604020202020204" pitchFamily="34" charset="0"/>
            </a:endParaRPr>
          </a:p>
          <a:p>
            <a:endParaRPr lang="fr-CA" sz="1600" b="0" i="0" u="sng">
              <a:solidFill>
                <a:schemeClr val="tx1"/>
              </a:solidFill>
              <a:latin typeface="Arial" panose="020B0604020202020204" pitchFamily="34" charset="0"/>
              <a:cs typeface="Arial" panose="020B0604020202020204" pitchFamily="34" charset="0"/>
            </a:endParaRPr>
          </a:p>
          <a:p>
            <a:endParaRPr lang="fr-CA" sz="1600" b="0" i="0" u="sng">
              <a:solidFill>
                <a:schemeClr val="tx1"/>
              </a:solidFill>
              <a:latin typeface="Arial" panose="020B0604020202020204" pitchFamily="34" charset="0"/>
              <a:cs typeface="Arial" panose="020B0604020202020204" pitchFamily="34" charset="0"/>
            </a:endParaRPr>
          </a:p>
          <a:p>
            <a:endParaRPr lang="fr-CA" sz="1600" b="0" i="0" u="sng">
              <a:solidFill>
                <a:schemeClr val="tx1"/>
              </a:solidFill>
              <a:latin typeface="Arial" panose="020B0604020202020204" pitchFamily="34" charset="0"/>
              <a:cs typeface="Arial" panose="020B0604020202020204" pitchFamily="34" charset="0"/>
            </a:endParaRPr>
          </a:p>
          <a:p>
            <a:r>
              <a:rPr lang="fr-CA" sz="1600" b="0" i="0" u="sng">
                <a:solidFill>
                  <a:schemeClr val="tx1"/>
                </a:solidFill>
                <a:latin typeface="Arial" panose="020B0604020202020204" pitchFamily="34" charset="0"/>
                <a:cs typeface="Arial" panose="020B0604020202020204" pitchFamily="34" charset="0"/>
              </a:rPr>
              <a:t>ADN extrait à amplifier</a:t>
            </a:r>
          </a:p>
          <a:p>
            <a:endParaRPr lang="fr-CA" sz="1600" b="0" i="0" u="sng">
              <a:solidFill>
                <a:schemeClr val="tx1"/>
              </a:solidFill>
              <a:latin typeface="Arial" panose="020B0604020202020204" pitchFamily="34" charset="0"/>
              <a:cs typeface="Arial" panose="020B0604020202020204" pitchFamily="34" charset="0"/>
            </a:endParaRPr>
          </a:p>
          <a:p>
            <a:endParaRPr lang="fr-CA" sz="1600" b="0" i="0" u="sng">
              <a:solidFill>
                <a:schemeClr val="tx1"/>
              </a:solidFill>
              <a:latin typeface="Arial" panose="020B0604020202020204" pitchFamily="34" charset="0"/>
              <a:cs typeface="Arial" panose="020B0604020202020204" pitchFamily="34" charset="0"/>
            </a:endParaRPr>
          </a:p>
          <a:p>
            <a:endParaRPr lang="fr-CA" sz="1600" b="0" i="0" u="sng">
              <a:solidFill>
                <a:schemeClr val="tx1"/>
              </a:solidFill>
              <a:latin typeface="Arial" panose="020B0604020202020204" pitchFamily="34" charset="0"/>
              <a:cs typeface="Arial" panose="020B0604020202020204" pitchFamily="34" charset="0"/>
            </a:endParaRPr>
          </a:p>
          <a:p>
            <a:endParaRPr lang="fr-CA" sz="1600" b="0" i="0" u="sng">
              <a:solidFill>
                <a:schemeClr val="tx1"/>
              </a:solidFill>
              <a:latin typeface="Arial" panose="020B0604020202020204" pitchFamily="34" charset="0"/>
              <a:cs typeface="Arial" panose="020B0604020202020204" pitchFamily="34" charset="0"/>
            </a:endParaRPr>
          </a:p>
          <a:p>
            <a:endParaRPr lang="fr-CA" sz="1100" b="0" i="0" u="sng">
              <a:solidFill>
                <a:schemeClr val="tx1"/>
              </a:solidFill>
              <a:latin typeface="Arial" panose="020B0604020202020204" pitchFamily="34" charset="0"/>
              <a:cs typeface="Arial" panose="020B0604020202020204" pitchFamily="34" charset="0"/>
            </a:endParaRPr>
          </a:p>
          <a:p>
            <a:r>
              <a:rPr lang="fr-CA" sz="1600" b="0" i="0" u="sng">
                <a:solidFill>
                  <a:schemeClr val="tx1"/>
                </a:solidFill>
                <a:latin typeface="Arial" panose="020B0604020202020204" pitchFamily="34" charset="0"/>
                <a:cs typeface="Arial" panose="020B0604020202020204" pitchFamily="34" charset="0"/>
              </a:rPr>
              <a:t>Nucléotides</a:t>
            </a:r>
            <a:r>
              <a:rPr lang="fr-CA" sz="1600" b="0" i="0">
                <a:solidFill>
                  <a:schemeClr val="tx1"/>
                </a:solidFill>
                <a:latin typeface="Arial" panose="020B0604020202020204" pitchFamily="34" charset="0"/>
                <a:cs typeface="Arial" panose="020B0604020202020204" pitchFamily="34" charset="0"/>
              </a:rPr>
              <a:t> (dNTP)</a:t>
            </a:r>
            <a:endParaRPr lang="fr-CA" sz="1600" b="0" i="0" u="sng">
              <a:solidFill>
                <a:schemeClr val="tx1"/>
              </a:solidFill>
              <a:latin typeface="Arial" panose="020B0604020202020204" pitchFamily="34" charset="0"/>
              <a:cs typeface="Arial" panose="020B0604020202020204" pitchFamily="34" charset="0"/>
            </a:endParaRPr>
          </a:p>
        </p:txBody>
      </p:sp>
      <p:graphicFrame>
        <p:nvGraphicFramePr>
          <p:cNvPr id="2067" name="Table 18">
            <a:extLst>
              <a:ext uri="{FF2B5EF4-FFF2-40B4-BE49-F238E27FC236}">
                <a16:creationId xmlns:a16="http://schemas.microsoft.com/office/drawing/2014/main" id="{77DD6709-52C9-9FD1-FEF3-DC9B623DE572}"/>
              </a:ext>
            </a:extLst>
          </p:cNvPr>
          <p:cNvGraphicFramePr>
            <a:graphicFrameLocks noGrp="1"/>
          </p:cNvGraphicFramePr>
          <p:nvPr>
            <p:extLst>
              <p:ext uri="{D42A27DB-BD31-4B8C-83A1-F6EECF244321}">
                <p14:modId xmlns:p14="http://schemas.microsoft.com/office/powerpoint/2010/main" val="2919214372"/>
              </p:ext>
            </p:extLst>
          </p:nvPr>
        </p:nvGraphicFramePr>
        <p:xfrm>
          <a:off x="1" y="1397207"/>
          <a:ext cx="12191999" cy="1615440"/>
        </p:xfrm>
        <a:graphic>
          <a:graphicData uri="http://schemas.openxmlformats.org/drawingml/2006/table">
            <a:tbl>
              <a:tblPr firstRow="1" bandRow="1">
                <a:tableStyleId>{5C22544A-7EE6-4342-B048-85BDC9FD1C3A}</a:tableStyleId>
              </a:tblPr>
              <a:tblGrid>
                <a:gridCol w="2792895">
                  <a:extLst>
                    <a:ext uri="{9D8B030D-6E8A-4147-A177-3AD203B41FA5}">
                      <a16:colId xmlns:a16="http://schemas.microsoft.com/office/drawing/2014/main" val="2740967944"/>
                    </a:ext>
                  </a:extLst>
                </a:gridCol>
                <a:gridCol w="3104051">
                  <a:extLst>
                    <a:ext uri="{9D8B030D-6E8A-4147-A177-3AD203B41FA5}">
                      <a16:colId xmlns:a16="http://schemas.microsoft.com/office/drawing/2014/main" val="3040977604"/>
                    </a:ext>
                  </a:extLst>
                </a:gridCol>
                <a:gridCol w="3116424">
                  <a:extLst>
                    <a:ext uri="{9D8B030D-6E8A-4147-A177-3AD203B41FA5}">
                      <a16:colId xmlns:a16="http://schemas.microsoft.com/office/drawing/2014/main" val="3874312162"/>
                    </a:ext>
                  </a:extLst>
                </a:gridCol>
                <a:gridCol w="3178629">
                  <a:extLst>
                    <a:ext uri="{9D8B030D-6E8A-4147-A177-3AD203B41FA5}">
                      <a16:colId xmlns:a16="http://schemas.microsoft.com/office/drawing/2014/main" val="283719982"/>
                    </a:ext>
                  </a:extLst>
                </a:gridCol>
              </a:tblGrid>
              <a:tr h="125809">
                <a:tc rowSpan="2">
                  <a:txBody>
                    <a:bodyPr/>
                    <a:lstStyle/>
                    <a:p>
                      <a:pPr algn="ctr"/>
                      <a:r>
                        <a:rPr lang="fr-CA" sz="2000" b="1" i="0">
                          <a:solidFill>
                            <a:schemeClr val="tx1"/>
                          </a:solidFill>
                          <a:latin typeface="Arial" panose="020B0604020202020204" pitchFamily="34" charset="0"/>
                          <a:cs typeface="Arial" panose="020B0604020202020204" pitchFamily="34" charset="0"/>
                        </a:rPr>
                        <a:t>Solution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9525" indent="0" algn="ctr">
                        <a:tabLst/>
                      </a:pPr>
                      <a:r>
                        <a:rPr lang="fr-CA" sz="1600" b="0" i="0">
                          <a:solidFill>
                            <a:schemeClr val="tx1"/>
                          </a:solidFill>
                          <a:latin typeface="Arial" panose="020B0604020202020204" pitchFamily="34" charset="0"/>
                          <a:cs typeface="Arial" panose="020B0604020202020204" pitchFamily="34" charset="0"/>
                        </a:rPr>
                        <a:t>Les étapes 1 à 3 sont répétées de 35 à 40 fois et pour obtenir ~ 1 million de copies d’une séquence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9525" indent="0" algn="ctr">
                        <a:tabLst/>
                      </a:pPr>
                      <a:endParaRPr lang="fr-CA" sz="2000" b="1" i="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CA" sz="2000" b="1" i="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6777073"/>
                  </a:ext>
                </a:extLst>
              </a:tr>
              <a:tr h="125809">
                <a:tc vMerge="1">
                  <a:txBody>
                    <a:bodyPr/>
                    <a:lstStyle/>
                    <a:p>
                      <a:pPr algn="ctr"/>
                      <a:r>
                        <a:rPr lang="fr-CA" sz="2000" b="1" i="0">
                          <a:solidFill>
                            <a:schemeClr val="tx1"/>
                          </a:solidFill>
                          <a:latin typeface="Arial" panose="020B0604020202020204" pitchFamily="34" charset="0"/>
                          <a:cs typeface="Arial" panose="020B0604020202020204" pitchFamily="34" charset="0"/>
                        </a:rPr>
                        <a:t>Solution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525" indent="0" algn="ctr">
                        <a:tabLst/>
                      </a:pPr>
                      <a:r>
                        <a:rPr lang="fr-CA" sz="2000" b="1" i="0">
                          <a:solidFill>
                            <a:schemeClr val="tx1"/>
                          </a:solidFill>
                          <a:latin typeface="Arial" panose="020B0604020202020204" pitchFamily="34" charset="0"/>
                          <a:cs typeface="Arial" panose="020B0604020202020204" pitchFamily="34" charset="0"/>
                        </a:rPr>
                        <a:t>1. Dénaturation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525" indent="0" algn="ctr">
                        <a:tabLst/>
                      </a:pPr>
                      <a:r>
                        <a:rPr lang="fr-CA" sz="2000" b="1" i="0">
                          <a:solidFill>
                            <a:schemeClr val="tx1"/>
                          </a:solidFill>
                          <a:latin typeface="Arial" panose="020B0604020202020204" pitchFamily="34" charset="0"/>
                          <a:cs typeface="Arial" panose="020B0604020202020204" pitchFamily="34" charset="0"/>
                        </a:rPr>
                        <a:t>2. Hybridation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000" b="1" i="0">
                          <a:solidFill>
                            <a:schemeClr val="tx1"/>
                          </a:solidFill>
                          <a:latin typeface="Arial" panose="020B0604020202020204" pitchFamily="34" charset="0"/>
                          <a:cs typeface="Arial" panose="020B0604020202020204" pitchFamily="34" charset="0"/>
                        </a:rPr>
                        <a:t>3. Élongation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7196145"/>
                  </a:ext>
                </a:extLst>
              </a:tr>
              <a:tr h="0">
                <a:tc rowSpan="2">
                  <a:txBody>
                    <a:bodyPr/>
                    <a:lstStyle/>
                    <a:p>
                      <a:pPr algn="ctr"/>
                      <a:endParaRPr lang="fr-CA" sz="1400" b="0" i="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525" indent="0" algn="ctr">
                        <a:tabLst/>
                      </a:pPr>
                      <a:r>
                        <a:rPr lang="fr-CA" sz="1400" b="0" i="0">
                          <a:solidFill>
                            <a:schemeClr val="tx1"/>
                          </a:solidFill>
                          <a:latin typeface="Arial" panose="020B0604020202020204" pitchFamily="34" charset="0"/>
                          <a:cs typeface="Arial" panose="020B0604020202020204" pitchFamily="34" charset="0"/>
                        </a:rPr>
                        <a:t>95°C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525" indent="0" algn="ctr">
                        <a:tabLst/>
                      </a:pPr>
                      <a:r>
                        <a:rPr lang="fr-CA" sz="1400" b="0" i="0">
                          <a:solidFill>
                            <a:schemeClr val="tx1"/>
                          </a:solidFill>
                          <a:latin typeface="Arial" panose="020B0604020202020204" pitchFamily="34" charset="0"/>
                          <a:cs typeface="Arial" panose="020B0604020202020204" pitchFamily="34" charset="0"/>
                        </a:rPr>
                        <a:t>50-65°C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400" b="0" i="0">
                          <a:solidFill>
                            <a:schemeClr val="tx1"/>
                          </a:solidFill>
                          <a:latin typeface="Arial" panose="020B0604020202020204" pitchFamily="34" charset="0"/>
                          <a:cs typeface="Arial" panose="020B0604020202020204" pitchFamily="34" charset="0"/>
                        </a:rPr>
                        <a:t>75°C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0714777"/>
                  </a:ext>
                </a:extLst>
              </a:tr>
              <a:tr h="0">
                <a:tc vMerge="1">
                  <a:txBody>
                    <a:bodyPr/>
                    <a:lstStyle/>
                    <a:p>
                      <a:pPr algn="ctr"/>
                      <a:endParaRPr lang="fr-CA" sz="1600" b="0" i="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525" indent="0" algn="ctr">
                        <a:tabLst/>
                      </a:pPr>
                      <a:r>
                        <a:rPr lang="fr-CA" sz="1600" b="0" i="0">
                          <a:solidFill>
                            <a:schemeClr val="tx1"/>
                          </a:solidFill>
                          <a:latin typeface="Arial" panose="020B0604020202020204" pitchFamily="34" charset="0"/>
                          <a:cs typeface="Arial" panose="020B0604020202020204" pitchFamily="34" charset="0"/>
                        </a:rPr>
                        <a:t>Séparation de l’ADN </a:t>
                      </a:r>
                      <a:br>
                        <a:rPr lang="fr-CA" sz="1600" b="0" i="0">
                          <a:solidFill>
                            <a:schemeClr val="tx1"/>
                          </a:solidFill>
                          <a:latin typeface="Arial" panose="020B0604020202020204" pitchFamily="34" charset="0"/>
                          <a:cs typeface="Arial" panose="020B0604020202020204" pitchFamily="34" charset="0"/>
                        </a:rPr>
                      </a:br>
                      <a:r>
                        <a:rPr lang="fr-CA" sz="1600" b="0" i="0">
                          <a:solidFill>
                            <a:schemeClr val="tx1"/>
                          </a:solidFill>
                          <a:latin typeface="Arial" panose="020B0604020202020204" pitchFamily="34" charset="0"/>
                          <a:cs typeface="Arial" panose="020B0604020202020204" pitchFamily="34" charset="0"/>
                        </a:rPr>
                        <a:t>en deux brins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525" indent="0" algn="ctr">
                        <a:tabLst/>
                      </a:pPr>
                      <a:r>
                        <a:rPr lang="fr-CA" sz="1600" b="0" i="0">
                          <a:solidFill>
                            <a:schemeClr val="tx1"/>
                          </a:solidFill>
                          <a:latin typeface="Arial" panose="020B0604020202020204" pitchFamily="34" charset="0"/>
                          <a:cs typeface="Arial" panose="020B0604020202020204" pitchFamily="34" charset="0"/>
                        </a:rPr>
                        <a:t>Attachement des</a:t>
                      </a:r>
                      <a:br>
                        <a:rPr lang="fr-CA" sz="1600" b="0" i="0">
                          <a:solidFill>
                            <a:schemeClr val="tx1"/>
                          </a:solidFill>
                          <a:latin typeface="Arial" panose="020B0604020202020204" pitchFamily="34" charset="0"/>
                          <a:cs typeface="Arial" panose="020B0604020202020204" pitchFamily="34" charset="0"/>
                        </a:rPr>
                      </a:br>
                      <a:r>
                        <a:rPr lang="fr-CA" sz="1600" b="0" i="0">
                          <a:solidFill>
                            <a:schemeClr val="tx1"/>
                          </a:solidFill>
                          <a:latin typeface="Arial" panose="020B0604020202020204" pitchFamily="34" charset="0"/>
                          <a:cs typeface="Arial" panose="020B0604020202020204" pitchFamily="34" charset="0"/>
                        </a:rPr>
                        <a:t> amorces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b="0" i="0">
                          <a:solidFill>
                            <a:schemeClr val="tx1"/>
                          </a:solidFill>
                          <a:latin typeface="Arial" panose="020B0604020202020204" pitchFamily="34" charset="0"/>
                          <a:cs typeface="Arial" panose="020B0604020202020204" pitchFamily="34" charset="0"/>
                        </a:rPr>
                        <a:t>La polymérase vient synthétiser le fragment complémentaire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6682809"/>
                  </a:ext>
                </a:extLst>
              </a:tr>
            </a:tbl>
          </a:graphicData>
        </a:graphic>
      </p:graphicFrame>
      <p:sp>
        <p:nvSpPr>
          <p:cNvPr id="2" name="Title 1">
            <a:extLst>
              <a:ext uri="{FF2B5EF4-FFF2-40B4-BE49-F238E27FC236}">
                <a16:creationId xmlns:a16="http://schemas.microsoft.com/office/drawing/2014/main" id="{E06ADEC6-5AC7-A045-A2B1-766EEFA28B91}"/>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Amplification en chaîne par polymérase </a:t>
            </a:r>
          </a:p>
        </p:txBody>
      </p:sp>
      <p:sp>
        <p:nvSpPr>
          <p:cNvPr id="4" name="Slide Number Placeholder 3">
            <a:extLst>
              <a:ext uri="{FF2B5EF4-FFF2-40B4-BE49-F238E27FC236}">
                <a16:creationId xmlns:a16="http://schemas.microsoft.com/office/drawing/2014/main" id="{5603EB9B-9762-A547-86D2-14F25D919A40}"/>
              </a:ext>
            </a:extLst>
          </p:cNvPr>
          <p:cNvSpPr>
            <a:spLocks noGrp="1"/>
          </p:cNvSpPr>
          <p:nvPr>
            <p:ph type="sldNum" sz="quarter" idx="12"/>
          </p:nvPr>
        </p:nvSpPr>
        <p:spPr>
          <a:xfrm>
            <a:off x="8562878" y="6380430"/>
            <a:ext cx="2743200" cy="365125"/>
          </a:xfrm>
        </p:spPr>
        <p:txBody>
          <a:bodyPr/>
          <a:lstStyle/>
          <a:p>
            <a:fld id="{9B15ED26-301E-7946-9B9C-2C2CD640F984}" type="slidenum">
              <a:rPr lang="fr-FR" smtClean="0">
                <a:latin typeface="Arial" panose="020B0604020202020204" pitchFamily="34" charset="0"/>
                <a:cs typeface="Arial" panose="020B0604020202020204" pitchFamily="34" charset="0"/>
              </a:rPr>
              <a:t>8</a:t>
            </a:fld>
            <a:endParaRPr lang="fr-FR">
              <a:latin typeface="Arial" panose="020B0604020202020204" pitchFamily="34" charset="0"/>
              <a:cs typeface="Arial" panose="020B0604020202020204" pitchFamily="34" charset="0"/>
            </a:endParaRPr>
          </a:p>
        </p:txBody>
      </p:sp>
      <p:sp>
        <p:nvSpPr>
          <p:cNvPr id="2069" name="Stored Data 10">
            <a:extLst>
              <a:ext uri="{FF2B5EF4-FFF2-40B4-BE49-F238E27FC236}">
                <a16:creationId xmlns:a16="http://schemas.microsoft.com/office/drawing/2014/main" id="{4CE83894-B7AC-69D8-682E-06EEDBD4F83E}"/>
              </a:ext>
            </a:extLst>
          </p:cNvPr>
          <p:cNvSpPr/>
          <p:nvPr/>
        </p:nvSpPr>
        <p:spPr>
          <a:xfrm rot="5400000">
            <a:off x="1278024" y="6274082"/>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070" name="Stored Data 10">
            <a:extLst>
              <a:ext uri="{FF2B5EF4-FFF2-40B4-BE49-F238E27FC236}">
                <a16:creationId xmlns:a16="http://schemas.microsoft.com/office/drawing/2014/main" id="{758DF722-308F-A856-1F1F-C345068106CC}"/>
              </a:ext>
            </a:extLst>
          </p:cNvPr>
          <p:cNvSpPr/>
          <p:nvPr/>
        </p:nvSpPr>
        <p:spPr>
          <a:xfrm rot="16200000">
            <a:off x="472883" y="6302785"/>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071" name="Stored Data 10">
            <a:extLst>
              <a:ext uri="{FF2B5EF4-FFF2-40B4-BE49-F238E27FC236}">
                <a16:creationId xmlns:a16="http://schemas.microsoft.com/office/drawing/2014/main" id="{D043A019-76E1-5AF2-5B49-F381306DFA7F}"/>
              </a:ext>
            </a:extLst>
          </p:cNvPr>
          <p:cNvSpPr/>
          <p:nvPr/>
        </p:nvSpPr>
        <p:spPr>
          <a:xfrm rot="5400000">
            <a:off x="875561" y="6469127"/>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073" name="Stored Data 10">
            <a:extLst>
              <a:ext uri="{FF2B5EF4-FFF2-40B4-BE49-F238E27FC236}">
                <a16:creationId xmlns:a16="http://schemas.microsoft.com/office/drawing/2014/main" id="{CFE3B03F-725E-C2EC-8957-9ACCD2D91DDB}"/>
              </a:ext>
            </a:extLst>
          </p:cNvPr>
          <p:cNvSpPr/>
          <p:nvPr/>
        </p:nvSpPr>
        <p:spPr>
          <a:xfrm rot="16200000">
            <a:off x="54257" y="642914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02" name="Stored Data 10">
            <a:extLst>
              <a:ext uri="{FF2B5EF4-FFF2-40B4-BE49-F238E27FC236}">
                <a16:creationId xmlns:a16="http://schemas.microsoft.com/office/drawing/2014/main" id="{FD980C6F-28FC-6426-39F6-503B785DF8EF}"/>
              </a:ext>
            </a:extLst>
          </p:cNvPr>
          <p:cNvSpPr/>
          <p:nvPr/>
        </p:nvSpPr>
        <p:spPr>
          <a:xfrm rot="16200000">
            <a:off x="35413" y="4962646"/>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103" name="Stored Data 10">
            <a:extLst>
              <a:ext uri="{FF2B5EF4-FFF2-40B4-BE49-F238E27FC236}">
                <a16:creationId xmlns:a16="http://schemas.microsoft.com/office/drawing/2014/main" id="{9B54E759-D409-2D35-4533-46AE3564D7B8}"/>
              </a:ext>
            </a:extLst>
          </p:cNvPr>
          <p:cNvSpPr/>
          <p:nvPr/>
        </p:nvSpPr>
        <p:spPr>
          <a:xfrm rot="5400000">
            <a:off x="59141" y="5306893"/>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104" name="Stored Data 10">
            <a:extLst>
              <a:ext uri="{FF2B5EF4-FFF2-40B4-BE49-F238E27FC236}">
                <a16:creationId xmlns:a16="http://schemas.microsoft.com/office/drawing/2014/main" id="{244C5E0B-99AF-4B6C-AB81-0AA600F140BA}"/>
              </a:ext>
            </a:extLst>
          </p:cNvPr>
          <p:cNvSpPr/>
          <p:nvPr/>
        </p:nvSpPr>
        <p:spPr>
          <a:xfrm rot="16200000">
            <a:off x="388210" y="493256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05" name="Stored Data 10">
            <a:extLst>
              <a:ext uri="{FF2B5EF4-FFF2-40B4-BE49-F238E27FC236}">
                <a16:creationId xmlns:a16="http://schemas.microsoft.com/office/drawing/2014/main" id="{1C9D9375-E00D-3998-B14E-AF643B62DB62}"/>
              </a:ext>
            </a:extLst>
          </p:cNvPr>
          <p:cNvSpPr/>
          <p:nvPr/>
        </p:nvSpPr>
        <p:spPr>
          <a:xfrm rot="5400000">
            <a:off x="352055" y="527000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06" name="Stored Data 10">
            <a:extLst>
              <a:ext uri="{FF2B5EF4-FFF2-40B4-BE49-F238E27FC236}">
                <a16:creationId xmlns:a16="http://schemas.microsoft.com/office/drawing/2014/main" id="{E1790EE0-961B-8DBE-0350-27CA1B218A62}"/>
              </a:ext>
            </a:extLst>
          </p:cNvPr>
          <p:cNvSpPr/>
          <p:nvPr/>
        </p:nvSpPr>
        <p:spPr>
          <a:xfrm rot="16200000">
            <a:off x="690148" y="4958658"/>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107" name="Stored Data 10">
            <a:extLst>
              <a:ext uri="{FF2B5EF4-FFF2-40B4-BE49-F238E27FC236}">
                <a16:creationId xmlns:a16="http://schemas.microsoft.com/office/drawing/2014/main" id="{FF7064FE-0E4D-6ED3-BB2E-7E113005EF92}"/>
              </a:ext>
            </a:extLst>
          </p:cNvPr>
          <p:cNvSpPr/>
          <p:nvPr/>
        </p:nvSpPr>
        <p:spPr>
          <a:xfrm rot="5400000">
            <a:off x="713876" y="530290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108" name="Stored Data 10">
            <a:extLst>
              <a:ext uri="{FF2B5EF4-FFF2-40B4-BE49-F238E27FC236}">
                <a16:creationId xmlns:a16="http://schemas.microsoft.com/office/drawing/2014/main" id="{DFAE07F4-494B-F132-03D2-1E58550212AC}"/>
              </a:ext>
            </a:extLst>
          </p:cNvPr>
          <p:cNvSpPr/>
          <p:nvPr/>
        </p:nvSpPr>
        <p:spPr>
          <a:xfrm rot="16200000">
            <a:off x="1035404" y="493780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09" name="Stored Data 10">
            <a:extLst>
              <a:ext uri="{FF2B5EF4-FFF2-40B4-BE49-F238E27FC236}">
                <a16:creationId xmlns:a16="http://schemas.microsoft.com/office/drawing/2014/main" id="{445C278D-962C-F197-DB42-3D27F4677DE1}"/>
              </a:ext>
            </a:extLst>
          </p:cNvPr>
          <p:cNvSpPr/>
          <p:nvPr/>
        </p:nvSpPr>
        <p:spPr>
          <a:xfrm rot="5400000">
            <a:off x="999249" y="527523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20" name="Stored Data 10">
            <a:extLst>
              <a:ext uri="{FF2B5EF4-FFF2-40B4-BE49-F238E27FC236}">
                <a16:creationId xmlns:a16="http://schemas.microsoft.com/office/drawing/2014/main" id="{9318DEE5-7EDB-D2A0-EF77-C6555B8E5A41}"/>
              </a:ext>
            </a:extLst>
          </p:cNvPr>
          <p:cNvSpPr/>
          <p:nvPr/>
        </p:nvSpPr>
        <p:spPr>
          <a:xfrm rot="5400000">
            <a:off x="1363405" y="5314552"/>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21" name="Stored Data 10">
            <a:extLst>
              <a:ext uri="{FF2B5EF4-FFF2-40B4-BE49-F238E27FC236}">
                <a16:creationId xmlns:a16="http://schemas.microsoft.com/office/drawing/2014/main" id="{4199E22D-C517-1E70-2206-ED12C7C22A6A}"/>
              </a:ext>
            </a:extLst>
          </p:cNvPr>
          <p:cNvSpPr/>
          <p:nvPr/>
        </p:nvSpPr>
        <p:spPr>
          <a:xfrm rot="16200000">
            <a:off x="1327251" y="4982732"/>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22" name="Stored Data 10">
            <a:extLst>
              <a:ext uri="{FF2B5EF4-FFF2-40B4-BE49-F238E27FC236}">
                <a16:creationId xmlns:a16="http://schemas.microsoft.com/office/drawing/2014/main" id="{43B9AA21-ED12-ED87-26B5-6904FCEF7673}"/>
              </a:ext>
            </a:extLst>
          </p:cNvPr>
          <p:cNvSpPr/>
          <p:nvPr/>
        </p:nvSpPr>
        <p:spPr>
          <a:xfrm rot="5400000">
            <a:off x="1663018" y="5283170"/>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123" name="Stored Data 10">
            <a:extLst>
              <a:ext uri="{FF2B5EF4-FFF2-40B4-BE49-F238E27FC236}">
                <a16:creationId xmlns:a16="http://schemas.microsoft.com/office/drawing/2014/main" id="{1E1E8C7E-64F5-21A0-6E7A-255FD14A859B}"/>
              </a:ext>
            </a:extLst>
          </p:cNvPr>
          <p:cNvSpPr/>
          <p:nvPr/>
        </p:nvSpPr>
        <p:spPr>
          <a:xfrm rot="16200000">
            <a:off x="1686746" y="4941156"/>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124" name="Stored Data 10">
            <a:extLst>
              <a:ext uri="{FF2B5EF4-FFF2-40B4-BE49-F238E27FC236}">
                <a16:creationId xmlns:a16="http://schemas.microsoft.com/office/drawing/2014/main" id="{15A6E3B3-69AD-361B-A952-0841B7C7738F}"/>
              </a:ext>
            </a:extLst>
          </p:cNvPr>
          <p:cNvSpPr/>
          <p:nvPr/>
        </p:nvSpPr>
        <p:spPr>
          <a:xfrm rot="5400000">
            <a:off x="2016475" y="531270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25" name="Stored Data 10">
            <a:extLst>
              <a:ext uri="{FF2B5EF4-FFF2-40B4-BE49-F238E27FC236}">
                <a16:creationId xmlns:a16="http://schemas.microsoft.com/office/drawing/2014/main" id="{3C876760-EBA5-29A4-6069-E86358616BF5}"/>
              </a:ext>
            </a:extLst>
          </p:cNvPr>
          <p:cNvSpPr/>
          <p:nvPr/>
        </p:nvSpPr>
        <p:spPr>
          <a:xfrm rot="16200000">
            <a:off x="1980321" y="498088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26" name="Stored Data 10">
            <a:extLst>
              <a:ext uri="{FF2B5EF4-FFF2-40B4-BE49-F238E27FC236}">
                <a16:creationId xmlns:a16="http://schemas.microsoft.com/office/drawing/2014/main" id="{FE42F0D8-4866-E0A8-B80D-F605FFC9041E}"/>
              </a:ext>
            </a:extLst>
          </p:cNvPr>
          <p:cNvSpPr/>
          <p:nvPr/>
        </p:nvSpPr>
        <p:spPr>
          <a:xfrm rot="5400000">
            <a:off x="2343058" y="533672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27" name="Stored Data 10">
            <a:extLst>
              <a:ext uri="{FF2B5EF4-FFF2-40B4-BE49-F238E27FC236}">
                <a16:creationId xmlns:a16="http://schemas.microsoft.com/office/drawing/2014/main" id="{85C7289D-4449-5729-CC03-1C7790BAD59A}"/>
              </a:ext>
            </a:extLst>
          </p:cNvPr>
          <p:cNvSpPr/>
          <p:nvPr/>
        </p:nvSpPr>
        <p:spPr>
          <a:xfrm rot="16200000">
            <a:off x="2306904" y="500490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18" name="Rectangle 2117">
            <a:extLst>
              <a:ext uri="{FF2B5EF4-FFF2-40B4-BE49-F238E27FC236}">
                <a16:creationId xmlns:a16="http://schemas.microsoft.com/office/drawing/2014/main" id="{3CAAC6FA-7114-E556-A908-C63494BB22CF}"/>
              </a:ext>
            </a:extLst>
          </p:cNvPr>
          <p:cNvSpPr/>
          <p:nvPr/>
        </p:nvSpPr>
        <p:spPr>
          <a:xfrm>
            <a:off x="70263" y="5616654"/>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119" name="Rectangle 2118">
            <a:extLst>
              <a:ext uri="{FF2B5EF4-FFF2-40B4-BE49-F238E27FC236}">
                <a16:creationId xmlns:a16="http://schemas.microsoft.com/office/drawing/2014/main" id="{F4040DA4-3235-35D3-9FB8-8CB75147B171}"/>
              </a:ext>
            </a:extLst>
          </p:cNvPr>
          <p:cNvSpPr/>
          <p:nvPr/>
        </p:nvSpPr>
        <p:spPr>
          <a:xfrm>
            <a:off x="64290" y="4864949"/>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197" name="Rounded Rectangle 2196">
            <a:extLst>
              <a:ext uri="{FF2B5EF4-FFF2-40B4-BE49-F238E27FC236}">
                <a16:creationId xmlns:a16="http://schemas.microsoft.com/office/drawing/2014/main" id="{60B865DC-88A5-B777-AD4E-F2566F67ECE4}"/>
              </a:ext>
            </a:extLst>
          </p:cNvPr>
          <p:cNvSpPr/>
          <p:nvPr/>
        </p:nvSpPr>
        <p:spPr>
          <a:xfrm>
            <a:off x="1252136" y="2339341"/>
            <a:ext cx="806684" cy="502380"/>
          </a:xfrm>
          <a:custGeom>
            <a:avLst/>
            <a:gdLst>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91412 w 691412"/>
              <a:gd name="connsiteY4" fmla="*/ 476966 h 517951"/>
              <a:gd name="connsiteX5" fmla="*/ 650427 w 691412"/>
              <a:gd name="connsiteY5" fmla="*/ 517951 h 517951"/>
              <a:gd name="connsiteX6" fmla="*/ 40985 w 691412"/>
              <a:gd name="connsiteY6" fmla="*/ 517951 h 517951"/>
              <a:gd name="connsiteX7" fmla="*/ 0 w 691412"/>
              <a:gd name="connsiteY7" fmla="*/ 476966 h 517951"/>
              <a:gd name="connsiteX8" fmla="*/ 0 w 691412"/>
              <a:gd name="connsiteY8" fmla="*/ 40985 h 517951"/>
              <a:gd name="connsiteX0" fmla="*/ 6711 w 698123"/>
              <a:gd name="connsiteY0" fmla="*/ 40985 h 517951"/>
              <a:gd name="connsiteX1" fmla="*/ 47696 w 698123"/>
              <a:gd name="connsiteY1" fmla="*/ 0 h 517951"/>
              <a:gd name="connsiteX2" fmla="*/ 657138 w 698123"/>
              <a:gd name="connsiteY2" fmla="*/ 0 h 517951"/>
              <a:gd name="connsiteX3" fmla="*/ 698123 w 698123"/>
              <a:gd name="connsiteY3" fmla="*/ 40985 h 517951"/>
              <a:gd name="connsiteX4" fmla="*/ 698123 w 698123"/>
              <a:gd name="connsiteY4" fmla="*/ 476966 h 517951"/>
              <a:gd name="connsiteX5" fmla="*/ 657138 w 698123"/>
              <a:gd name="connsiteY5" fmla="*/ 517951 h 517951"/>
              <a:gd name="connsiteX6" fmla="*/ 47696 w 698123"/>
              <a:gd name="connsiteY6" fmla="*/ 517951 h 517951"/>
              <a:gd name="connsiteX7" fmla="*/ 6711 w 698123"/>
              <a:gd name="connsiteY7" fmla="*/ 476966 h 517951"/>
              <a:gd name="connsiteX8" fmla="*/ 0 w 698123"/>
              <a:gd name="connsiteY8" fmla="*/ 263742 h 517951"/>
              <a:gd name="connsiteX9" fmla="*/ 6711 w 698123"/>
              <a:gd name="connsiteY9"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91412 w 691412"/>
              <a:gd name="connsiteY4" fmla="*/ 476966 h 517951"/>
              <a:gd name="connsiteX5" fmla="*/ 650427 w 691412"/>
              <a:gd name="connsiteY5" fmla="*/ 517951 h 517951"/>
              <a:gd name="connsiteX6" fmla="*/ 40985 w 691412"/>
              <a:gd name="connsiteY6" fmla="*/ 517951 h 517951"/>
              <a:gd name="connsiteX7" fmla="*/ 0 w 691412"/>
              <a:gd name="connsiteY7" fmla="*/ 476966 h 517951"/>
              <a:gd name="connsiteX8" fmla="*/ 36832 w 691412"/>
              <a:gd name="connsiteY8" fmla="*/ 273418 h 517951"/>
              <a:gd name="connsiteX9" fmla="*/ 0 w 691412"/>
              <a:gd name="connsiteY9"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85137 w 691412"/>
              <a:gd name="connsiteY4" fmla="*/ 254065 h 517951"/>
              <a:gd name="connsiteX5" fmla="*/ 691412 w 691412"/>
              <a:gd name="connsiteY5" fmla="*/ 476966 h 517951"/>
              <a:gd name="connsiteX6" fmla="*/ 650427 w 691412"/>
              <a:gd name="connsiteY6" fmla="*/ 517951 h 517951"/>
              <a:gd name="connsiteX7" fmla="*/ 40985 w 691412"/>
              <a:gd name="connsiteY7" fmla="*/ 517951 h 517951"/>
              <a:gd name="connsiteX8" fmla="*/ 0 w 691412"/>
              <a:gd name="connsiteY8" fmla="*/ 476966 h 517951"/>
              <a:gd name="connsiteX9" fmla="*/ 36832 w 691412"/>
              <a:gd name="connsiteY9" fmla="*/ 273418 h 517951"/>
              <a:gd name="connsiteX10" fmla="*/ 0 w 691412"/>
              <a:gd name="connsiteY10"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51270 w 691412"/>
              <a:gd name="connsiteY4" fmla="*/ 263741 h 517951"/>
              <a:gd name="connsiteX5" fmla="*/ 691412 w 691412"/>
              <a:gd name="connsiteY5" fmla="*/ 476966 h 517951"/>
              <a:gd name="connsiteX6" fmla="*/ 650427 w 691412"/>
              <a:gd name="connsiteY6" fmla="*/ 517951 h 517951"/>
              <a:gd name="connsiteX7" fmla="*/ 40985 w 691412"/>
              <a:gd name="connsiteY7" fmla="*/ 517951 h 517951"/>
              <a:gd name="connsiteX8" fmla="*/ 0 w 691412"/>
              <a:gd name="connsiteY8" fmla="*/ 476966 h 517951"/>
              <a:gd name="connsiteX9" fmla="*/ 36832 w 691412"/>
              <a:gd name="connsiteY9" fmla="*/ 273418 h 517951"/>
              <a:gd name="connsiteX10" fmla="*/ 0 w 691412"/>
              <a:gd name="connsiteY10" fmla="*/ 40985 h 517951"/>
              <a:gd name="connsiteX0" fmla="*/ 0 w 811632"/>
              <a:gd name="connsiteY0" fmla="*/ 26413 h 517951"/>
              <a:gd name="connsiteX1" fmla="*/ 161205 w 811632"/>
              <a:gd name="connsiteY1" fmla="*/ 0 h 517951"/>
              <a:gd name="connsiteX2" fmla="*/ 770647 w 811632"/>
              <a:gd name="connsiteY2" fmla="*/ 0 h 517951"/>
              <a:gd name="connsiteX3" fmla="*/ 811632 w 811632"/>
              <a:gd name="connsiteY3" fmla="*/ 40985 h 517951"/>
              <a:gd name="connsiteX4" fmla="*/ 771490 w 811632"/>
              <a:gd name="connsiteY4" fmla="*/ 263741 h 517951"/>
              <a:gd name="connsiteX5" fmla="*/ 811632 w 811632"/>
              <a:gd name="connsiteY5" fmla="*/ 476966 h 517951"/>
              <a:gd name="connsiteX6" fmla="*/ 770647 w 811632"/>
              <a:gd name="connsiteY6" fmla="*/ 517951 h 517951"/>
              <a:gd name="connsiteX7" fmla="*/ 161205 w 811632"/>
              <a:gd name="connsiteY7" fmla="*/ 517951 h 517951"/>
              <a:gd name="connsiteX8" fmla="*/ 120220 w 811632"/>
              <a:gd name="connsiteY8" fmla="*/ 476966 h 517951"/>
              <a:gd name="connsiteX9" fmla="*/ 157052 w 811632"/>
              <a:gd name="connsiteY9" fmla="*/ 273418 h 517951"/>
              <a:gd name="connsiteX10" fmla="*/ 0 w 811632"/>
              <a:gd name="connsiteY10" fmla="*/ 26413 h 517951"/>
              <a:gd name="connsiteX0" fmla="*/ 0 w 811632"/>
              <a:gd name="connsiteY0" fmla="*/ 26413 h 517951"/>
              <a:gd name="connsiteX1" fmla="*/ 161205 w 811632"/>
              <a:gd name="connsiteY1" fmla="*/ 0 h 517951"/>
              <a:gd name="connsiteX2" fmla="*/ 770647 w 811632"/>
              <a:gd name="connsiteY2" fmla="*/ 0 h 517951"/>
              <a:gd name="connsiteX3" fmla="*/ 811632 w 811632"/>
              <a:gd name="connsiteY3" fmla="*/ 40985 h 517951"/>
              <a:gd name="connsiteX4" fmla="*/ 771490 w 811632"/>
              <a:gd name="connsiteY4" fmla="*/ 263741 h 517951"/>
              <a:gd name="connsiteX5" fmla="*/ 811632 w 811632"/>
              <a:gd name="connsiteY5" fmla="*/ 476966 h 517951"/>
              <a:gd name="connsiteX6" fmla="*/ 770647 w 811632"/>
              <a:gd name="connsiteY6" fmla="*/ 517951 h 517951"/>
              <a:gd name="connsiteX7" fmla="*/ 161205 w 811632"/>
              <a:gd name="connsiteY7" fmla="*/ 517951 h 517951"/>
              <a:gd name="connsiteX8" fmla="*/ 120220 w 811632"/>
              <a:gd name="connsiteY8" fmla="*/ 476966 h 517951"/>
              <a:gd name="connsiteX9" fmla="*/ 157052 w 811632"/>
              <a:gd name="connsiteY9" fmla="*/ 273418 h 517951"/>
              <a:gd name="connsiteX10" fmla="*/ 0 w 811632"/>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71490 w 855349"/>
              <a:gd name="connsiteY4" fmla="*/ 263741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71490 w 855349"/>
              <a:gd name="connsiteY4" fmla="*/ 263741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95121 w 855349"/>
              <a:gd name="connsiteY9" fmla="*/ 280704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06050 w 855349"/>
              <a:gd name="connsiteY9" fmla="*/ 284347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06050 w 855349"/>
              <a:gd name="connsiteY9" fmla="*/ 284347 h 517951"/>
              <a:gd name="connsiteX10" fmla="*/ 0 w 855349"/>
              <a:gd name="connsiteY10" fmla="*/ 26413 h 51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5349" h="517951">
                <a:moveTo>
                  <a:pt x="0" y="26413"/>
                </a:moveTo>
                <a:cubicBezTo>
                  <a:pt x="0" y="3778"/>
                  <a:pt x="138570" y="0"/>
                  <a:pt x="161205" y="0"/>
                </a:cubicBezTo>
                <a:lnTo>
                  <a:pt x="770647" y="0"/>
                </a:lnTo>
                <a:cubicBezTo>
                  <a:pt x="793282" y="0"/>
                  <a:pt x="855349" y="36565"/>
                  <a:pt x="855349" y="59200"/>
                </a:cubicBezTo>
                <a:cubicBezTo>
                  <a:pt x="827396" y="127380"/>
                  <a:pt x="755727" y="282994"/>
                  <a:pt x="767847" y="365746"/>
                </a:cubicBezTo>
                <a:lnTo>
                  <a:pt x="811632" y="476966"/>
                </a:lnTo>
                <a:cubicBezTo>
                  <a:pt x="811632" y="499601"/>
                  <a:pt x="793282" y="517951"/>
                  <a:pt x="770647" y="517951"/>
                </a:cubicBezTo>
                <a:lnTo>
                  <a:pt x="161205" y="517951"/>
                </a:lnTo>
                <a:cubicBezTo>
                  <a:pt x="138570" y="517951"/>
                  <a:pt x="120220" y="499601"/>
                  <a:pt x="120220" y="476966"/>
                </a:cubicBezTo>
                <a:lnTo>
                  <a:pt x="106050" y="284347"/>
                </a:lnTo>
                <a:cubicBezTo>
                  <a:pt x="82844" y="202012"/>
                  <a:pt x="92425" y="236254"/>
                  <a:pt x="0" y="26413"/>
                </a:cubicBezTo>
                <a:close/>
              </a:path>
            </a:pathLst>
          </a:custGeom>
          <a:solidFill>
            <a:srgbClr val="A8E0EF"/>
          </a:solidFill>
          <a:ln>
            <a:solidFill>
              <a:srgbClr val="76C0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nvGrpSpPr>
          <p:cNvPr id="2400" name="Group 2399">
            <a:extLst>
              <a:ext uri="{FF2B5EF4-FFF2-40B4-BE49-F238E27FC236}">
                <a16:creationId xmlns:a16="http://schemas.microsoft.com/office/drawing/2014/main" id="{3EBB084C-2E09-CD05-BE3D-F97F4A11BE0D}"/>
              </a:ext>
            </a:extLst>
          </p:cNvPr>
          <p:cNvGrpSpPr/>
          <p:nvPr/>
        </p:nvGrpSpPr>
        <p:grpSpPr>
          <a:xfrm>
            <a:off x="3136708" y="5731290"/>
            <a:ext cx="2628000" cy="494056"/>
            <a:chOff x="3136708" y="5731290"/>
            <a:chExt cx="2628000" cy="494056"/>
          </a:xfrm>
        </p:grpSpPr>
        <p:sp>
          <p:nvSpPr>
            <p:cNvPr id="2254" name="Stored Data 10">
              <a:extLst>
                <a:ext uri="{FF2B5EF4-FFF2-40B4-BE49-F238E27FC236}">
                  <a16:creationId xmlns:a16="http://schemas.microsoft.com/office/drawing/2014/main" id="{702D8736-701B-2590-3F20-934530FE980A}"/>
                </a:ext>
              </a:extLst>
            </p:cNvPr>
            <p:cNvSpPr/>
            <p:nvPr/>
          </p:nvSpPr>
          <p:spPr>
            <a:xfrm rot="5400000">
              <a:off x="3125586" y="5846682"/>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56" name="Stored Data 10">
              <a:extLst>
                <a:ext uri="{FF2B5EF4-FFF2-40B4-BE49-F238E27FC236}">
                  <a16:creationId xmlns:a16="http://schemas.microsoft.com/office/drawing/2014/main" id="{2475572D-B5B0-39C5-7B57-997F04BE9974}"/>
                </a:ext>
              </a:extLst>
            </p:cNvPr>
            <p:cNvSpPr/>
            <p:nvPr/>
          </p:nvSpPr>
          <p:spPr>
            <a:xfrm rot="5400000">
              <a:off x="3418500" y="580978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58" name="Stored Data 10">
              <a:extLst>
                <a:ext uri="{FF2B5EF4-FFF2-40B4-BE49-F238E27FC236}">
                  <a16:creationId xmlns:a16="http://schemas.microsoft.com/office/drawing/2014/main" id="{FE8C875C-CB11-D274-19FC-5701854D9E5E}"/>
                </a:ext>
              </a:extLst>
            </p:cNvPr>
            <p:cNvSpPr/>
            <p:nvPr/>
          </p:nvSpPr>
          <p:spPr>
            <a:xfrm rot="5400000">
              <a:off x="3780321" y="584269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60" name="Stored Data 10">
              <a:extLst>
                <a:ext uri="{FF2B5EF4-FFF2-40B4-BE49-F238E27FC236}">
                  <a16:creationId xmlns:a16="http://schemas.microsoft.com/office/drawing/2014/main" id="{61495BDB-EB35-FC85-86EA-77D38A73E83D}"/>
                </a:ext>
              </a:extLst>
            </p:cNvPr>
            <p:cNvSpPr/>
            <p:nvPr/>
          </p:nvSpPr>
          <p:spPr>
            <a:xfrm rot="5400000">
              <a:off x="4065694" y="5815028"/>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61" name="Stored Data 10">
              <a:extLst>
                <a:ext uri="{FF2B5EF4-FFF2-40B4-BE49-F238E27FC236}">
                  <a16:creationId xmlns:a16="http://schemas.microsoft.com/office/drawing/2014/main" id="{694EDA3C-6DAC-6392-D1AB-A722357A6F0F}"/>
                </a:ext>
              </a:extLst>
            </p:cNvPr>
            <p:cNvSpPr/>
            <p:nvPr/>
          </p:nvSpPr>
          <p:spPr>
            <a:xfrm rot="5400000">
              <a:off x="4429850" y="5854341"/>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63" name="Stored Data 10">
              <a:extLst>
                <a:ext uri="{FF2B5EF4-FFF2-40B4-BE49-F238E27FC236}">
                  <a16:creationId xmlns:a16="http://schemas.microsoft.com/office/drawing/2014/main" id="{14ECD02A-30C0-741B-8A76-5F8C02E60125}"/>
                </a:ext>
              </a:extLst>
            </p:cNvPr>
            <p:cNvSpPr/>
            <p:nvPr/>
          </p:nvSpPr>
          <p:spPr>
            <a:xfrm rot="5400000">
              <a:off x="4729463" y="5822959"/>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65" name="Stored Data 10">
              <a:extLst>
                <a:ext uri="{FF2B5EF4-FFF2-40B4-BE49-F238E27FC236}">
                  <a16:creationId xmlns:a16="http://schemas.microsoft.com/office/drawing/2014/main" id="{3869628A-764E-108F-0157-A3DABDCC9A54}"/>
                </a:ext>
              </a:extLst>
            </p:cNvPr>
            <p:cNvSpPr/>
            <p:nvPr/>
          </p:nvSpPr>
          <p:spPr>
            <a:xfrm rot="5400000">
              <a:off x="5082920" y="5852498"/>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67" name="Stored Data 10">
              <a:extLst>
                <a:ext uri="{FF2B5EF4-FFF2-40B4-BE49-F238E27FC236}">
                  <a16:creationId xmlns:a16="http://schemas.microsoft.com/office/drawing/2014/main" id="{BBC45F4A-F7A8-B857-2723-209E323552FC}"/>
                </a:ext>
              </a:extLst>
            </p:cNvPr>
            <p:cNvSpPr/>
            <p:nvPr/>
          </p:nvSpPr>
          <p:spPr>
            <a:xfrm rot="5400000">
              <a:off x="5409503" y="587651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69" name="Rectangle 2268">
              <a:extLst>
                <a:ext uri="{FF2B5EF4-FFF2-40B4-BE49-F238E27FC236}">
                  <a16:creationId xmlns:a16="http://schemas.microsoft.com/office/drawing/2014/main" id="{75F01F7D-A598-D8CA-0AD3-2C83BF23E1A4}"/>
                </a:ext>
              </a:extLst>
            </p:cNvPr>
            <p:cNvSpPr/>
            <p:nvPr/>
          </p:nvSpPr>
          <p:spPr>
            <a:xfrm>
              <a:off x="3136708" y="6156443"/>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grpSp>
      <p:grpSp>
        <p:nvGrpSpPr>
          <p:cNvPr id="2399" name="Group 2398">
            <a:extLst>
              <a:ext uri="{FF2B5EF4-FFF2-40B4-BE49-F238E27FC236}">
                <a16:creationId xmlns:a16="http://schemas.microsoft.com/office/drawing/2014/main" id="{59313F9D-1BCF-4431-FAEF-9C273D7CC522}"/>
              </a:ext>
            </a:extLst>
          </p:cNvPr>
          <p:cNvGrpSpPr/>
          <p:nvPr/>
        </p:nvGrpSpPr>
        <p:grpSpPr>
          <a:xfrm>
            <a:off x="3148508" y="3756834"/>
            <a:ext cx="2628000" cy="499482"/>
            <a:chOff x="3148508" y="3756834"/>
            <a:chExt cx="2628000" cy="499482"/>
          </a:xfrm>
        </p:grpSpPr>
        <p:sp>
          <p:nvSpPr>
            <p:cNvPr id="2253" name="Stored Data 10">
              <a:extLst>
                <a:ext uri="{FF2B5EF4-FFF2-40B4-BE49-F238E27FC236}">
                  <a16:creationId xmlns:a16="http://schemas.microsoft.com/office/drawing/2014/main" id="{2F1533E2-3E7B-2B93-3E17-6F733A8E9149}"/>
                </a:ext>
              </a:extLst>
            </p:cNvPr>
            <p:cNvSpPr/>
            <p:nvPr/>
          </p:nvSpPr>
          <p:spPr>
            <a:xfrm rot="16200000">
              <a:off x="3119631" y="3854531"/>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55" name="Stored Data 10">
              <a:extLst>
                <a:ext uri="{FF2B5EF4-FFF2-40B4-BE49-F238E27FC236}">
                  <a16:creationId xmlns:a16="http://schemas.microsoft.com/office/drawing/2014/main" id="{5DDE9508-63D1-13DB-8444-49820D0D0D6D}"/>
                </a:ext>
              </a:extLst>
            </p:cNvPr>
            <p:cNvSpPr/>
            <p:nvPr/>
          </p:nvSpPr>
          <p:spPr>
            <a:xfrm rot="16200000">
              <a:off x="3472428" y="3824452"/>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57" name="Stored Data 10">
              <a:extLst>
                <a:ext uri="{FF2B5EF4-FFF2-40B4-BE49-F238E27FC236}">
                  <a16:creationId xmlns:a16="http://schemas.microsoft.com/office/drawing/2014/main" id="{18326588-8796-6A13-EA95-5CCE113E6BDF}"/>
                </a:ext>
              </a:extLst>
            </p:cNvPr>
            <p:cNvSpPr/>
            <p:nvPr/>
          </p:nvSpPr>
          <p:spPr>
            <a:xfrm rot="16200000">
              <a:off x="3774366" y="3850543"/>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59" name="Stored Data 10">
              <a:extLst>
                <a:ext uri="{FF2B5EF4-FFF2-40B4-BE49-F238E27FC236}">
                  <a16:creationId xmlns:a16="http://schemas.microsoft.com/office/drawing/2014/main" id="{9DF979DD-C1AE-6109-E0EC-A9549F6B88F0}"/>
                </a:ext>
              </a:extLst>
            </p:cNvPr>
            <p:cNvSpPr/>
            <p:nvPr/>
          </p:nvSpPr>
          <p:spPr>
            <a:xfrm rot="16200000">
              <a:off x="4119622" y="3829691"/>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62" name="Stored Data 10">
              <a:extLst>
                <a:ext uri="{FF2B5EF4-FFF2-40B4-BE49-F238E27FC236}">
                  <a16:creationId xmlns:a16="http://schemas.microsoft.com/office/drawing/2014/main" id="{70AF5F48-D793-5D0D-6065-DC753A2B7CA2}"/>
                </a:ext>
              </a:extLst>
            </p:cNvPr>
            <p:cNvSpPr/>
            <p:nvPr/>
          </p:nvSpPr>
          <p:spPr>
            <a:xfrm rot="16200000">
              <a:off x="4411469" y="387461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64" name="Stored Data 10">
              <a:extLst>
                <a:ext uri="{FF2B5EF4-FFF2-40B4-BE49-F238E27FC236}">
                  <a16:creationId xmlns:a16="http://schemas.microsoft.com/office/drawing/2014/main" id="{D92E9CF4-6DC3-B57A-E886-E2CA15CCC618}"/>
                </a:ext>
              </a:extLst>
            </p:cNvPr>
            <p:cNvSpPr/>
            <p:nvPr/>
          </p:nvSpPr>
          <p:spPr>
            <a:xfrm rot="16200000">
              <a:off x="4770964" y="383304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66" name="Stored Data 10">
              <a:extLst>
                <a:ext uri="{FF2B5EF4-FFF2-40B4-BE49-F238E27FC236}">
                  <a16:creationId xmlns:a16="http://schemas.microsoft.com/office/drawing/2014/main" id="{821C3F31-4EE0-421A-9A84-212CDD9BA70E}"/>
                </a:ext>
              </a:extLst>
            </p:cNvPr>
            <p:cNvSpPr/>
            <p:nvPr/>
          </p:nvSpPr>
          <p:spPr>
            <a:xfrm rot="16200000">
              <a:off x="5064539" y="3872774"/>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68" name="Stored Data 10">
              <a:extLst>
                <a:ext uri="{FF2B5EF4-FFF2-40B4-BE49-F238E27FC236}">
                  <a16:creationId xmlns:a16="http://schemas.microsoft.com/office/drawing/2014/main" id="{FE20C29E-82BE-62CA-4EB1-BC409D40E05E}"/>
                </a:ext>
              </a:extLst>
            </p:cNvPr>
            <p:cNvSpPr/>
            <p:nvPr/>
          </p:nvSpPr>
          <p:spPr>
            <a:xfrm rot="16200000">
              <a:off x="5391122" y="3896792"/>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70" name="Rectangle 2269">
              <a:extLst>
                <a:ext uri="{FF2B5EF4-FFF2-40B4-BE49-F238E27FC236}">
                  <a16:creationId xmlns:a16="http://schemas.microsoft.com/office/drawing/2014/main" id="{2AC0054D-EB02-FEB8-AF7E-BF8CAB667771}"/>
                </a:ext>
              </a:extLst>
            </p:cNvPr>
            <p:cNvSpPr/>
            <p:nvPr/>
          </p:nvSpPr>
          <p:spPr>
            <a:xfrm>
              <a:off x="3148508" y="3756834"/>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grpSp>
      <p:sp>
        <p:nvSpPr>
          <p:cNvPr id="2272" name="Stored Data 10">
            <a:extLst>
              <a:ext uri="{FF2B5EF4-FFF2-40B4-BE49-F238E27FC236}">
                <a16:creationId xmlns:a16="http://schemas.microsoft.com/office/drawing/2014/main" id="{640A6054-6895-47E9-AFD7-3F85D5E46CB9}"/>
              </a:ext>
            </a:extLst>
          </p:cNvPr>
          <p:cNvSpPr/>
          <p:nvPr/>
        </p:nvSpPr>
        <p:spPr>
          <a:xfrm rot="5400000">
            <a:off x="95989" y="3385219"/>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74" name="Stored Data 10">
            <a:extLst>
              <a:ext uri="{FF2B5EF4-FFF2-40B4-BE49-F238E27FC236}">
                <a16:creationId xmlns:a16="http://schemas.microsoft.com/office/drawing/2014/main" id="{EE1E115F-6C64-8C24-714A-A5F1E6D8CE01}"/>
              </a:ext>
            </a:extLst>
          </p:cNvPr>
          <p:cNvSpPr/>
          <p:nvPr/>
        </p:nvSpPr>
        <p:spPr>
          <a:xfrm rot="5400000">
            <a:off x="388903" y="3348326"/>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76" name="Stored Data 10">
            <a:extLst>
              <a:ext uri="{FF2B5EF4-FFF2-40B4-BE49-F238E27FC236}">
                <a16:creationId xmlns:a16="http://schemas.microsoft.com/office/drawing/2014/main" id="{F8A189A2-6296-7F2B-961F-D462F5826B1F}"/>
              </a:ext>
            </a:extLst>
          </p:cNvPr>
          <p:cNvSpPr/>
          <p:nvPr/>
        </p:nvSpPr>
        <p:spPr>
          <a:xfrm rot="5400000">
            <a:off x="750724" y="338123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78" name="Stored Data 10">
            <a:extLst>
              <a:ext uri="{FF2B5EF4-FFF2-40B4-BE49-F238E27FC236}">
                <a16:creationId xmlns:a16="http://schemas.microsoft.com/office/drawing/2014/main" id="{E145BD48-B401-7D2E-A304-1418A1BF2DE9}"/>
              </a:ext>
            </a:extLst>
          </p:cNvPr>
          <p:cNvSpPr/>
          <p:nvPr/>
        </p:nvSpPr>
        <p:spPr>
          <a:xfrm rot="5400000">
            <a:off x="1036097" y="3353565"/>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80" name="Rectangle 2279">
            <a:extLst>
              <a:ext uri="{FF2B5EF4-FFF2-40B4-BE49-F238E27FC236}">
                <a16:creationId xmlns:a16="http://schemas.microsoft.com/office/drawing/2014/main" id="{92C14CBB-7757-9CAF-9B61-535F9E3414C9}"/>
              </a:ext>
            </a:extLst>
          </p:cNvPr>
          <p:cNvSpPr/>
          <p:nvPr/>
        </p:nvSpPr>
        <p:spPr>
          <a:xfrm>
            <a:off x="51751" y="3682141"/>
            <a:ext cx="1400400" cy="68903"/>
          </a:xfrm>
          <a:prstGeom prst="rect">
            <a:avLst/>
          </a:prstGeom>
          <a:solidFill>
            <a:srgbClr val="AAEEE8"/>
          </a:solidFill>
          <a:ln>
            <a:solidFill>
              <a:srgbClr val="A5C3D2"/>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282" name="Stored Data 10">
            <a:extLst>
              <a:ext uri="{FF2B5EF4-FFF2-40B4-BE49-F238E27FC236}">
                <a16:creationId xmlns:a16="http://schemas.microsoft.com/office/drawing/2014/main" id="{8747BB76-A373-B10B-A211-1A32B27BD077}"/>
              </a:ext>
            </a:extLst>
          </p:cNvPr>
          <p:cNvSpPr/>
          <p:nvPr/>
        </p:nvSpPr>
        <p:spPr>
          <a:xfrm rot="16200000">
            <a:off x="1023692" y="400067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83" name="Stored Data 10">
            <a:extLst>
              <a:ext uri="{FF2B5EF4-FFF2-40B4-BE49-F238E27FC236}">
                <a16:creationId xmlns:a16="http://schemas.microsoft.com/office/drawing/2014/main" id="{F2B073C6-98F5-834C-41B8-83F9D1AA1885}"/>
              </a:ext>
            </a:extLst>
          </p:cNvPr>
          <p:cNvSpPr/>
          <p:nvPr/>
        </p:nvSpPr>
        <p:spPr>
          <a:xfrm rot="16200000">
            <a:off x="1383187" y="395909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84" name="Stored Data 10">
            <a:extLst>
              <a:ext uri="{FF2B5EF4-FFF2-40B4-BE49-F238E27FC236}">
                <a16:creationId xmlns:a16="http://schemas.microsoft.com/office/drawing/2014/main" id="{D619B945-6F37-AC80-DB03-87260A643925}"/>
              </a:ext>
            </a:extLst>
          </p:cNvPr>
          <p:cNvSpPr/>
          <p:nvPr/>
        </p:nvSpPr>
        <p:spPr>
          <a:xfrm rot="16200000">
            <a:off x="1676762" y="399882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85" name="Stored Data 10">
            <a:extLst>
              <a:ext uri="{FF2B5EF4-FFF2-40B4-BE49-F238E27FC236}">
                <a16:creationId xmlns:a16="http://schemas.microsoft.com/office/drawing/2014/main" id="{D059A9F5-5B9B-0F46-2BAD-9411A1F4CEC0}"/>
              </a:ext>
            </a:extLst>
          </p:cNvPr>
          <p:cNvSpPr/>
          <p:nvPr/>
        </p:nvSpPr>
        <p:spPr>
          <a:xfrm rot="16200000">
            <a:off x="2003345" y="4022845"/>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86" name="Rectangle 2285">
            <a:extLst>
              <a:ext uri="{FF2B5EF4-FFF2-40B4-BE49-F238E27FC236}">
                <a16:creationId xmlns:a16="http://schemas.microsoft.com/office/drawing/2014/main" id="{59885CA0-261C-C28E-B0D4-DBD61CD1DE44}"/>
              </a:ext>
            </a:extLst>
          </p:cNvPr>
          <p:cNvSpPr/>
          <p:nvPr/>
        </p:nvSpPr>
        <p:spPr>
          <a:xfrm>
            <a:off x="1001984" y="3880918"/>
            <a:ext cx="1400400" cy="68903"/>
          </a:xfrm>
          <a:prstGeom prst="rect">
            <a:avLst/>
          </a:prstGeom>
          <a:solidFill>
            <a:srgbClr val="AAEEE8"/>
          </a:solidFill>
          <a:ln>
            <a:solidFill>
              <a:srgbClr val="A5C3D2"/>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287" name="TextBox 2286">
            <a:extLst>
              <a:ext uri="{FF2B5EF4-FFF2-40B4-BE49-F238E27FC236}">
                <a16:creationId xmlns:a16="http://schemas.microsoft.com/office/drawing/2014/main" id="{EB2A7AFA-8121-100B-4DCD-261D08533603}"/>
              </a:ext>
            </a:extLst>
          </p:cNvPr>
          <p:cNvSpPr txBox="1"/>
          <p:nvPr/>
        </p:nvSpPr>
        <p:spPr>
          <a:xfrm>
            <a:off x="1452151" y="3367208"/>
            <a:ext cx="747320" cy="276999"/>
          </a:xfrm>
          <a:prstGeom prst="rect">
            <a:avLst/>
          </a:prstGeom>
          <a:noFill/>
        </p:spPr>
        <p:txBody>
          <a:bodyPr wrap="none" rtlCol="0">
            <a:spAutoFit/>
          </a:bodyPr>
          <a:lstStyle/>
          <a:p>
            <a:r>
              <a:rPr lang="fr-CA" sz="1200" i="1" err="1">
                <a:latin typeface="Arial" panose="020B0604020202020204" pitchFamily="34" charset="0"/>
                <a:cs typeface="Arial" panose="020B0604020202020204" pitchFamily="34" charset="0"/>
              </a:rPr>
              <a:t>Forward</a:t>
            </a:r>
            <a:endParaRPr lang="fr-CA" sz="1200" i="1">
              <a:latin typeface="Arial" panose="020B0604020202020204" pitchFamily="34" charset="0"/>
              <a:cs typeface="Arial" panose="020B0604020202020204" pitchFamily="34" charset="0"/>
            </a:endParaRPr>
          </a:p>
        </p:txBody>
      </p:sp>
      <p:sp>
        <p:nvSpPr>
          <p:cNvPr id="2289" name="TextBox 2288">
            <a:extLst>
              <a:ext uri="{FF2B5EF4-FFF2-40B4-BE49-F238E27FC236}">
                <a16:creationId xmlns:a16="http://schemas.microsoft.com/office/drawing/2014/main" id="{C178D213-36A8-904E-3D49-406F9C602AB5}"/>
              </a:ext>
            </a:extLst>
          </p:cNvPr>
          <p:cNvSpPr txBox="1"/>
          <p:nvPr/>
        </p:nvSpPr>
        <p:spPr>
          <a:xfrm>
            <a:off x="285593" y="3956625"/>
            <a:ext cx="755335" cy="276999"/>
          </a:xfrm>
          <a:prstGeom prst="rect">
            <a:avLst/>
          </a:prstGeom>
          <a:noFill/>
        </p:spPr>
        <p:txBody>
          <a:bodyPr wrap="none" rtlCol="0">
            <a:spAutoFit/>
          </a:bodyPr>
          <a:lstStyle/>
          <a:p>
            <a:r>
              <a:rPr lang="fr-CA" sz="1200" i="1">
                <a:latin typeface="Arial" panose="020B0604020202020204" pitchFamily="34" charset="0"/>
                <a:cs typeface="Arial" panose="020B0604020202020204" pitchFamily="34" charset="0"/>
              </a:rPr>
              <a:t>Reverse</a:t>
            </a:r>
          </a:p>
        </p:txBody>
      </p:sp>
      <p:grpSp>
        <p:nvGrpSpPr>
          <p:cNvPr id="2402" name="Group 2401">
            <a:extLst>
              <a:ext uri="{FF2B5EF4-FFF2-40B4-BE49-F238E27FC236}">
                <a16:creationId xmlns:a16="http://schemas.microsoft.com/office/drawing/2014/main" id="{56189A9E-D1AA-7F0E-A414-164C002FB1F2}"/>
              </a:ext>
            </a:extLst>
          </p:cNvPr>
          <p:cNvGrpSpPr/>
          <p:nvPr/>
        </p:nvGrpSpPr>
        <p:grpSpPr>
          <a:xfrm>
            <a:off x="6212497" y="5380975"/>
            <a:ext cx="2628000" cy="826262"/>
            <a:chOff x="6212497" y="5380975"/>
            <a:chExt cx="2628000" cy="826262"/>
          </a:xfrm>
        </p:grpSpPr>
        <p:sp>
          <p:nvSpPr>
            <p:cNvPr id="2291" name="Stored Data 10">
              <a:extLst>
                <a:ext uri="{FF2B5EF4-FFF2-40B4-BE49-F238E27FC236}">
                  <a16:creationId xmlns:a16="http://schemas.microsoft.com/office/drawing/2014/main" id="{2A0AF433-A370-A0D8-AA33-CF5DBCE0B809}"/>
                </a:ext>
              </a:extLst>
            </p:cNvPr>
            <p:cNvSpPr/>
            <p:nvPr/>
          </p:nvSpPr>
          <p:spPr>
            <a:xfrm rot="5400000">
              <a:off x="6201375" y="5828573"/>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93" name="Stored Data 10">
              <a:extLst>
                <a:ext uri="{FF2B5EF4-FFF2-40B4-BE49-F238E27FC236}">
                  <a16:creationId xmlns:a16="http://schemas.microsoft.com/office/drawing/2014/main" id="{33796DA2-3535-2079-ECB3-AAFAEDAA73D8}"/>
                </a:ext>
              </a:extLst>
            </p:cNvPr>
            <p:cNvSpPr/>
            <p:nvPr/>
          </p:nvSpPr>
          <p:spPr>
            <a:xfrm rot="5400000">
              <a:off x="6494289" y="579168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95" name="Stored Data 10">
              <a:extLst>
                <a:ext uri="{FF2B5EF4-FFF2-40B4-BE49-F238E27FC236}">
                  <a16:creationId xmlns:a16="http://schemas.microsoft.com/office/drawing/2014/main" id="{F4FAD959-B82E-B2AC-2395-8E9356C53581}"/>
                </a:ext>
              </a:extLst>
            </p:cNvPr>
            <p:cNvSpPr/>
            <p:nvPr/>
          </p:nvSpPr>
          <p:spPr>
            <a:xfrm rot="5400000">
              <a:off x="6856110" y="582458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97" name="Stored Data 10">
              <a:extLst>
                <a:ext uri="{FF2B5EF4-FFF2-40B4-BE49-F238E27FC236}">
                  <a16:creationId xmlns:a16="http://schemas.microsoft.com/office/drawing/2014/main" id="{23E2AB5D-4133-3FCC-0BC3-4FAE6CCFACB6}"/>
                </a:ext>
              </a:extLst>
            </p:cNvPr>
            <p:cNvSpPr/>
            <p:nvPr/>
          </p:nvSpPr>
          <p:spPr>
            <a:xfrm rot="5400000">
              <a:off x="7141483" y="579691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98" name="Stored Data 10">
              <a:extLst>
                <a:ext uri="{FF2B5EF4-FFF2-40B4-BE49-F238E27FC236}">
                  <a16:creationId xmlns:a16="http://schemas.microsoft.com/office/drawing/2014/main" id="{7C62CEA6-3CD1-E62C-009F-A4306E699C9B}"/>
                </a:ext>
              </a:extLst>
            </p:cNvPr>
            <p:cNvSpPr/>
            <p:nvPr/>
          </p:nvSpPr>
          <p:spPr>
            <a:xfrm rot="5400000">
              <a:off x="7505639" y="5836232"/>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00" name="Stored Data 10">
              <a:extLst>
                <a:ext uri="{FF2B5EF4-FFF2-40B4-BE49-F238E27FC236}">
                  <a16:creationId xmlns:a16="http://schemas.microsoft.com/office/drawing/2014/main" id="{2A3FA55E-7659-D398-F3E4-9B8D77846AB9}"/>
                </a:ext>
              </a:extLst>
            </p:cNvPr>
            <p:cNvSpPr/>
            <p:nvPr/>
          </p:nvSpPr>
          <p:spPr>
            <a:xfrm rot="5400000">
              <a:off x="7805252" y="5804850"/>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02" name="Stored Data 10">
              <a:extLst>
                <a:ext uri="{FF2B5EF4-FFF2-40B4-BE49-F238E27FC236}">
                  <a16:creationId xmlns:a16="http://schemas.microsoft.com/office/drawing/2014/main" id="{9A1A9A80-1E34-CC09-73DF-A863FB3872D8}"/>
                </a:ext>
              </a:extLst>
            </p:cNvPr>
            <p:cNvSpPr/>
            <p:nvPr/>
          </p:nvSpPr>
          <p:spPr>
            <a:xfrm rot="5400000">
              <a:off x="8158709" y="583438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04" name="Stored Data 10">
              <a:extLst>
                <a:ext uri="{FF2B5EF4-FFF2-40B4-BE49-F238E27FC236}">
                  <a16:creationId xmlns:a16="http://schemas.microsoft.com/office/drawing/2014/main" id="{0DD691CC-4170-E172-496D-AFCFB2AF9CA0}"/>
                </a:ext>
              </a:extLst>
            </p:cNvPr>
            <p:cNvSpPr/>
            <p:nvPr/>
          </p:nvSpPr>
          <p:spPr>
            <a:xfrm rot="5400000">
              <a:off x="8485292" y="585840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06" name="Rectangle 2305">
              <a:extLst>
                <a:ext uri="{FF2B5EF4-FFF2-40B4-BE49-F238E27FC236}">
                  <a16:creationId xmlns:a16="http://schemas.microsoft.com/office/drawing/2014/main" id="{2067761D-73CD-A473-34F7-734584C95622}"/>
                </a:ext>
              </a:extLst>
            </p:cNvPr>
            <p:cNvSpPr/>
            <p:nvPr/>
          </p:nvSpPr>
          <p:spPr>
            <a:xfrm>
              <a:off x="6212497" y="6138334"/>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308" name="Stored Data 10">
              <a:extLst>
                <a:ext uri="{FF2B5EF4-FFF2-40B4-BE49-F238E27FC236}">
                  <a16:creationId xmlns:a16="http://schemas.microsoft.com/office/drawing/2014/main" id="{5AE18167-6AC2-9018-0BBD-B41183EF4332}"/>
                </a:ext>
              </a:extLst>
            </p:cNvPr>
            <p:cNvSpPr/>
            <p:nvPr/>
          </p:nvSpPr>
          <p:spPr>
            <a:xfrm rot="16200000">
              <a:off x="7458304" y="550072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09" name="Stored Data 10">
              <a:extLst>
                <a:ext uri="{FF2B5EF4-FFF2-40B4-BE49-F238E27FC236}">
                  <a16:creationId xmlns:a16="http://schemas.microsoft.com/office/drawing/2014/main" id="{BB2BDF10-779C-DA99-00DA-2722BA2C1442}"/>
                </a:ext>
              </a:extLst>
            </p:cNvPr>
            <p:cNvSpPr/>
            <p:nvPr/>
          </p:nvSpPr>
          <p:spPr>
            <a:xfrm rot="16200000">
              <a:off x="7817799" y="545915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10" name="Stored Data 10">
              <a:extLst>
                <a:ext uri="{FF2B5EF4-FFF2-40B4-BE49-F238E27FC236}">
                  <a16:creationId xmlns:a16="http://schemas.microsoft.com/office/drawing/2014/main" id="{92390B88-F8C0-F92B-8DCB-AF9334C7DAEA}"/>
                </a:ext>
              </a:extLst>
            </p:cNvPr>
            <p:cNvSpPr/>
            <p:nvPr/>
          </p:nvSpPr>
          <p:spPr>
            <a:xfrm rot="16200000">
              <a:off x="8111374" y="5498884"/>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11" name="Stored Data 10">
              <a:extLst>
                <a:ext uri="{FF2B5EF4-FFF2-40B4-BE49-F238E27FC236}">
                  <a16:creationId xmlns:a16="http://schemas.microsoft.com/office/drawing/2014/main" id="{8693F125-2F4A-2CDE-A729-57317F033A10}"/>
                </a:ext>
              </a:extLst>
            </p:cNvPr>
            <p:cNvSpPr/>
            <p:nvPr/>
          </p:nvSpPr>
          <p:spPr>
            <a:xfrm rot="16200000">
              <a:off x="8437957" y="5522902"/>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12" name="Rectangle 2311">
              <a:extLst>
                <a:ext uri="{FF2B5EF4-FFF2-40B4-BE49-F238E27FC236}">
                  <a16:creationId xmlns:a16="http://schemas.microsoft.com/office/drawing/2014/main" id="{41AC253E-DE70-E404-75C5-0463D1EDA19B}"/>
                </a:ext>
              </a:extLst>
            </p:cNvPr>
            <p:cNvSpPr/>
            <p:nvPr/>
          </p:nvSpPr>
          <p:spPr>
            <a:xfrm>
              <a:off x="7436596" y="5380975"/>
              <a:ext cx="1400400" cy="68903"/>
            </a:xfrm>
            <a:prstGeom prst="rect">
              <a:avLst/>
            </a:prstGeom>
            <a:solidFill>
              <a:srgbClr val="AAEEE8"/>
            </a:solidFill>
            <a:ln>
              <a:solidFill>
                <a:srgbClr val="A5C3D2"/>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grpSp>
      <p:grpSp>
        <p:nvGrpSpPr>
          <p:cNvPr id="2401" name="Group 2400">
            <a:extLst>
              <a:ext uri="{FF2B5EF4-FFF2-40B4-BE49-F238E27FC236}">
                <a16:creationId xmlns:a16="http://schemas.microsoft.com/office/drawing/2014/main" id="{73950488-1C0D-3355-16BC-A1EEB0EDF35C}"/>
              </a:ext>
            </a:extLst>
          </p:cNvPr>
          <p:cNvGrpSpPr/>
          <p:nvPr/>
        </p:nvGrpSpPr>
        <p:grpSpPr>
          <a:xfrm>
            <a:off x="6200430" y="3761665"/>
            <a:ext cx="2677387" cy="822034"/>
            <a:chOff x="6200430" y="3761665"/>
            <a:chExt cx="2677387" cy="822034"/>
          </a:xfrm>
        </p:grpSpPr>
        <p:sp>
          <p:nvSpPr>
            <p:cNvPr id="2290" name="Stored Data 10">
              <a:extLst>
                <a:ext uri="{FF2B5EF4-FFF2-40B4-BE49-F238E27FC236}">
                  <a16:creationId xmlns:a16="http://schemas.microsoft.com/office/drawing/2014/main" id="{0F35E1DA-BE74-E847-649F-D3A15376653B}"/>
                </a:ext>
              </a:extLst>
            </p:cNvPr>
            <p:cNvSpPr/>
            <p:nvPr/>
          </p:nvSpPr>
          <p:spPr>
            <a:xfrm rot="16200000">
              <a:off x="6220940" y="3859362"/>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92" name="Stored Data 10">
              <a:extLst>
                <a:ext uri="{FF2B5EF4-FFF2-40B4-BE49-F238E27FC236}">
                  <a16:creationId xmlns:a16="http://schemas.microsoft.com/office/drawing/2014/main" id="{1C0387A4-4D35-370A-D0A0-8EE272FA3412}"/>
                </a:ext>
              </a:extLst>
            </p:cNvPr>
            <p:cNvSpPr/>
            <p:nvPr/>
          </p:nvSpPr>
          <p:spPr>
            <a:xfrm rot="16200000">
              <a:off x="6573737" y="3829283"/>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94" name="Stored Data 10">
              <a:extLst>
                <a:ext uri="{FF2B5EF4-FFF2-40B4-BE49-F238E27FC236}">
                  <a16:creationId xmlns:a16="http://schemas.microsoft.com/office/drawing/2014/main" id="{20690835-638C-CD09-CCC1-691973CC8DAD}"/>
                </a:ext>
              </a:extLst>
            </p:cNvPr>
            <p:cNvSpPr/>
            <p:nvPr/>
          </p:nvSpPr>
          <p:spPr>
            <a:xfrm rot="16200000">
              <a:off x="6875675" y="385537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96" name="Stored Data 10">
              <a:extLst>
                <a:ext uri="{FF2B5EF4-FFF2-40B4-BE49-F238E27FC236}">
                  <a16:creationId xmlns:a16="http://schemas.microsoft.com/office/drawing/2014/main" id="{C18230E9-55FE-1CE7-AE4D-037AB8970ACA}"/>
                </a:ext>
              </a:extLst>
            </p:cNvPr>
            <p:cNvSpPr/>
            <p:nvPr/>
          </p:nvSpPr>
          <p:spPr>
            <a:xfrm rot="16200000">
              <a:off x="7220931" y="3834522"/>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99" name="Stored Data 10">
              <a:extLst>
                <a:ext uri="{FF2B5EF4-FFF2-40B4-BE49-F238E27FC236}">
                  <a16:creationId xmlns:a16="http://schemas.microsoft.com/office/drawing/2014/main" id="{8E2C65C7-7C27-1C42-36BE-C86475044198}"/>
                </a:ext>
              </a:extLst>
            </p:cNvPr>
            <p:cNvSpPr/>
            <p:nvPr/>
          </p:nvSpPr>
          <p:spPr>
            <a:xfrm rot="16200000">
              <a:off x="7512778" y="3879448"/>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01" name="Stored Data 10">
              <a:extLst>
                <a:ext uri="{FF2B5EF4-FFF2-40B4-BE49-F238E27FC236}">
                  <a16:creationId xmlns:a16="http://schemas.microsoft.com/office/drawing/2014/main" id="{30810E5C-8917-A59E-25AE-33E9EEE10B7A}"/>
                </a:ext>
              </a:extLst>
            </p:cNvPr>
            <p:cNvSpPr/>
            <p:nvPr/>
          </p:nvSpPr>
          <p:spPr>
            <a:xfrm rot="16200000">
              <a:off x="7872273" y="3837872"/>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03" name="Stored Data 10">
              <a:extLst>
                <a:ext uri="{FF2B5EF4-FFF2-40B4-BE49-F238E27FC236}">
                  <a16:creationId xmlns:a16="http://schemas.microsoft.com/office/drawing/2014/main" id="{86C11944-E606-AB96-13F2-93C2B0975DA9}"/>
                </a:ext>
              </a:extLst>
            </p:cNvPr>
            <p:cNvSpPr/>
            <p:nvPr/>
          </p:nvSpPr>
          <p:spPr>
            <a:xfrm rot="16200000">
              <a:off x="8165848" y="3877605"/>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05" name="Stored Data 10">
              <a:extLst>
                <a:ext uri="{FF2B5EF4-FFF2-40B4-BE49-F238E27FC236}">
                  <a16:creationId xmlns:a16="http://schemas.microsoft.com/office/drawing/2014/main" id="{B16490BB-EF8C-D9A5-70CC-7CA8EF142504}"/>
                </a:ext>
              </a:extLst>
            </p:cNvPr>
            <p:cNvSpPr/>
            <p:nvPr/>
          </p:nvSpPr>
          <p:spPr>
            <a:xfrm rot="16200000">
              <a:off x="8492431" y="390162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07" name="Rectangle 2306">
              <a:extLst>
                <a:ext uri="{FF2B5EF4-FFF2-40B4-BE49-F238E27FC236}">
                  <a16:creationId xmlns:a16="http://schemas.microsoft.com/office/drawing/2014/main" id="{73D8778B-FC82-339B-6CD2-5F14D63D83B9}"/>
                </a:ext>
              </a:extLst>
            </p:cNvPr>
            <p:cNvSpPr/>
            <p:nvPr/>
          </p:nvSpPr>
          <p:spPr>
            <a:xfrm>
              <a:off x="6249817" y="3761665"/>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313" name="Stored Data 10">
              <a:extLst>
                <a:ext uri="{FF2B5EF4-FFF2-40B4-BE49-F238E27FC236}">
                  <a16:creationId xmlns:a16="http://schemas.microsoft.com/office/drawing/2014/main" id="{AA11AE70-EA4D-8FE3-32D2-AEC0840CCE67}"/>
                </a:ext>
              </a:extLst>
            </p:cNvPr>
            <p:cNvSpPr/>
            <p:nvPr/>
          </p:nvSpPr>
          <p:spPr>
            <a:xfrm rot="5400000">
              <a:off x="6244668" y="421787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14" name="Stored Data 10">
              <a:extLst>
                <a:ext uri="{FF2B5EF4-FFF2-40B4-BE49-F238E27FC236}">
                  <a16:creationId xmlns:a16="http://schemas.microsoft.com/office/drawing/2014/main" id="{AF4715E4-C2E5-27C1-1DCC-C740666D8460}"/>
                </a:ext>
              </a:extLst>
            </p:cNvPr>
            <p:cNvSpPr/>
            <p:nvPr/>
          </p:nvSpPr>
          <p:spPr>
            <a:xfrm rot="5400000">
              <a:off x="6537582" y="4180981"/>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15" name="Stored Data 10">
              <a:extLst>
                <a:ext uri="{FF2B5EF4-FFF2-40B4-BE49-F238E27FC236}">
                  <a16:creationId xmlns:a16="http://schemas.microsoft.com/office/drawing/2014/main" id="{2EF3ACD3-A1A7-6ECC-96C5-D5A42B368370}"/>
                </a:ext>
              </a:extLst>
            </p:cNvPr>
            <p:cNvSpPr/>
            <p:nvPr/>
          </p:nvSpPr>
          <p:spPr>
            <a:xfrm rot="5400000">
              <a:off x="6899403" y="4213886"/>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16" name="Stored Data 10">
              <a:extLst>
                <a:ext uri="{FF2B5EF4-FFF2-40B4-BE49-F238E27FC236}">
                  <a16:creationId xmlns:a16="http://schemas.microsoft.com/office/drawing/2014/main" id="{67DB5BFE-E90E-59A0-7CC3-2A080E4B6F0F}"/>
                </a:ext>
              </a:extLst>
            </p:cNvPr>
            <p:cNvSpPr/>
            <p:nvPr/>
          </p:nvSpPr>
          <p:spPr>
            <a:xfrm rot="5400000">
              <a:off x="7184776" y="418622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17" name="Rectangle 2316">
              <a:extLst>
                <a:ext uri="{FF2B5EF4-FFF2-40B4-BE49-F238E27FC236}">
                  <a16:creationId xmlns:a16="http://schemas.microsoft.com/office/drawing/2014/main" id="{2C4C26B9-3273-41E8-C0EB-9E262BA29261}"/>
                </a:ext>
              </a:extLst>
            </p:cNvPr>
            <p:cNvSpPr/>
            <p:nvPr/>
          </p:nvSpPr>
          <p:spPr>
            <a:xfrm>
              <a:off x="6200430" y="4514796"/>
              <a:ext cx="1400400" cy="68903"/>
            </a:xfrm>
            <a:prstGeom prst="rect">
              <a:avLst/>
            </a:prstGeom>
            <a:solidFill>
              <a:srgbClr val="AAEEE8"/>
            </a:solidFill>
            <a:ln>
              <a:solidFill>
                <a:srgbClr val="A5C3D2"/>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grpSp>
      <p:sp>
        <p:nvSpPr>
          <p:cNvPr id="2320" name="Freeform 2319">
            <a:extLst>
              <a:ext uri="{FF2B5EF4-FFF2-40B4-BE49-F238E27FC236}">
                <a16:creationId xmlns:a16="http://schemas.microsoft.com/office/drawing/2014/main" id="{29DAEC30-E787-32AC-0B0F-4787CB46BB81}"/>
              </a:ext>
            </a:extLst>
          </p:cNvPr>
          <p:cNvSpPr/>
          <p:nvPr/>
        </p:nvSpPr>
        <p:spPr>
          <a:xfrm rot="10800000">
            <a:off x="1252136" y="2220297"/>
            <a:ext cx="809683" cy="251834"/>
          </a:xfrm>
          <a:custGeom>
            <a:avLst/>
            <a:gdLst>
              <a:gd name="connsiteX0" fmla="*/ 590375 w 850615"/>
              <a:gd name="connsiteY0" fmla="*/ 333134 h 333134"/>
              <a:gd name="connsiteX1" fmla="*/ 406357 w 850615"/>
              <a:gd name="connsiteY1" fmla="*/ 284348 h 333134"/>
              <a:gd name="connsiteX2" fmla="*/ 352724 w 850615"/>
              <a:gd name="connsiteY2" fmla="*/ 233432 h 333134"/>
              <a:gd name="connsiteX3" fmla="*/ 340676 w 850615"/>
              <a:gd name="connsiteY3" fmla="*/ 246099 h 333134"/>
              <a:gd name="connsiteX4" fmla="*/ 199563 w 850615"/>
              <a:gd name="connsiteY4" fmla="*/ 287530 h 333134"/>
              <a:gd name="connsiteX5" fmla="*/ 0 w 850615"/>
              <a:gd name="connsiteY5" fmla="*/ 146076 h 333134"/>
              <a:gd name="connsiteX6" fmla="*/ 199563 w 850615"/>
              <a:gd name="connsiteY6" fmla="*/ 4622 h 333134"/>
              <a:gd name="connsiteX7" fmla="*/ 340676 w 850615"/>
              <a:gd name="connsiteY7" fmla="*/ 46053 h 333134"/>
              <a:gd name="connsiteX8" fmla="*/ 373209 w 850615"/>
              <a:gd name="connsiteY8" fmla="*/ 80256 h 333134"/>
              <a:gd name="connsiteX9" fmla="*/ 406357 w 850615"/>
              <a:gd name="connsiteY9" fmla="*/ 48787 h 333134"/>
              <a:gd name="connsiteX10" fmla="*/ 590375 w 850615"/>
              <a:gd name="connsiteY10" fmla="*/ 0 h 333134"/>
              <a:gd name="connsiteX11" fmla="*/ 850615 w 850615"/>
              <a:gd name="connsiteY11" fmla="*/ 166567 h 333134"/>
              <a:gd name="connsiteX12" fmla="*/ 590375 w 850615"/>
              <a:gd name="connsiteY12" fmla="*/ 333134 h 333134"/>
              <a:gd name="connsiteX0" fmla="*/ 590375 w 850615"/>
              <a:gd name="connsiteY0" fmla="*/ 333134 h 340520"/>
              <a:gd name="connsiteX1" fmla="*/ 482860 w 850615"/>
              <a:gd name="connsiteY1" fmla="*/ 324421 h 340520"/>
              <a:gd name="connsiteX2" fmla="*/ 352724 w 850615"/>
              <a:gd name="connsiteY2" fmla="*/ 233432 h 340520"/>
              <a:gd name="connsiteX3" fmla="*/ 340676 w 850615"/>
              <a:gd name="connsiteY3" fmla="*/ 246099 h 340520"/>
              <a:gd name="connsiteX4" fmla="*/ 199563 w 850615"/>
              <a:gd name="connsiteY4" fmla="*/ 287530 h 340520"/>
              <a:gd name="connsiteX5" fmla="*/ 0 w 850615"/>
              <a:gd name="connsiteY5" fmla="*/ 146076 h 340520"/>
              <a:gd name="connsiteX6" fmla="*/ 199563 w 850615"/>
              <a:gd name="connsiteY6" fmla="*/ 4622 h 340520"/>
              <a:gd name="connsiteX7" fmla="*/ 340676 w 850615"/>
              <a:gd name="connsiteY7" fmla="*/ 46053 h 340520"/>
              <a:gd name="connsiteX8" fmla="*/ 373209 w 850615"/>
              <a:gd name="connsiteY8" fmla="*/ 80256 h 340520"/>
              <a:gd name="connsiteX9" fmla="*/ 406357 w 850615"/>
              <a:gd name="connsiteY9" fmla="*/ 48787 h 340520"/>
              <a:gd name="connsiteX10" fmla="*/ 590375 w 850615"/>
              <a:gd name="connsiteY10" fmla="*/ 0 h 340520"/>
              <a:gd name="connsiteX11" fmla="*/ 850615 w 850615"/>
              <a:gd name="connsiteY11" fmla="*/ 166567 h 340520"/>
              <a:gd name="connsiteX12" fmla="*/ 590375 w 850615"/>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40676 w 852973"/>
              <a:gd name="connsiteY3" fmla="*/ 246099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73464 w 852973"/>
              <a:gd name="connsiteY3" fmla="*/ 249742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37033 w 852973"/>
              <a:gd name="connsiteY3" fmla="*/ 246099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51647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51647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44065 w 852973"/>
              <a:gd name="connsiteY8" fmla="*/ 69327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62576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44065 w 852973"/>
              <a:gd name="connsiteY8" fmla="*/ 69327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33804"/>
              <a:gd name="connsiteX1" fmla="*/ 490146 w 852973"/>
              <a:gd name="connsiteY1" fmla="*/ 309849 h 333804"/>
              <a:gd name="connsiteX2" fmla="*/ 389155 w 852973"/>
              <a:gd name="connsiteY2" fmla="*/ 262576 h 333804"/>
              <a:gd name="connsiteX3" fmla="*/ 278745 w 852973"/>
              <a:gd name="connsiteY3" fmla="*/ 253385 h 333804"/>
              <a:gd name="connsiteX4" fmla="*/ 199563 w 852973"/>
              <a:gd name="connsiteY4" fmla="*/ 287530 h 333804"/>
              <a:gd name="connsiteX5" fmla="*/ 0 w 852973"/>
              <a:gd name="connsiteY5" fmla="*/ 146076 h 333804"/>
              <a:gd name="connsiteX6" fmla="*/ 199563 w 852973"/>
              <a:gd name="connsiteY6" fmla="*/ 4622 h 333804"/>
              <a:gd name="connsiteX7" fmla="*/ 340676 w 852973"/>
              <a:gd name="connsiteY7" fmla="*/ 46053 h 333804"/>
              <a:gd name="connsiteX8" fmla="*/ 344065 w 852973"/>
              <a:gd name="connsiteY8" fmla="*/ 69327 h 333804"/>
              <a:gd name="connsiteX9" fmla="*/ 406357 w 852973"/>
              <a:gd name="connsiteY9" fmla="*/ 48787 h 333804"/>
              <a:gd name="connsiteX10" fmla="*/ 590375 w 852973"/>
              <a:gd name="connsiteY10" fmla="*/ 0 h 333804"/>
              <a:gd name="connsiteX11" fmla="*/ 850615 w 852973"/>
              <a:gd name="connsiteY11" fmla="*/ 166567 h 333804"/>
              <a:gd name="connsiteX12" fmla="*/ 674165 w 852973"/>
              <a:gd name="connsiteY12" fmla="*/ 333134 h 333804"/>
              <a:gd name="connsiteX0" fmla="*/ 674382 w 853190"/>
              <a:gd name="connsiteY0" fmla="*/ 333134 h 333804"/>
              <a:gd name="connsiteX1" fmla="*/ 490363 w 853190"/>
              <a:gd name="connsiteY1" fmla="*/ 309849 h 333804"/>
              <a:gd name="connsiteX2" fmla="*/ 389372 w 853190"/>
              <a:gd name="connsiteY2" fmla="*/ 262576 h 333804"/>
              <a:gd name="connsiteX3" fmla="*/ 278962 w 853190"/>
              <a:gd name="connsiteY3" fmla="*/ 253385 h 333804"/>
              <a:gd name="connsiteX4" fmla="*/ 163350 w 853190"/>
              <a:gd name="connsiteY4" fmla="*/ 262029 h 333804"/>
              <a:gd name="connsiteX5" fmla="*/ 217 w 853190"/>
              <a:gd name="connsiteY5" fmla="*/ 146076 h 333804"/>
              <a:gd name="connsiteX6" fmla="*/ 199780 w 853190"/>
              <a:gd name="connsiteY6" fmla="*/ 4622 h 333804"/>
              <a:gd name="connsiteX7" fmla="*/ 340893 w 853190"/>
              <a:gd name="connsiteY7" fmla="*/ 46053 h 333804"/>
              <a:gd name="connsiteX8" fmla="*/ 344282 w 853190"/>
              <a:gd name="connsiteY8" fmla="*/ 69327 h 333804"/>
              <a:gd name="connsiteX9" fmla="*/ 406574 w 853190"/>
              <a:gd name="connsiteY9" fmla="*/ 48787 h 333804"/>
              <a:gd name="connsiteX10" fmla="*/ 590592 w 853190"/>
              <a:gd name="connsiteY10" fmla="*/ 0 h 333804"/>
              <a:gd name="connsiteX11" fmla="*/ 850832 w 853190"/>
              <a:gd name="connsiteY11" fmla="*/ 166567 h 333804"/>
              <a:gd name="connsiteX12" fmla="*/ 674382 w 853190"/>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340898 w 853195"/>
              <a:gd name="connsiteY7" fmla="*/ 46053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340898 w 853195"/>
              <a:gd name="connsiteY7" fmla="*/ 46053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278967 w 853195"/>
              <a:gd name="connsiteY7" fmla="*/ 56982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5257 w 854065"/>
              <a:gd name="connsiteY0" fmla="*/ 333134 h 333804"/>
              <a:gd name="connsiteX1" fmla="*/ 491238 w 854065"/>
              <a:gd name="connsiteY1" fmla="*/ 309849 h 333804"/>
              <a:gd name="connsiteX2" fmla="*/ 390247 w 854065"/>
              <a:gd name="connsiteY2" fmla="*/ 262576 h 333804"/>
              <a:gd name="connsiteX3" fmla="*/ 279837 w 854065"/>
              <a:gd name="connsiteY3" fmla="*/ 253385 h 333804"/>
              <a:gd name="connsiteX4" fmla="*/ 164225 w 854065"/>
              <a:gd name="connsiteY4" fmla="*/ 262029 h 333804"/>
              <a:gd name="connsiteX5" fmla="*/ 1092 w 854065"/>
              <a:gd name="connsiteY5" fmla="*/ 146076 h 333804"/>
              <a:gd name="connsiteX6" fmla="*/ 102293 w 854065"/>
              <a:gd name="connsiteY6" fmla="*/ 15551 h 333804"/>
              <a:gd name="connsiteX7" fmla="*/ 279837 w 854065"/>
              <a:gd name="connsiteY7" fmla="*/ 56982 h 333804"/>
              <a:gd name="connsiteX8" fmla="*/ 345157 w 854065"/>
              <a:gd name="connsiteY8" fmla="*/ 69327 h 333804"/>
              <a:gd name="connsiteX9" fmla="*/ 407449 w 854065"/>
              <a:gd name="connsiteY9" fmla="*/ 48787 h 333804"/>
              <a:gd name="connsiteX10" fmla="*/ 591467 w 854065"/>
              <a:gd name="connsiteY10" fmla="*/ 0 h 333804"/>
              <a:gd name="connsiteX11" fmla="*/ 851707 w 854065"/>
              <a:gd name="connsiteY11" fmla="*/ 166567 h 333804"/>
              <a:gd name="connsiteX12" fmla="*/ 675257 w 854065"/>
              <a:gd name="connsiteY12" fmla="*/ 333134 h 333804"/>
              <a:gd name="connsiteX0" fmla="*/ 675257 w 853030"/>
              <a:gd name="connsiteY0" fmla="*/ 321472 h 322142"/>
              <a:gd name="connsiteX1" fmla="*/ 491238 w 853030"/>
              <a:gd name="connsiteY1" fmla="*/ 298187 h 322142"/>
              <a:gd name="connsiteX2" fmla="*/ 390247 w 853030"/>
              <a:gd name="connsiteY2" fmla="*/ 250914 h 322142"/>
              <a:gd name="connsiteX3" fmla="*/ 279837 w 853030"/>
              <a:gd name="connsiteY3" fmla="*/ 241723 h 322142"/>
              <a:gd name="connsiteX4" fmla="*/ 164225 w 853030"/>
              <a:gd name="connsiteY4" fmla="*/ 250367 h 322142"/>
              <a:gd name="connsiteX5" fmla="*/ 1092 w 853030"/>
              <a:gd name="connsiteY5" fmla="*/ 134414 h 322142"/>
              <a:gd name="connsiteX6" fmla="*/ 102293 w 853030"/>
              <a:gd name="connsiteY6" fmla="*/ 3889 h 322142"/>
              <a:gd name="connsiteX7" fmla="*/ 279837 w 853030"/>
              <a:gd name="connsiteY7" fmla="*/ 45320 h 322142"/>
              <a:gd name="connsiteX8" fmla="*/ 345157 w 853030"/>
              <a:gd name="connsiteY8" fmla="*/ 57665 h 322142"/>
              <a:gd name="connsiteX9" fmla="*/ 407449 w 853030"/>
              <a:gd name="connsiteY9" fmla="*/ 37125 h 322142"/>
              <a:gd name="connsiteX10" fmla="*/ 616867 w 853030"/>
              <a:gd name="connsiteY10" fmla="*/ 74063 h 322142"/>
              <a:gd name="connsiteX11" fmla="*/ 851707 w 853030"/>
              <a:gd name="connsiteY11" fmla="*/ 154905 h 322142"/>
              <a:gd name="connsiteX12" fmla="*/ 675257 w 853030"/>
              <a:gd name="connsiteY12" fmla="*/ 321472 h 322142"/>
              <a:gd name="connsiteX0" fmla="*/ 675257 w 855987"/>
              <a:gd name="connsiteY0" fmla="*/ 321472 h 322142"/>
              <a:gd name="connsiteX1" fmla="*/ 491238 w 855987"/>
              <a:gd name="connsiteY1" fmla="*/ 298187 h 322142"/>
              <a:gd name="connsiteX2" fmla="*/ 390247 w 855987"/>
              <a:gd name="connsiteY2" fmla="*/ 250914 h 322142"/>
              <a:gd name="connsiteX3" fmla="*/ 279837 w 855987"/>
              <a:gd name="connsiteY3" fmla="*/ 241723 h 322142"/>
              <a:gd name="connsiteX4" fmla="*/ 164225 w 855987"/>
              <a:gd name="connsiteY4" fmla="*/ 250367 h 322142"/>
              <a:gd name="connsiteX5" fmla="*/ 1092 w 855987"/>
              <a:gd name="connsiteY5" fmla="*/ 134414 h 322142"/>
              <a:gd name="connsiteX6" fmla="*/ 102293 w 855987"/>
              <a:gd name="connsiteY6" fmla="*/ 3889 h 322142"/>
              <a:gd name="connsiteX7" fmla="*/ 279837 w 855987"/>
              <a:gd name="connsiteY7" fmla="*/ 45320 h 322142"/>
              <a:gd name="connsiteX8" fmla="*/ 345157 w 855987"/>
              <a:gd name="connsiteY8" fmla="*/ 57665 h 322142"/>
              <a:gd name="connsiteX9" fmla="*/ 407449 w 855987"/>
              <a:gd name="connsiteY9" fmla="*/ 37125 h 322142"/>
              <a:gd name="connsiteX10" fmla="*/ 616867 w 855987"/>
              <a:gd name="connsiteY10" fmla="*/ 74063 h 322142"/>
              <a:gd name="connsiteX11" fmla="*/ 786103 w 855987"/>
              <a:gd name="connsiteY11" fmla="*/ 104160 h 322142"/>
              <a:gd name="connsiteX12" fmla="*/ 851707 w 855987"/>
              <a:gd name="connsiteY12" fmla="*/ 154905 h 322142"/>
              <a:gd name="connsiteX13" fmla="*/ 675257 w 855987"/>
              <a:gd name="connsiteY13" fmla="*/ 321472 h 322142"/>
              <a:gd name="connsiteX0" fmla="*/ 675257 w 859789"/>
              <a:gd name="connsiteY0" fmla="*/ 321472 h 322142"/>
              <a:gd name="connsiteX1" fmla="*/ 491238 w 859789"/>
              <a:gd name="connsiteY1" fmla="*/ 298187 h 322142"/>
              <a:gd name="connsiteX2" fmla="*/ 390247 w 859789"/>
              <a:gd name="connsiteY2" fmla="*/ 250914 h 322142"/>
              <a:gd name="connsiteX3" fmla="*/ 279837 w 859789"/>
              <a:gd name="connsiteY3" fmla="*/ 241723 h 322142"/>
              <a:gd name="connsiteX4" fmla="*/ 164225 w 859789"/>
              <a:gd name="connsiteY4" fmla="*/ 250367 h 322142"/>
              <a:gd name="connsiteX5" fmla="*/ 1092 w 859789"/>
              <a:gd name="connsiteY5" fmla="*/ 134414 h 322142"/>
              <a:gd name="connsiteX6" fmla="*/ 102293 w 859789"/>
              <a:gd name="connsiteY6" fmla="*/ 3889 h 322142"/>
              <a:gd name="connsiteX7" fmla="*/ 279837 w 859789"/>
              <a:gd name="connsiteY7" fmla="*/ 45320 h 322142"/>
              <a:gd name="connsiteX8" fmla="*/ 345157 w 859789"/>
              <a:gd name="connsiteY8" fmla="*/ 57665 h 322142"/>
              <a:gd name="connsiteX9" fmla="*/ 407449 w 859789"/>
              <a:gd name="connsiteY9" fmla="*/ 37125 h 322142"/>
              <a:gd name="connsiteX10" fmla="*/ 616867 w 859789"/>
              <a:gd name="connsiteY10" fmla="*/ 74063 h 322142"/>
              <a:gd name="connsiteX11" fmla="*/ 808328 w 859789"/>
              <a:gd name="connsiteY11" fmla="*/ 8910 h 322142"/>
              <a:gd name="connsiteX12" fmla="*/ 851707 w 859789"/>
              <a:gd name="connsiteY12" fmla="*/ 154905 h 322142"/>
              <a:gd name="connsiteX13" fmla="*/ 675257 w 859789"/>
              <a:gd name="connsiteY13" fmla="*/ 321472 h 322142"/>
              <a:gd name="connsiteX0" fmla="*/ 675257 w 859789"/>
              <a:gd name="connsiteY0" fmla="*/ 321472 h 322142"/>
              <a:gd name="connsiteX1" fmla="*/ 491238 w 859789"/>
              <a:gd name="connsiteY1" fmla="*/ 298187 h 322142"/>
              <a:gd name="connsiteX2" fmla="*/ 390247 w 859789"/>
              <a:gd name="connsiteY2" fmla="*/ 250914 h 322142"/>
              <a:gd name="connsiteX3" fmla="*/ 279837 w 859789"/>
              <a:gd name="connsiteY3" fmla="*/ 241723 h 322142"/>
              <a:gd name="connsiteX4" fmla="*/ 164225 w 859789"/>
              <a:gd name="connsiteY4" fmla="*/ 250367 h 322142"/>
              <a:gd name="connsiteX5" fmla="*/ 1092 w 859789"/>
              <a:gd name="connsiteY5" fmla="*/ 134414 h 322142"/>
              <a:gd name="connsiteX6" fmla="*/ 102293 w 859789"/>
              <a:gd name="connsiteY6" fmla="*/ 3889 h 322142"/>
              <a:gd name="connsiteX7" fmla="*/ 279837 w 859789"/>
              <a:gd name="connsiteY7" fmla="*/ 45320 h 322142"/>
              <a:gd name="connsiteX8" fmla="*/ 345157 w 859789"/>
              <a:gd name="connsiteY8" fmla="*/ 57665 h 322142"/>
              <a:gd name="connsiteX9" fmla="*/ 407449 w 859789"/>
              <a:gd name="connsiteY9" fmla="*/ 37125 h 322142"/>
              <a:gd name="connsiteX10" fmla="*/ 616867 w 859789"/>
              <a:gd name="connsiteY10" fmla="*/ 74063 h 322142"/>
              <a:gd name="connsiteX11" fmla="*/ 808328 w 859789"/>
              <a:gd name="connsiteY11" fmla="*/ 8910 h 322142"/>
              <a:gd name="connsiteX12" fmla="*/ 851707 w 859789"/>
              <a:gd name="connsiteY12" fmla="*/ 154905 h 322142"/>
              <a:gd name="connsiteX13" fmla="*/ 675257 w 859789"/>
              <a:gd name="connsiteY13" fmla="*/ 321472 h 322142"/>
              <a:gd name="connsiteX0" fmla="*/ 675257 w 859789"/>
              <a:gd name="connsiteY0" fmla="*/ 383934 h 384604"/>
              <a:gd name="connsiteX1" fmla="*/ 491238 w 859789"/>
              <a:gd name="connsiteY1" fmla="*/ 360649 h 384604"/>
              <a:gd name="connsiteX2" fmla="*/ 390247 w 859789"/>
              <a:gd name="connsiteY2" fmla="*/ 313376 h 384604"/>
              <a:gd name="connsiteX3" fmla="*/ 279837 w 859789"/>
              <a:gd name="connsiteY3" fmla="*/ 304185 h 384604"/>
              <a:gd name="connsiteX4" fmla="*/ 164225 w 859789"/>
              <a:gd name="connsiteY4" fmla="*/ 312829 h 384604"/>
              <a:gd name="connsiteX5" fmla="*/ 1092 w 859789"/>
              <a:gd name="connsiteY5" fmla="*/ 196876 h 384604"/>
              <a:gd name="connsiteX6" fmla="*/ 102293 w 859789"/>
              <a:gd name="connsiteY6" fmla="*/ 66351 h 384604"/>
              <a:gd name="connsiteX7" fmla="*/ 279837 w 859789"/>
              <a:gd name="connsiteY7" fmla="*/ 107782 h 384604"/>
              <a:gd name="connsiteX8" fmla="*/ 345157 w 859789"/>
              <a:gd name="connsiteY8" fmla="*/ 120127 h 384604"/>
              <a:gd name="connsiteX9" fmla="*/ 407449 w 859789"/>
              <a:gd name="connsiteY9" fmla="*/ 99587 h 384604"/>
              <a:gd name="connsiteX10" fmla="*/ 670842 w 859789"/>
              <a:gd name="connsiteY10" fmla="*/ 0 h 384604"/>
              <a:gd name="connsiteX11" fmla="*/ 808328 w 859789"/>
              <a:gd name="connsiteY11" fmla="*/ 71372 h 384604"/>
              <a:gd name="connsiteX12" fmla="*/ 851707 w 859789"/>
              <a:gd name="connsiteY12" fmla="*/ 217367 h 384604"/>
              <a:gd name="connsiteX13" fmla="*/ 675257 w 859789"/>
              <a:gd name="connsiteY13" fmla="*/ 383934 h 384604"/>
              <a:gd name="connsiteX0" fmla="*/ 675257 w 859789"/>
              <a:gd name="connsiteY0" fmla="*/ 384511 h 385181"/>
              <a:gd name="connsiteX1" fmla="*/ 491238 w 859789"/>
              <a:gd name="connsiteY1" fmla="*/ 361226 h 385181"/>
              <a:gd name="connsiteX2" fmla="*/ 390247 w 859789"/>
              <a:gd name="connsiteY2" fmla="*/ 313953 h 385181"/>
              <a:gd name="connsiteX3" fmla="*/ 279837 w 859789"/>
              <a:gd name="connsiteY3" fmla="*/ 304762 h 385181"/>
              <a:gd name="connsiteX4" fmla="*/ 164225 w 859789"/>
              <a:gd name="connsiteY4" fmla="*/ 313406 h 385181"/>
              <a:gd name="connsiteX5" fmla="*/ 1092 w 859789"/>
              <a:gd name="connsiteY5" fmla="*/ 197453 h 385181"/>
              <a:gd name="connsiteX6" fmla="*/ 102293 w 859789"/>
              <a:gd name="connsiteY6" fmla="*/ 66928 h 385181"/>
              <a:gd name="connsiteX7" fmla="*/ 279837 w 859789"/>
              <a:gd name="connsiteY7" fmla="*/ 108359 h 385181"/>
              <a:gd name="connsiteX8" fmla="*/ 345157 w 859789"/>
              <a:gd name="connsiteY8" fmla="*/ 120704 h 385181"/>
              <a:gd name="connsiteX9" fmla="*/ 407449 w 859789"/>
              <a:gd name="connsiteY9" fmla="*/ 100164 h 385181"/>
              <a:gd name="connsiteX10" fmla="*/ 670842 w 859789"/>
              <a:gd name="connsiteY10" fmla="*/ 577 h 385181"/>
              <a:gd name="connsiteX11" fmla="*/ 808328 w 859789"/>
              <a:gd name="connsiteY11" fmla="*/ 71949 h 385181"/>
              <a:gd name="connsiteX12" fmla="*/ 851707 w 859789"/>
              <a:gd name="connsiteY12" fmla="*/ 217944 h 385181"/>
              <a:gd name="connsiteX13" fmla="*/ 675257 w 859789"/>
              <a:gd name="connsiteY13" fmla="*/ 384511 h 385181"/>
              <a:gd name="connsiteX0" fmla="*/ 675257 w 859789"/>
              <a:gd name="connsiteY0" fmla="*/ 385509 h 386179"/>
              <a:gd name="connsiteX1" fmla="*/ 491238 w 859789"/>
              <a:gd name="connsiteY1" fmla="*/ 362224 h 386179"/>
              <a:gd name="connsiteX2" fmla="*/ 390247 w 859789"/>
              <a:gd name="connsiteY2" fmla="*/ 314951 h 386179"/>
              <a:gd name="connsiteX3" fmla="*/ 279837 w 859789"/>
              <a:gd name="connsiteY3" fmla="*/ 305760 h 386179"/>
              <a:gd name="connsiteX4" fmla="*/ 164225 w 859789"/>
              <a:gd name="connsiteY4" fmla="*/ 314404 h 386179"/>
              <a:gd name="connsiteX5" fmla="*/ 1092 w 859789"/>
              <a:gd name="connsiteY5" fmla="*/ 198451 h 386179"/>
              <a:gd name="connsiteX6" fmla="*/ 102293 w 859789"/>
              <a:gd name="connsiteY6" fmla="*/ 67926 h 386179"/>
              <a:gd name="connsiteX7" fmla="*/ 279837 w 859789"/>
              <a:gd name="connsiteY7" fmla="*/ 109357 h 386179"/>
              <a:gd name="connsiteX8" fmla="*/ 345157 w 859789"/>
              <a:gd name="connsiteY8" fmla="*/ 121702 h 386179"/>
              <a:gd name="connsiteX9" fmla="*/ 407449 w 859789"/>
              <a:gd name="connsiteY9" fmla="*/ 101162 h 386179"/>
              <a:gd name="connsiteX10" fmla="*/ 670842 w 859789"/>
              <a:gd name="connsiteY10" fmla="*/ 1575 h 386179"/>
              <a:gd name="connsiteX11" fmla="*/ 808328 w 859789"/>
              <a:gd name="connsiteY11" fmla="*/ 72947 h 386179"/>
              <a:gd name="connsiteX12" fmla="*/ 851707 w 859789"/>
              <a:gd name="connsiteY12" fmla="*/ 218942 h 386179"/>
              <a:gd name="connsiteX13" fmla="*/ 675257 w 859789"/>
              <a:gd name="connsiteY13" fmla="*/ 385509 h 386179"/>
              <a:gd name="connsiteX0" fmla="*/ 675257 w 859789"/>
              <a:gd name="connsiteY0" fmla="*/ 384587 h 385257"/>
              <a:gd name="connsiteX1" fmla="*/ 491238 w 859789"/>
              <a:gd name="connsiteY1" fmla="*/ 361302 h 385257"/>
              <a:gd name="connsiteX2" fmla="*/ 390247 w 859789"/>
              <a:gd name="connsiteY2" fmla="*/ 314029 h 385257"/>
              <a:gd name="connsiteX3" fmla="*/ 279837 w 859789"/>
              <a:gd name="connsiteY3" fmla="*/ 304838 h 385257"/>
              <a:gd name="connsiteX4" fmla="*/ 164225 w 859789"/>
              <a:gd name="connsiteY4" fmla="*/ 313482 h 385257"/>
              <a:gd name="connsiteX5" fmla="*/ 1092 w 859789"/>
              <a:gd name="connsiteY5" fmla="*/ 197529 h 385257"/>
              <a:gd name="connsiteX6" fmla="*/ 102293 w 859789"/>
              <a:gd name="connsiteY6" fmla="*/ 67004 h 385257"/>
              <a:gd name="connsiteX7" fmla="*/ 279837 w 859789"/>
              <a:gd name="connsiteY7" fmla="*/ 108435 h 385257"/>
              <a:gd name="connsiteX8" fmla="*/ 345157 w 859789"/>
              <a:gd name="connsiteY8" fmla="*/ 120780 h 385257"/>
              <a:gd name="connsiteX9" fmla="*/ 407449 w 859789"/>
              <a:gd name="connsiteY9" fmla="*/ 100240 h 385257"/>
              <a:gd name="connsiteX10" fmla="*/ 670842 w 859789"/>
              <a:gd name="connsiteY10" fmla="*/ 653 h 385257"/>
              <a:gd name="connsiteX11" fmla="*/ 808328 w 859789"/>
              <a:gd name="connsiteY11" fmla="*/ 72025 h 385257"/>
              <a:gd name="connsiteX12" fmla="*/ 851707 w 859789"/>
              <a:gd name="connsiteY12" fmla="*/ 218020 h 385257"/>
              <a:gd name="connsiteX13" fmla="*/ 675257 w 859789"/>
              <a:gd name="connsiteY13" fmla="*/ 384587 h 385257"/>
              <a:gd name="connsiteX0" fmla="*/ 675257 w 863256"/>
              <a:gd name="connsiteY0" fmla="*/ 384616 h 385286"/>
              <a:gd name="connsiteX1" fmla="*/ 491238 w 863256"/>
              <a:gd name="connsiteY1" fmla="*/ 361331 h 385286"/>
              <a:gd name="connsiteX2" fmla="*/ 390247 w 863256"/>
              <a:gd name="connsiteY2" fmla="*/ 314058 h 385286"/>
              <a:gd name="connsiteX3" fmla="*/ 279837 w 863256"/>
              <a:gd name="connsiteY3" fmla="*/ 304867 h 385286"/>
              <a:gd name="connsiteX4" fmla="*/ 164225 w 863256"/>
              <a:gd name="connsiteY4" fmla="*/ 313511 h 385286"/>
              <a:gd name="connsiteX5" fmla="*/ 1092 w 863256"/>
              <a:gd name="connsiteY5" fmla="*/ 197558 h 385286"/>
              <a:gd name="connsiteX6" fmla="*/ 102293 w 863256"/>
              <a:gd name="connsiteY6" fmla="*/ 67033 h 385286"/>
              <a:gd name="connsiteX7" fmla="*/ 279837 w 863256"/>
              <a:gd name="connsiteY7" fmla="*/ 108464 h 385286"/>
              <a:gd name="connsiteX8" fmla="*/ 345157 w 863256"/>
              <a:gd name="connsiteY8" fmla="*/ 120809 h 385286"/>
              <a:gd name="connsiteX9" fmla="*/ 407449 w 863256"/>
              <a:gd name="connsiteY9" fmla="*/ 100269 h 385286"/>
              <a:gd name="connsiteX10" fmla="*/ 670842 w 863256"/>
              <a:gd name="connsiteY10" fmla="*/ 682 h 385286"/>
              <a:gd name="connsiteX11" fmla="*/ 821028 w 863256"/>
              <a:gd name="connsiteY11" fmla="*/ 68879 h 385286"/>
              <a:gd name="connsiteX12" fmla="*/ 851707 w 863256"/>
              <a:gd name="connsiteY12" fmla="*/ 218049 h 385286"/>
              <a:gd name="connsiteX13" fmla="*/ 675257 w 863256"/>
              <a:gd name="connsiteY13" fmla="*/ 384616 h 385286"/>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45157 w 863256"/>
              <a:gd name="connsiteY8" fmla="*/ 114530 h 379007"/>
              <a:gd name="connsiteX9" fmla="*/ 407449 w 863256"/>
              <a:gd name="connsiteY9" fmla="*/ 93990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45157 w 863256"/>
              <a:gd name="connsiteY8" fmla="*/ 11453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8337"/>
              <a:gd name="connsiteX1" fmla="*/ 491238 w 863256"/>
              <a:gd name="connsiteY1" fmla="*/ 355052 h 378337"/>
              <a:gd name="connsiteX2" fmla="*/ 390247 w 863256"/>
              <a:gd name="connsiteY2" fmla="*/ 307779 h 378337"/>
              <a:gd name="connsiteX3" fmla="*/ 279837 w 863256"/>
              <a:gd name="connsiteY3" fmla="*/ 298588 h 378337"/>
              <a:gd name="connsiteX4" fmla="*/ 164225 w 863256"/>
              <a:gd name="connsiteY4" fmla="*/ 307232 h 378337"/>
              <a:gd name="connsiteX5" fmla="*/ 1092 w 863256"/>
              <a:gd name="connsiteY5" fmla="*/ 191279 h 378337"/>
              <a:gd name="connsiteX6" fmla="*/ 102293 w 863256"/>
              <a:gd name="connsiteY6" fmla="*/ 60754 h 378337"/>
              <a:gd name="connsiteX7" fmla="*/ 279837 w 863256"/>
              <a:gd name="connsiteY7" fmla="*/ 102185 h 378337"/>
              <a:gd name="connsiteX8" fmla="*/ 319757 w 863256"/>
              <a:gd name="connsiteY8" fmla="*/ 146280 h 378337"/>
              <a:gd name="connsiteX9" fmla="*/ 404274 w 863256"/>
              <a:gd name="connsiteY9" fmla="*/ 154315 h 378337"/>
              <a:gd name="connsiteX10" fmla="*/ 658142 w 863256"/>
              <a:gd name="connsiteY10" fmla="*/ 753 h 378337"/>
              <a:gd name="connsiteX11" fmla="*/ 821028 w 863256"/>
              <a:gd name="connsiteY11" fmla="*/ 62600 h 378337"/>
              <a:gd name="connsiteX12" fmla="*/ 851707 w 863256"/>
              <a:gd name="connsiteY12" fmla="*/ 211770 h 378337"/>
              <a:gd name="connsiteX13" fmla="*/ 675257 w 863256"/>
              <a:gd name="connsiteY13" fmla="*/ 378337 h 378337"/>
              <a:gd name="connsiteX0" fmla="*/ 679265 w 867264"/>
              <a:gd name="connsiteY0" fmla="*/ 378337 h 378337"/>
              <a:gd name="connsiteX1" fmla="*/ 495246 w 867264"/>
              <a:gd name="connsiteY1" fmla="*/ 355052 h 378337"/>
              <a:gd name="connsiteX2" fmla="*/ 394255 w 867264"/>
              <a:gd name="connsiteY2" fmla="*/ 307779 h 378337"/>
              <a:gd name="connsiteX3" fmla="*/ 283845 w 867264"/>
              <a:gd name="connsiteY3" fmla="*/ 298588 h 378337"/>
              <a:gd name="connsiteX4" fmla="*/ 168233 w 867264"/>
              <a:gd name="connsiteY4" fmla="*/ 307232 h 378337"/>
              <a:gd name="connsiteX5" fmla="*/ 5100 w 867264"/>
              <a:gd name="connsiteY5" fmla="*/ 191279 h 378337"/>
              <a:gd name="connsiteX6" fmla="*/ 106301 w 867264"/>
              <a:gd name="connsiteY6" fmla="*/ 60754 h 378337"/>
              <a:gd name="connsiteX7" fmla="*/ 283845 w 867264"/>
              <a:gd name="connsiteY7" fmla="*/ 102185 h 378337"/>
              <a:gd name="connsiteX8" fmla="*/ 323765 w 867264"/>
              <a:gd name="connsiteY8" fmla="*/ 146280 h 378337"/>
              <a:gd name="connsiteX9" fmla="*/ 408282 w 867264"/>
              <a:gd name="connsiteY9" fmla="*/ 154315 h 378337"/>
              <a:gd name="connsiteX10" fmla="*/ 662150 w 867264"/>
              <a:gd name="connsiteY10" fmla="*/ 753 h 378337"/>
              <a:gd name="connsiteX11" fmla="*/ 825036 w 867264"/>
              <a:gd name="connsiteY11" fmla="*/ 62600 h 378337"/>
              <a:gd name="connsiteX12" fmla="*/ 855715 w 867264"/>
              <a:gd name="connsiteY12" fmla="*/ 211770 h 378337"/>
              <a:gd name="connsiteX13" fmla="*/ 679265 w 867264"/>
              <a:gd name="connsiteY13" fmla="*/ 378337 h 378337"/>
              <a:gd name="connsiteX0" fmla="*/ 675258 w 863257"/>
              <a:gd name="connsiteY0" fmla="*/ 378337 h 378337"/>
              <a:gd name="connsiteX1" fmla="*/ 491239 w 863257"/>
              <a:gd name="connsiteY1" fmla="*/ 355052 h 378337"/>
              <a:gd name="connsiteX2" fmla="*/ 390248 w 863257"/>
              <a:gd name="connsiteY2" fmla="*/ 307779 h 378337"/>
              <a:gd name="connsiteX3" fmla="*/ 279838 w 863257"/>
              <a:gd name="connsiteY3" fmla="*/ 298588 h 378337"/>
              <a:gd name="connsiteX4" fmla="*/ 164226 w 863257"/>
              <a:gd name="connsiteY4" fmla="*/ 307232 h 378337"/>
              <a:gd name="connsiteX5" fmla="*/ 1093 w 863257"/>
              <a:gd name="connsiteY5" fmla="*/ 191279 h 378337"/>
              <a:gd name="connsiteX6" fmla="*/ 102294 w 863257"/>
              <a:gd name="connsiteY6" fmla="*/ 60754 h 378337"/>
              <a:gd name="connsiteX7" fmla="*/ 279838 w 863257"/>
              <a:gd name="connsiteY7" fmla="*/ 102185 h 378337"/>
              <a:gd name="connsiteX8" fmla="*/ 319758 w 863257"/>
              <a:gd name="connsiteY8" fmla="*/ 146280 h 378337"/>
              <a:gd name="connsiteX9" fmla="*/ 404275 w 863257"/>
              <a:gd name="connsiteY9" fmla="*/ 154315 h 378337"/>
              <a:gd name="connsiteX10" fmla="*/ 658143 w 863257"/>
              <a:gd name="connsiteY10" fmla="*/ 753 h 378337"/>
              <a:gd name="connsiteX11" fmla="*/ 821029 w 863257"/>
              <a:gd name="connsiteY11" fmla="*/ 62600 h 378337"/>
              <a:gd name="connsiteX12" fmla="*/ 851708 w 863257"/>
              <a:gd name="connsiteY12" fmla="*/ 211770 h 378337"/>
              <a:gd name="connsiteX13" fmla="*/ 675258 w 863257"/>
              <a:gd name="connsiteY13" fmla="*/ 378337 h 378337"/>
              <a:gd name="connsiteX0" fmla="*/ 675258 w 863257"/>
              <a:gd name="connsiteY0" fmla="*/ 385122 h 385122"/>
              <a:gd name="connsiteX1" fmla="*/ 491239 w 863257"/>
              <a:gd name="connsiteY1" fmla="*/ 361837 h 385122"/>
              <a:gd name="connsiteX2" fmla="*/ 390248 w 863257"/>
              <a:gd name="connsiteY2" fmla="*/ 314564 h 385122"/>
              <a:gd name="connsiteX3" fmla="*/ 279838 w 863257"/>
              <a:gd name="connsiteY3" fmla="*/ 305373 h 385122"/>
              <a:gd name="connsiteX4" fmla="*/ 164226 w 863257"/>
              <a:gd name="connsiteY4" fmla="*/ 314017 h 385122"/>
              <a:gd name="connsiteX5" fmla="*/ 1093 w 863257"/>
              <a:gd name="connsiteY5" fmla="*/ 198064 h 385122"/>
              <a:gd name="connsiteX6" fmla="*/ 102294 w 863257"/>
              <a:gd name="connsiteY6" fmla="*/ 67539 h 385122"/>
              <a:gd name="connsiteX7" fmla="*/ 279838 w 863257"/>
              <a:gd name="connsiteY7" fmla="*/ 108970 h 385122"/>
              <a:gd name="connsiteX8" fmla="*/ 319758 w 863257"/>
              <a:gd name="connsiteY8" fmla="*/ 153065 h 385122"/>
              <a:gd name="connsiteX9" fmla="*/ 404275 w 863257"/>
              <a:gd name="connsiteY9" fmla="*/ 161100 h 385122"/>
              <a:gd name="connsiteX10" fmla="*/ 658143 w 863257"/>
              <a:gd name="connsiteY10" fmla="*/ 7538 h 385122"/>
              <a:gd name="connsiteX11" fmla="*/ 821029 w 863257"/>
              <a:gd name="connsiteY11" fmla="*/ 69385 h 385122"/>
              <a:gd name="connsiteX12" fmla="*/ 851708 w 863257"/>
              <a:gd name="connsiteY12" fmla="*/ 218555 h 385122"/>
              <a:gd name="connsiteX13" fmla="*/ 675258 w 863257"/>
              <a:gd name="connsiteY13" fmla="*/ 385122 h 385122"/>
              <a:gd name="connsiteX0" fmla="*/ 675258 w 856106"/>
              <a:gd name="connsiteY0" fmla="*/ 385122 h 385122"/>
              <a:gd name="connsiteX1" fmla="*/ 491239 w 856106"/>
              <a:gd name="connsiteY1" fmla="*/ 361837 h 385122"/>
              <a:gd name="connsiteX2" fmla="*/ 390248 w 856106"/>
              <a:gd name="connsiteY2" fmla="*/ 314564 h 385122"/>
              <a:gd name="connsiteX3" fmla="*/ 279838 w 856106"/>
              <a:gd name="connsiteY3" fmla="*/ 305373 h 385122"/>
              <a:gd name="connsiteX4" fmla="*/ 164226 w 856106"/>
              <a:gd name="connsiteY4" fmla="*/ 314017 h 385122"/>
              <a:gd name="connsiteX5" fmla="*/ 1093 w 856106"/>
              <a:gd name="connsiteY5" fmla="*/ 198064 h 385122"/>
              <a:gd name="connsiteX6" fmla="*/ 102294 w 856106"/>
              <a:gd name="connsiteY6" fmla="*/ 67539 h 385122"/>
              <a:gd name="connsiteX7" fmla="*/ 279838 w 856106"/>
              <a:gd name="connsiteY7" fmla="*/ 108970 h 385122"/>
              <a:gd name="connsiteX8" fmla="*/ 319758 w 856106"/>
              <a:gd name="connsiteY8" fmla="*/ 153065 h 385122"/>
              <a:gd name="connsiteX9" fmla="*/ 404275 w 856106"/>
              <a:gd name="connsiteY9" fmla="*/ 161100 h 385122"/>
              <a:gd name="connsiteX10" fmla="*/ 658143 w 856106"/>
              <a:gd name="connsiteY10" fmla="*/ 7538 h 385122"/>
              <a:gd name="connsiteX11" fmla="*/ 821029 w 856106"/>
              <a:gd name="connsiteY11" fmla="*/ 69385 h 385122"/>
              <a:gd name="connsiteX12" fmla="*/ 851708 w 856106"/>
              <a:gd name="connsiteY12" fmla="*/ 218555 h 385122"/>
              <a:gd name="connsiteX13" fmla="*/ 675258 w 856106"/>
              <a:gd name="connsiteY13" fmla="*/ 385122 h 385122"/>
              <a:gd name="connsiteX0" fmla="*/ 675258 w 870165"/>
              <a:gd name="connsiteY0" fmla="*/ 385122 h 385122"/>
              <a:gd name="connsiteX1" fmla="*/ 491239 w 870165"/>
              <a:gd name="connsiteY1" fmla="*/ 361837 h 385122"/>
              <a:gd name="connsiteX2" fmla="*/ 390248 w 870165"/>
              <a:gd name="connsiteY2" fmla="*/ 314564 h 385122"/>
              <a:gd name="connsiteX3" fmla="*/ 279838 w 870165"/>
              <a:gd name="connsiteY3" fmla="*/ 305373 h 385122"/>
              <a:gd name="connsiteX4" fmla="*/ 164226 w 870165"/>
              <a:gd name="connsiteY4" fmla="*/ 314017 h 385122"/>
              <a:gd name="connsiteX5" fmla="*/ 1093 w 870165"/>
              <a:gd name="connsiteY5" fmla="*/ 198064 h 385122"/>
              <a:gd name="connsiteX6" fmla="*/ 102294 w 870165"/>
              <a:gd name="connsiteY6" fmla="*/ 67539 h 385122"/>
              <a:gd name="connsiteX7" fmla="*/ 279838 w 870165"/>
              <a:gd name="connsiteY7" fmla="*/ 108970 h 385122"/>
              <a:gd name="connsiteX8" fmla="*/ 319758 w 870165"/>
              <a:gd name="connsiteY8" fmla="*/ 153065 h 385122"/>
              <a:gd name="connsiteX9" fmla="*/ 404275 w 870165"/>
              <a:gd name="connsiteY9" fmla="*/ 161100 h 385122"/>
              <a:gd name="connsiteX10" fmla="*/ 658143 w 870165"/>
              <a:gd name="connsiteY10" fmla="*/ 7538 h 385122"/>
              <a:gd name="connsiteX11" fmla="*/ 821029 w 870165"/>
              <a:gd name="connsiteY11" fmla="*/ 69385 h 385122"/>
              <a:gd name="connsiteX12" fmla="*/ 851708 w 870165"/>
              <a:gd name="connsiteY12" fmla="*/ 218555 h 385122"/>
              <a:gd name="connsiteX13" fmla="*/ 675258 w 870165"/>
              <a:gd name="connsiteY13" fmla="*/ 385122 h 385122"/>
              <a:gd name="connsiteX0" fmla="*/ 675258 w 859591"/>
              <a:gd name="connsiteY0" fmla="*/ 385122 h 385122"/>
              <a:gd name="connsiteX1" fmla="*/ 491239 w 859591"/>
              <a:gd name="connsiteY1" fmla="*/ 361837 h 385122"/>
              <a:gd name="connsiteX2" fmla="*/ 390248 w 859591"/>
              <a:gd name="connsiteY2" fmla="*/ 314564 h 385122"/>
              <a:gd name="connsiteX3" fmla="*/ 279838 w 859591"/>
              <a:gd name="connsiteY3" fmla="*/ 305373 h 385122"/>
              <a:gd name="connsiteX4" fmla="*/ 164226 w 859591"/>
              <a:gd name="connsiteY4" fmla="*/ 314017 h 385122"/>
              <a:gd name="connsiteX5" fmla="*/ 1093 w 859591"/>
              <a:gd name="connsiteY5" fmla="*/ 198064 h 385122"/>
              <a:gd name="connsiteX6" fmla="*/ 102294 w 859591"/>
              <a:gd name="connsiteY6" fmla="*/ 67539 h 385122"/>
              <a:gd name="connsiteX7" fmla="*/ 279838 w 859591"/>
              <a:gd name="connsiteY7" fmla="*/ 108970 h 385122"/>
              <a:gd name="connsiteX8" fmla="*/ 319758 w 859591"/>
              <a:gd name="connsiteY8" fmla="*/ 153065 h 385122"/>
              <a:gd name="connsiteX9" fmla="*/ 404275 w 859591"/>
              <a:gd name="connsiteY9" fmla="*/ 161100 h 385122"/>
              <a:gd name="connsiteX10" fmla="*/ 658143 w 859591"/>
              <a:gd name="connsiteY10" fmla="*/ 7538 h 385122"/>
              <a:gd name="connsiteX11" fmla="*/ 821029 w 859591"/>
              <a:gd name="connsiteY11" fmla="*/ 69385 h 385122"/>
              <a:gd name="connsiteX12" fmla="*/ 851708 w 859591"/>
              <a:gd name="connsiteY12" fmla="*/ 218555 h 385122"/>
              <a:gd name="connsiteX13" fmla="*/ 675258 w 859591"/>
              <a:gd name="connsiteY13" fmla="*/ 385122 h 385122"/>
              <a:gd name="connsiteX0" fmla="*/ 675258 w 859591"/>
              <a:gd name="connsiteY0" fmla="*/ 381681 h 381681"/>
              <a:gd name="connsiteX1" fmla="*/ 491239 w 859591"/>
              <a:gd name="connsiteY1" fmla="*/ 358396 h 381681"/>
              <a:gd name="connsiteX2" fmla="*/ 390248 w 859591"/>
              <a:gd name="connsiteY2" fmla="*/ 311123 h 381681"/>
              <a:gd name="connsiteX3" fmla="*/ 279838 w 859591"/>
              <a:gd name="connsiteY3" fmla="*/ 301932 h 381681"/>
              <a:gd name="connsiteX4" fmla="*/ 164226 w 859591"/>
              <a:gd name="connsiteY4" fmla="*/ 310576 h 381681"/>
              <a:gd name="connsiteX5" fmla="*/ 1093 w 859591"/>
              <a:gd name="connsiteY5" fmla="*/ 194623 h 381681"/>
              <a:gd name="connsiteX6" fmla="*/ 102294 w 859591"/>
              <a:gd name="connsiteY6" fmla="*/ 64098 h 381681"/>
              <a:gd name="connsiteX7" fmla="*/ 279838 w 859591"/>
              <a:gd name="connsiteY7" fmla="*/ 105529 h 381681"/>
              <a:gd name="connsiteX8" fmla="*/ 319758 w 859591"/>
              <a:gd name="connsiteY8" fmla="*/ 149624 h 381681"/>
              <a:gd name="connsiteX9" fmla="*/ 404275 w 859591"/>
              <a:gd name="connsiteY9" fmla="*/ 157659 h 381681"/>
              <a:gd name="connsiteX10" fmla="*/ 658143 w 859591"/>
              <a:gd name="connsiteY10" fmla="*/ 4097 h 381681"/>
              <a:gd name="connsiteX11" fmla="*/ 821029 w 859591"/>
              <a:gd name="connsiteY11" fmla="*/ 65944 h 381681"/>
              <a:gd name="connsiteX12" fmla="*/ 851708 w 859591"/>
              <a:gd name="connsiteY12" fmla="*/ 215114 h 381681"/>
              <a:gd name="connsiteX13" fmla="*/ 675258 w 859591"/>
              <a:gd name="connsiteY13" fmla="*/ 381681 h 381681"/>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81257 h 381257"/>
              <a:gd name="connsiteX1" fmla="*/ 491239 w 859591"/>
              <a:gd name="connsiteY1" fmla="*/ 357972 h 381257"/>
              <a:gd name="connsiteX2" fmla="*/ 390248 w 859591"/>
              <a:gd name="connsiteY2" fmla="*/ 310699 h 381257"/>
              <a:gd name="connsiteX3" fmla="*/ 279838 w 859591"/>
              <a:gd name="connsiteY3" fmla="*/ 301508 h 381257"/>
              <a:gd name="connsiteX4" fmla="*/ 164226 w 859591"/>
              <a:gd name="connsiteY4" fmla="*/ 310152 h 381257"/>
              <a:gd name="connsiteX5" fmla="*/ 1093 w 859591"/>
              <a:gd name="connsiteY5" fmla="*/ 194199 h 381257"/>
              <a:gd name="connsiteX6" fmla="*/ 102294 w 859591"/>
              <a:gd name="connsiteY6" fmla="*/ 63674 h 381257"/>
              <a:gd name="connsiteX7" fmla="*/ 279838 w 859591"/>
              <a:gd name="connsiteY7" fmla="*/ 105105 h 381257"/>
              <a:gd name="connsiteX8" fmla="*/ 319758 w 859591"/>
              <a:gd name="connsiteY8" fmla="*/ 149200 h 381257"/>
              <a:gd name="connsiteX9" fmla="*/ 404275 w 859591"/>
              <a:gd name="connsiteY9" fmla="*/ 157235 h 381257"/>
              <a:gd name="connsiteX10" fmla="*/ 658143 w 859591"/>
              <a:gd name="connsiteY10" fmla="*/ 3673 h 381257"/>
              <a:gd name="connsiteX11" fmla="*/ 821029 w 859591"/>
              <a:gd name="connsiteY11" fmla="*/ 65520 h 381257"/>
              <a:gd name="connsiteX12" fmla="*/ 851708 w 859591"/>
              <a:gd name="connsiteY12" fmla="*/ 214690 h 381257"/>
              <a:gd name="connsiteX13" fmla="*/ 675258 w 859591"/>
              <a:gd name="connsiteY13" fmla="*/ 381257 h 381257"/>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3552"/>
              <a:gd name="connsiteY0" fmla="*/ 378301 h 378301"/>
              <a:gd name="connsiteX1" fmla="*/ 491239 w 853552"/>
              <a:gd name="connsiteY1" fmla="*/ 355016 h 378301"/>
              <a:gd name="connsiteX2" fmla="*/ 390248 w 853552"/>
              <a:gd name="connsiteY2" fmla="*/ 307743 h 378301"/>
              <a:gd name="connsiteX3" fmla="*/ 279838 w 853552"/>
              <a:gd name="connsiteY3" fmla="*/ 298552 h 378301"/>
              <a:gd name="connsiteX4" fmla="*/ 164226 w 853552"/>
              <a:gd name="connsiteY4" fmla="*/ 307196 h 378301"/>
              <a:gd name="connsiteX5" fmla="*/ 1093 w 853552"/>
              <a:gd name="connsiteY5" fmla="*/ 191243 h 378301"/>
              <a:gd name="connsiteX6" fmla="*/ 102294 w 853552"/>
              <a:gd name="connsiteY6" fmla="*/ 60718 h 378301"/>
              <a:gd name="connsiteX7" fmla="*/ 279838 w 853552"/>
              <a:gd name="connsiteY7" fmla="*/ 102149 h 378301"/>
              <a:gd name="connsiteX8" fmla="*/ 319758 w 853552"/>
              <a:gd name="connsiteY8" fmla="*/ 146244 h 378301"/>
              <a:gd name="connsiteX9" fmla="*/ 404275 w 853552"/>
              <a:gd name="connsiteY9" fmla="*/ 154279 h 378301"/>
              <a:gd name="connsiteX10" fmla="*/ 658143 w 853552"/>
              <a:gd name="connsiteY10" fmla="*/ 717 h 378301"/>
              <a:gd name="connsiteX11" fmla="*/ 821029 w 853552"/>
              <a:gd name="connsiteY11" fmla="*/ 62564 h 378301"/>
              <a:gd name="connsiteX12" fmla="*/ 851708 w 853552"/>
              <a:gd name="connsiteY12" fmla="*/ 211734 h 378301"/>
              <a:gd name="connsiteX13" fmla="*/ 675258 w 853552"/>
              <a:gd name="connsiteY13" fmla="*/ 378301 h 378301"/>
              <a:gd name="connsiteX0" fmla="*/ 675472 w 853766"/>
              <a:gd name="connsiteY0" fmla="*/ 378301 h 378301"/>
              <a:gd name="connsiteX1" fmla="*/ 491453 w 853766"/>
              <a:gd name="connsiteY1" fmla="*/ 355016 h 378301"/>
              <a:gd name="connsiteX2" fmla="*/ 390462 w 853766"/>
              <a:gd name="connsiteY2" fmla="*/ 307743 h 378301"/>
              <a:gd name="connsiteX3" fmla="*/ 280052 w 853766"/>
              <a:gd name="connsiteY3" fmla="*/ 298552 h 378301"/>
              <a:gd name="connsiteX4" fmla="*/ 164440 w 853766"/>
              <a:gd name="connsiteY4" fmla="*/ 307196 h 378301"/>
              <a:gd name="connsiteX5" fmla="*/ 1307 w 853766"/>
              <a:gd name="connsiteY5" fmla="*/ 191243 h 378301"/>
              <a:gd name="connsiteX6" fmla="*/ 102508 w 853766"/>
              <a:gd name="connsiteY6" fmla="*/ 60718 h 378301"/>
              <a:gd name="connsiteX7" fmla="*/ 280052 w 853766"/>
              <a:gd name="connsiteY7" fmla="*/ 102149 h 378301"/>
              <a:gd name="connsiteX8" fmla="*/ 319972 w 853766"/>
              <a:gd name="connsiteY8" fmla="*/ 146244 h 378301"/>
              <a:gd name="connsiteX9" fmla="*/ 404489 w 853766"/>
              <a:gd name="connsiteY9" fmla="*/ 154279 h 378301"/>
              <a:gd name="connsiteX10" fmla="*/ 658357 w 853766"/>
              <a:gd name="connsiteY10" fmla="*/ 717 h 378301"/>
              <a:gd name="connsiteX11" fmla="*/ 821243 w 853766"/>
              <a:gd name="connsiteY11" fmla="*/ 62564 h 378301"/>
              <a:gd name="connsiteX12" fmla="*/ 851922 w 853766"/>
              <a:gd name="connsiteY12" fmla="*/ 211734 h 378301"/>
              <a:gd name="connsiteX13" fmla="*/ 675472 w 853766"/>
              <a:gd name="connsiteY13" fmla="*/ 378301 h 378301"/>
              <a:gd name="connsiteX0" fmla="*/ 675472 w 853766"/>
              <a:gd name="connsiteY0" fmla="*/ 378301 h 378301"/>
              <a:gd name="connsiteX1" fmla="*/ 491453 w 853766"/>
              <a:gd name="connsiteY1" fmla="*/ 355016 h 378301"/>
              <a:gd name="connsiteX2" fmla="*/ 390462 w 853766"/>
              <a:gd name="connsiteY2" fmla="*/ 307743 h 378301"/>
              <a:gd name="connsiteX3" fmla="*/ 280052 w 853766"/>
              <a:gd name="connsiteY3" fmla="*/ 298552 h 378301"/>
              <a:gd name="connsiteX4" fmla="*/ 164440 w 853766"/>
              <a:gd name="connsiteY4" fmla="*/ 307196 h 378301"/>
              <a:gd name="connsiteX5" fmla="*/ 1307 w 853766"/>
              <a:gd name="connsiteY5" fmla="*/ 191243 h 378301"/>
              <a:gd name="connsiteX6" fmla="*/ 102508 w 853766"/>
              <a:gd name="connsiteY6" fmla="*/ 60718 h 378301"/>
              <a:gd name="connsiteX7" fmla="*/ 280052 w 853766"/>
              <a:gd name="connsiteY7" fmla="*/ 102149 h 378301"/>
              <a:gd name="connsiteX8" fmla="*/ 319972 w 853766"/>
              <a:gd name="connsiteY8" fmla="*/ 146244 h 378301"/>
              <a:gd name="connsiteX9" fmla="*/ 404489 w 853766"/>
              <a:gd name="connsiteY9" fmla="*/ 154279 h 378301"/>
              <a:gd name="connsiteX10" fmla="*/ 658357 w 853766"/>
              <a:gd name="connsiteY10" fmla="*/ 717 h 378301"/>
              <a:gd name="connsiteX11" fmla="*/ 821243 w 853766"/>
              <a:gd name="connsiteY11" fmla="*/ 62564 h 378301"/>
              <a:gd name="connsiteX12" fmla="*/ 851922 w 853766"/>
              <a:gd name="connsiteY12" fmla="*/ 211734 h 378301"/>
              <a:gd name="connsiteX13" fmla="*/ 675472 w 853766"/>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3501" h="378301">
                <a:moveTo>
                  <a:pt x="675207" y="378301"/>
                </a:moveTo>
                <a:cubicBezTo>
                  <a:pt x="603344" y="378301"/>
                  <a:pt x="524852" y="370774"/>
                  <a:pt x="491188" y="355016"/>
                </a:cubicBezTo>
                <a:lnTo>
                  <a:pt x="390197" y="307743"/>
                </a:lnTo>
                <a:cubicBezTo>
                  <a:pt x="354963" y="298332"/>
                  <a:pt x="304971" y="294812"/>
                  <a:pt x="279787" y="298552"/>
                </a:cubicBezTo>
                <a:cubicBezTo>
                  <a:pt x="254603" y="302292"/>
                  <a:pt x="213573" y="301032"/>
                  <a:pt x="164175" y="307196"/>
                </a:cubicBezTo>
                <a:cubicBezTo>
                  <a:pt x="114777" y="313360"/>
                  <a:pt x="11364" y="267248"/>
                  <a:pt x="1042" y="191243"/>
                </a:cubicBezTo>
                <a:cubicBezTo>
                  <a:pt x="-9280" y="115238"/>
                  <a:pt x="59490" y="79271"/>
                  <a:pt x="102243" y="60718"/>
                </a:cubicBezTo>
                <a:cubicBezTo>
                  <a:pt x="144996" y="42165"/>
                  <a:pt x="218855" y="46176"/>
                  <a:pt x="257562" y="79924"/>
                </a:cubicBezTo>
                <a:cubicBezTo>
                  <a:pt x="296269" y="113672"/>
                  <a:pt x="295263" y="133852"/>
                  <a:pt x="319707" y="146244"/>
                </a:cubicBezTo>
                <a:cubicBezTo>
                  <a:pt x="344151" y="158637"/>
                  <a:pt x="347827" y="178533"/>
                  <a:pt x="404224" y="154279"/>
                </a:cubicBezTo>
                <a:cubicBezTo>
                  <a:pt x="451319" y="124136"/>
                  <a:pt x="525133" y="8594"/>
                  <a:pt x="658092" y="717"/>
                </a:cubicBezTo>
                <a:cubicBezTo>
                  <a:pt x="791051" y="-7160"/>
                  <a:pt x="804063" y="52265"/>
                  <a:pt x="820978" y="62564"/>
                </a:cubicBezTo>
                <a:cubicBezTo>
                  <a:pt x="837893" y="72863"/>
                  <a:pt x="860077" y="149586"/>
                  <a:pt x="851657" y="211734"/>
                </a:cubicBezTo>
                <a:cubicBezTo>
                  <a:pt x="843237" y="273882"/>
                  <a:pt x="747070" y="378301"/>
                  <a:pt x="675207" y="378301"/>
                </a:cubicBezTo>
                <a:close/>
              </a:path>
            </a:pathLst>
          </a:custGeom>
          <a:solidFill>
            <a:srgbClr val="A8E0EF"/>
          </a:solidFill>
          <a:ln>
            <a:solidFill>
              <a:srgbClr val="76C0D4"/>
            </a:solidFill>
          </a:ln>
          <a:effectLst>
            <a:outerShdw blurRad="50800" dist="38100" dir="5400000" algn="t" rotWithShape="0">
              <a:prstClr val="black">
                <a:alpha val="40000"/>
              </a:prstClr>
            </a:outerShdw>
          </a:effectLst>
          <a:scene3d>
            <a:camera prst="orthographicFront"/>
            <a:lightRig rig="threePt" dir="t">
              <a:rot lat="0" lon="0" rev="10800000"/>
            </a:lightRig>
          </a:scene3d>
          <a:sp3d>
            <a:bevelT w="1016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CA"/>
          </a:p>
        </p:txBody>
      </p:sp>
      <p:sp>
        <p:nvSpPr>
          <p:cNvPr id="2321" name="Freeform 2320">
            <a:extLst>
              <a:ext uri="{FF2B5EF4-FFF2-40B4-BE49-F238E27FC236}">
                <a16:creationId xmlns:a16="http://schemas.microsoft.com/office/drawing/2014/main" id="{3220B557-4CAE-8252-6068-4F12C51C0CC3}"/>
              </a:ext>
            </a:extLst>
          </p:cNvPr>
          <p:cNvSpPr/>
          <p:nvPr/>
        </p:nvSpPr>
        <p:spPr>
          <a:xfrm rot="10800000">
            <a:off x="1318510" y="2701174"/>
            <a:ext cx="740309" cy="156117"/>
          </a:xfrm>
          <a:custGeom>
            <a:avLst/>
            <a:gdLst>
              <a:gd name="connsiteX0" fmla="*/ 590375 w 850615"/>
              <a:gd name="connsiteY0" fmla="*/ 333134 h 333134"/>
              <a:gd name="connsiteX1" fmla="*/ 406357 w 850615"/>
              <a:gd name="connsiteY1" fmla="*/ 284348 h 333134"/>
              <a:gd name="connsiteX2" fmla="*/ 352724 w 850615"/>
              <a:gd name="connsiteY2" fmla="*/ 233432 h 333134"/>
              <a:gd name="connsiteX3" fmla="*/ 340676 w 850615"/>
              <a:gd name="connsiteY3" fmla="*/ 246099 h 333134"/>
              <a:gd name="connsiteX4" fmla="*/ 199563 w 850615"/>
              <a:gd name="connsiteY4" fmla="*/ 287530 h 333134"/>
              <a:gd name="connsiteX5" fmla="*/ 0 w 850615"/>
              <a:gd name="connsiteY5" fmla="*/ 146076 h 333134"/>
              <a:gd name="connsiteX6" fmla="*/ 199563 w 850615"/>
              <a:gd name="connsiteY6" fmla="*/ 4622 h 333134"/>
              <a:gd name="connsiteX7" fmla="*/ 340676 w 850615"/>
              <a:gd name="connsiteY7" fmla="*/ 46053 h 333134"/>
              <a:gd name="connsiteX8" fmla="*/ 373209 w 850615"/>
              <a:gd name="connsiteY8" fmla="*/ 80256 h 333134"/>
              <a:gd name="connsiteX9" fmla="*/ 406357 w 850615"/>
              <a:gd name="connsiteY9" fmla="*/ 48787 h 333134"/>
              <a:gd name="connsiteX10" fmla="*/ 590375 w 850615"/>
              <a:gd name="connsiteY10" fmla="*/ 0 h 333134"/>
              <a:gd name="connsiteX11" fmla="*/ 850615 w 850615"/>
              <a:gd name="connsiteY11" fmla="*/ 166567 h 333134"/>
              <a:gd name="connsiteX12" fmla="*/ 590375 w 850615"/>
              <a:gd name="connsiteY12"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373209 w 850615"/>
              <a:gd name="connsiteY7" fmla="*/ 80256 h 333134"/>
              <a:gd name="connsiteX8" fmla="*/ 406357 w 850615"/>
              <a:gd name="connsiteY8" fmla="*/ 48787 h 333134"/>
              <a:gd name="connsiteX9" fmla="*/ 590375 w 850615"/>
              <a:gd name="connsiteY9" fmla="*/ 0 h 333134"/>
              <a:gd name="connsiteX10" fmla="*/ 850615 w 850615"/>
              <a:gd name="connsiteY10" fmla="*/ 166567 h 333134"/>
              <a:gd name="connsiteX11" fmla="*/ 590375 w 850615"/>
              <a:gd name="connsiteY11"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406357 w 850615"/>
              <a:gd name="connsiteY7" fmla="*/ 48787 h 333134"/>
              <a:gd name="connsiteX8" fmla="*/ 590375 w 850615"/>
              <a:gd name="connsiteY8" fmla="*/ 0 h 333134"/>
              <a:gd name="connsiteX9" fmla="*/ 850615 w 850615"/>
              <a:gd name="connsiteY9" fmla="*/ 166567 h 333134"/>
              <a:gd name="connsiteX10" fmla="*/ 590375 w 850615"/>
              <a:gd name="connsiteY10"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590375 w 850615"/>
              <a:gd name="connsiteY7" fmla="*/ 0 h 333134"/>
              <a:gd name="connsiteX8" fmla="*/ 850615 w 850615"/>
              <a:gd name="connsiteY8" fmla="*/ 166567 h 333134"/>
              <a:gd name="connsiteX9" fmla="*/ 590375 w 850615"/>
              <a:gd name="connsiteY9" fmla="*/ 333134 h 333134"/>
              <a:gd name="connsiteX0" fmla="*/ 590375 w 850615"/>
              <a:gd name="connsiteY0" fmla="*/ 350329 h 350329"/>
              <a:gd name="connsiteX1" fmla="*/ 406357 w 850615"/>
              <a:gd name="connsiteY1" fmla="*/ 301543 h 350329"/>
              <a:gd name="connsiteX2" fmla="*/ 352724 w 850615"/>
              <a:gd name="connsiteY2" fmla="*/ 250627 h 350329"/>
              <a:gd name="connsiteX3" fmla="*/ 199563 w 850615"/>
              <a:gd name="connsiteY3" fmla="*/ 304725 h 350329"/>
              <a:gd name="connsiteX4" fmla="*/ 0 w 850615"/>
              <a:gd name="connsiteY4" fmla="*/ 163271 h 350329"/>
              <a:gd name="connsiteX5" fmla="*/ 199563 w 850615"/>
              <a:gd name="connsiteY5" fmla="*/ 21817 h 350329"/>
              <a:gd name="connsiteX6" fmla="*/ 590375 w 850615"/>
              <a:gd name="connsiteY6" fmla="*/ 17195 h 350329"/>
              <a:gd name="connsiteX7" fmla="*/ 850615 w 850615"/>
              <a:gd name="connsiteY7" fmla="*/ 183762 h 350329"/>
              <a:gd name="connsiteX8" fmla="*/ 590375 w 850615"/>
              <a:gd name="connsiteY8" fmla="*/ 350329 h 350329"/>
              <a:gd name="connsiteX0" fmla="*/ 590375 w 850615"/>
              <a:gd name="connsiteY0" fmla="*/ 350329 h 350329"/>
              <a:gd name="connsiteX1" fmla="*/ 406357 w 850615"/>
              <a:gd name="connsiteY1" fmla="*/ 301543 h 350329"/>
              <a:gd name="connsiteX2" fmla="*/ 199563 w 850615"/>
              <a:gd name="connsiteY2" fmla="*/ 304725 h 350329"/>
              <a:gd name="connsiteX3" fmla="*/ 0 w 850615"/>
              <a:gd name="connsiteY3" fmla="*/ 163271 h 350329"/>
              <a:gd name="connsiteX4" fmla="*/ 199563 w 850615"/>
              <a:gd name="connsiteY4" fmla="*/ 21817 h 350329"/>
              <a:gd name="connsiteX5" fmla="*/ 590375 w 850615"/>
              <a:gd name="connsiteY5" fmla="*/ 17195 h 350329"/>
              <a:gd name="connsiteX6" fmla="*/ 850615 w 850615"/>
              <a:gd name="connsiteY6" fmla="*/ 183762 h 350329"/>
              <a:gd name="connsiteX7" fmla="*/ 590375 w 850615"/>
              <a:gd name="connsiteY7" fmla="*/ 350329 h 350329"/>
              <a:gd name="connsiteX0" fmla="*/ 590375 w 850615"/>
              <a:gd name="connsiteY0" fmla="*/ 350329 h 356326"/>
              <a:gd name="connsiteX1" fmla="*/ 199563 w 850615"/>
              <a:gd name="connsiteY1" fmla="*/ 304725 h 356326"/>
              <a:gd name="connsiteX2" fmla="*/ 0 w 850615"/>
              <a:gd name="connsiteY2" fmla="*/ 163271 h 356326"/>
              <a:gd name="connsiteX3" fmla="*/ 199563 w 850615"/>
              <a:gd name="connsiteY3" fmla="*/ 21817 h 356326"/>
              <a:gd name="connsiteX4" fmla="*/ 590375 w 850615"/>
              <a:gd name="connsiteY4" fmla="*/ 17195 h 356326"/>
              <a:gd name="connsiteX5" fmla="*/ 850615 w 850615"/>
              <a:gd name="connsiteY5" fmla="*/ 183762 h 356326"/>
              <a:gd name="connsiteX6" fmla="*/ 590375 w 850615"/>
              <a:gd name="connsiteY6" fmla="*/ 350329 h 356326"/>
              <a:gd name="connsiteX0" fmla="*/ 670984 w 931224"/>
              <a:gd name="connsiteY0" fmla="*/ 345745 h 351742"/>
              <a:gd name="connsiteX1" fmla="*/ 280172 w 931224"/>
              <a:gd name="connsiteY1" fmla="*/ 300141 h 351742"/>
              <a:gd name="connsiteX2" fmla="*/ 80609 w 931224"/>
              <a:gd name="connsiteY2" fmla="*/ 158687 h 351742"/>
              <a:gd name="connsiteX3" fmla="*/ 42810 w 931224"/>
              <a:gd name="connsiteY3" fmla="*/ 31111 h 351742"/>
              <a:gd name="connsiteX4" fmla="*/ 670984 w 931224"/>
              <a:gd name="connsiteY4" fmla="*/ 12611 h 351742"/>
              <a:gd name="connsiteX5" fmla="*/ 931224 w 931224"/>
              <a:gd name="connsiteY5" fmla="*/ 179178 h 351742"/>
              <a:gd name="connsiteX6" fmla="*/ 670984 w 931224"/>
              <a:gd name="connsiteY6" fmla="*/ 345745 h 351742"/>
              <a:gd name="connsiteX0" fmla="*/ 697268 w 957508"/>
              <a:gd name="connsiteY0" fmla="*/ 350323 h 354915"/>
              <a:gd name="connsiteX1" fmla="*/ 306456 w 957508"/>
              <a:gd name="connsiteY1" fmla="*/ 304719 h 354915"/>
              <a:gd name="connsiteX2" fmla="*/ 42739 w 957508"/>
              <a:gd name="connsiteY2" fmla="*/ 267353 h 354915"/>
              <a:gd name="connsiteX3" fmla="*/ 69094 w 957508"/>
              <a:gd name="connsiteY3" fmla="*/ 35689 h 354915"/>
              <a:gd name="connsiteX4" fmla="*/ 697268 w 957508"/>
              <a:gd name="connsiteY4" fmla="*/ 17189 h 354915"/>
              <a:gd name="connsiteX5" fmla="*/ 957508 w 957508"/>
              <a:gd name="connsiteY5" fmla="*/ 183756 h 354915"/>
              <a:gd name="connsiteX6" fmla="*/ 697268 w 957508"/>
              <a:gd name="connsiteY6" fmla="*/ 350323 h 354915"/>
              <a:gd name="connsiteX0" fmla="*/ 698028 w 958268"/>
              <a:gd name="connsiteY0" fmla="*/ 350323 h 358032"/>
              <a:gd name="connsiteX1" fmla="*/ 320046 w 958268"/>
              <a:gd name="connsiteY1" fmla="*/ 332476 h 358032"/>
              <a:gd name="connsiteX2" fmla="*/ 43499 w 958268"/>
              <a:gd name="connsiteY2" fmla="*/ 267353 h 358032"/>
              <a:gd name="connsiteX3" fmla="*/ 69854 w 958268"/>
              <a:gd name="connsiteY3" fmla="*/ 35689 h 358032"/>
              <a:gd name="connsiteX4" fmla="*/ 698028 w 958268"/>
              <a:gd name="connsiteY4" fmla="*/ 17189 h 358032"/>
              <a:gd name="connsiteX5" fmla="*/ 958268 w 958268"/>
              <a:gd name="connsiteY5" fmla="*/ 183756 h 358032"/>
              <a:gd name="connsiteX6" fmla="*/ 698028 w 958268"/>
              <a:gd name="connsiteY6" fmla="*/ 350323 h 358032"/>
              <a:gd name="connsiteX0" fmla="*/ 928976 w 1013013"/>
              <a:gd name="connsiteY0" fmla="*/ 336446 h 347089"/>
              <a:gd name="connsiteX1" fmla="*/ 320046 w 1013013"/>
              <a:gd name="connsiteY1" fmla="*/ 332476 h 347089"/>
              <a:gd name="connsiteX2" fmla="*/ 43499 w 1013013"/>
              <a:gd name="connsiteY2" fmla="*/ 267353 h 347089"/>
              <a:gd name="connsiteX3" fmla="*/ 69854 w 1013013"/>
              <a:gd name="connsiteY3" fmla="*/ 35689 h 347089"/>
              <a:gd name="connsiteX4" fmla="*/ 698028 w 1013013"/>
              <a:gd name="connsiteY4" fmla="*/ 17189 h 347089"/>
              <a:gd name="connsiteX5" fmla="*/ 958268 w 1013013"/>
              <a:gd name="connsiteY5" fmla="*/ 183756 h 347089"/>
              <a:gd name="connsiteX6" fmla="*/ 928976 w 1013013"/>
              <a:gd name="connsiteY6" fmla="*/ 336446 h 347089"/>
              <a:gd name="connsiteX0" fmla="*/ 928976 w 1021610"/>
              <a:gd name="connsiteY0" fmla="*/ 336446 h 347089"/>
              <a:gd name="connsiteX1" fmla="*/ 320046 w 1021610"/>
              <a:gd name="connsiteY1" fmla="*/ 332476 h 347089"/>
              <a:gd name="connsiteX2" fmla="*/ 43499 w 1021610"/>
              <a:gd name="connsiteY2" fmla="*/ 267353 h 347089"/>
              <a:gd name="connsiteX3" fmla="*/ 69854 w 1021610"/>
              <a:gd name="connsiteY3" fmla="*/ 35689 h 347089"/>
              <a:gd name="connsiteX4" fmla="*/ 698028 w 1021610"/>
              <a:gd name="connsiteY4" fmla="*/ 17189 h 347089"/>
              <a:gd name="connsiteX5" fmla="*/ 977514 w 1021610"/>
              <a:gd name="connsiteY5" fmla="*/ 93545 h 347089"/>
              <a:gd name="connsiteX6" fmla="*/ 928976 w 1021610"/>
              <a:gd name="connsiteY6" fmla="*/ 336446 h 347089"/>
              <a:gd name="connsiteX0" fmla="*/ 941806 w 1029286"/>
              <a:gd name="connsiteY0" fmla="*/ 308689 h 334585"/>
              <a:gd name="connsiteX1" fmla="*/ 320046 w 1029286"/>
              <a:gd name="connsiteY1" fmla="*/ 332476 h 334585"/>
              <a:gd name="connsiteX2" fmla="*/ 43499 w 1029286"/>
              <a:gd name="connsiteY2" fmla="*/ 267353 h 334585"/>
              <a:gd name="connsiteX3" fmla="*/ 69854 w 1029286"/>
              <a:gd name="connsiteY3" fmla="*/ 35689 h 334585"/>
              <a:gd name="connsiteX4" fmla="*/ 698028 w 1029286"/>
              <a:gd name="connsiteY4" fmla="*/ 17189 h 334585"/>
              <a:gd name="connsiteX5" fmla="*/ 977514 w 1029286"/>
              <a:gd name="connsiteY5" fmla="*/ 93545 h 334585"/>
              <a:gd name="connsiteX6" fmla="*/ 941806 w 1029286"/>
              <a:gd name="connsiteY6" fmla="*/ 308689 h 334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9286" h="334585">
                <a:moveTo>
                  <a:pt x="941806" y="308689"/>
                </a:moveTo>
                <a:cubicBezTo>
                  <a:pt x="833297" y="328849"/>
                  <a:pt x="469764" y="339365"/>
                  <a:pt x="320046" y="332476"/>
                </a:cubicBezTo>
                <a:cubicBezTo>
                  <a:pt x="170328" y="325587"/>
                  <a:pt x="85198" y="316818"/>
                  <a:pt x="43499" y="267353"/>
                </a:cubicBezTo>
                <a:cubicBezTo>
                  <a:pt x="1800" y="217889"/>
                  <a:pt x="-39234" y="77383"/>
                  <a:pt x="69854" y="35689"/>
                </a:cubicBezTo>
                <a:cubicBezTo>
                  <a:pt x="178942" y="-6005"/>
                  <a:pt x="589519" y="-9802"/>
                  <a:pt x="698028" y="17189"/>
                </a:cubicBezTo>
                <a:cubicBezTo>
                  <a:pt x="806537" y="44180"/>
                  <a:pt x="936884" y="44962"/>
                  <a:pt x="977514" y="93545"/>
                </a:cubicBezTo>
                <a:cubicBezTo>
                  <a:pt x="1018144" y="142128"/>
                  <a:pt x="1085533" y="308689"/>
                  <a:pt x="941806" y="308689"/>
                </a:cubicBezTo>
                <a:close/>
              </a:path>
            </a:pathLst>
          </a:custGeom>
          <a:solidFill>
            <a:srgbClr val="A8E0EF"/>
          </a:solidFill>
          <a:ln>
            <a:solidFill>
              <a:srgbClr val="76C0D4"/>
            </a:solidFill>
          </a:ln>
          <a:effectLst>
            <a:outerShdw blurRad="50800" dist="38100" dir="16200000" rotWithShape="0">
              <a:prstClr val="black">
                <a:alpha val="40000"/>
              </a:prstClr>
            </a:outerShdw>
          </a:effectLst>
          <a:scene3d>
            <a:camera prst="orthographicFront"/>
            <a:lightRig rig="threePt" dir="t">
              <a:rot lat="0" lon="0" rev="19200000"/>
            </a:lightRig>
          </a:scene3d>
          <a:sp3d>
            <a:bevelT w="1016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CA"/>
          </a:p>
        </p:txBody>
      </p:sp>
      <p:sp>
        <p:nvSpPr>
          <p:cNvPr id="2368" name="Rectangle 2367">
            <a:extLst>
              <a:ext uri="{FF2B5EF4-FFF2-40B4-BE49-F238E27FC236}">
                <a16:creationId xmlns:a16="http://schemas.microsoft.com/office/drawing/2014/main" id="{9260F886-750B-B117-E12F-A35A6041705D}"/>
              </a:ext>
            </a:extLst>
          </p:cNvPr>
          <p:cNvSpPr/>
          <p:nvPr/>
        </p:nvSpPr>
        <p:spPr>
          <a:xfrm>
            <a:off x="2902543" y="1741716"/>
            <a:ext cx="3185518" cy="5116284"/>
          </a:xfrm>
          <a:prstGeom prst="rect">
            <a:avLst/>
          </a:prstGeom>
          <a:noFill/>
          <a:ln>
            <a:solidFill>
              <a:srgbClr val="8AD6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Arial" panose="020B0604020202020204" pitchFamily="34" charset="0"/>
              <a:cs typeface="Arial" panose="020B0604020202020204" pitchFamily="34" charset="0"/>
            </a:endParaRPr>
          </a:p>
        </p:txBody>
      </p:sp>
      <p:sp>
        <p:nvSpPr>
          <p:cNvPr id="2369" name="Rectangle 2368">
            <a:extLst>
              <a:ext uri="{FF2B5EF4-FFF2-40B4-BE49-F238E27FC236}">
                <a16:creationId xmlns:a16="http://schemas.microsoft.com/office/drawing/2014/main" id="{0284F0D0-8850-1AD1-6A6D-7C83CF01419C}"/>
              </a:ext>
            </a:extLst>
          </p:cNvPr>
          <p:cNvSpPr/>
          <p:nvPr/>
        </p:nvSpPr>
        <p:spPr>
          <a:xfrm>
            <a:off x="6081445" y="1741715"/>
            <a:ext cx="2943228" cy="5116284"/>
          </a:xfrm>
          <a:prstGeom prst="rect">
            <a:avLst/>
          </a:prstGeom>
          <a:noFill/>
          <a:ln>
            <a:solidFill>
              <a:srgbClr val="8AD6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Arial" panose="020B0604020202020204" pitchFamily="34" charset="0"/>
              <a:cs typeface="Arial" panose="020B0604020202020204" pitchFamily="34" charset="0"/>
            </a:endParaRPr>
          </a:p>
        </p:txBody>
      </p:sp>
      <p:sp>
        <p:nvSpPr>
          <p:cNvPr id="2370" name="Rectangle 2369">
            <a:extLst>
              <a:ext uri="{FF2B5EF4-FFF2-40B4-BE49-F238E27FC236}">
                <a16:creationId xmlns:a16="http://schemas.microsoft.com/office/drawing/2014/main" id="{24FB0FAB-A479-D4E9-7A55-F41EA39A19B2}"/>
              </a:ext>
            </a:extLst>
          </p:cNvPr>
          <p:cNvSpPr/>
          <p:nvPr/>
        </p:nvSpPr>
        <p:spPr>
          <a:xfrm>
            <a:off x="9019413" y="1741716"/>
            <a:ext cx="3185518" cy="5116284"/>
          </a:xfrm>
          <a:prstGeom prst="rect">
            <a:avLst/>
          </a:prstGeom>
          <a:noFill/>
          <a:ln>
            <a:solidFill>
              <a:srgbClr val="8AD6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Arial" panose="020B0604020202020204" pitchFamily="34" charset="0"/>
              <a:cs typeface="Arial" panose="020B0604020202020204" pitchFamily="34" charset="0"/>
            </a:endParaRPr>
          </a:p>
        </p:txBody>
      </p:sp>
      <p:sp>
        <p:nvSpPr>
          <p:cNvPr id="2372" name="Rectangle 2371">
            <a:extLst>
              <a:ext uri="{FF2B5EF4-FFF2-40B4-BE49-F238E27FC236}">
                <a16:creationId xmlns:a16="http://schemas.microsoft.com/office/drawing/2014/main" id="{C9869F89-5B00-6516-B531-2A3A054A1655}"/>
              </a:ext>
            </a:extLst>
          </p:cNvPr>
          <p:cNvSpPr/>
          <p:nvPr/>
        </p:nvSpPr>
        <p:spPr>
          <a:xfrm>
            <a:off x="-31082" y="1376057"/>
            <a:ext cx="2925016" cy="5477434"/>
          </a:xfrm>
          <a:prstGeom prst="rect">
            <a:avLst/>
          </a:prstGeom>
          <a:noFill/>
          <a:ln>
            <a:solidFill>
              <a:srgbClr val="8AD6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Arial" panose="020B0604020202020204" pitchFamily="34" charset="0"/>
              <a:cs typeface="Arial" panose="020B0604020202020204" pitchFamily="34" charset="0"/>
            </a:endParaRPr>
          </a:p>
        </p:txBody>
      </p:sp>
      <p:sp>
        <p:nvSpPr>
          <p:cNvPr id="2373" name="TextBox 2372">
            <a:extLst>
              <a:ext uri="{FF2B5EF4-FFF2-40B4-BE49-F238E27FC236}">
                <a16:creationId xmlns:a16="http://schemas.microsoft.com/office/drawing/2014/main" id="{177A9F5B-2569-7102-A406-B9666220C63D}"/>
              </a:ext>
            </a:extLst>
          </p:cNvPr>
          <p:cNvSpPr txBox="1"/>
          <p:nvPr/>
        </p:nvSpPr>
        <p:spPr>
          <a:xfrm>
            <a:off x="6305253" y="4581248"/>
            <a:ext cx="1319592" cy="276999"/>
          </a:xfrm>
          <a:prstGeom prst="rect">
            <a:avLst/>
          </a:prstGeom>
          <a:noFill/>
        </p:spPr>
        <p:txBody>
          <a:bodyPr wrap="none" rtlCol="0">
            <a:spAutoFit/>
          </a:bodyPr>
          <a:lstStyle/>
          <a:p>
            <a:r>
              <a:rPr lang="fr-CA" sz="1200">
                <a:latin typeface="Arial" panose="020B0604020202020204" pitchFamily="34" charset="0"/>
                <a:cs typeface="Arial" panose="020B0604020202020204" pitchFamily="34" charset="0"/>
              </a:rPr>
              <a:t>Amorce</a:t>
            </a:r>
            <a:r>
              <a:rPr lang="fr-CA" sz="1200" i="1">
                <a:latin typeface="Arial" panose="020B0604020202020204" pitchFamily="34" charset="0"/>
                <a:cs typeface="Arial" panose="020B0604020202020204" pitchFamily="34" charset="0"/>
              </a:rPr>
              <a:t> </a:t>
            </a:r>
            <a:r>
              <a:rPr lang="fr-CA" sz="1200" i="1" err="1">
                <a:latin typeface="Arial" panose="020B0604020202020204" pitchFamily="34" charset="0"/>
                <a:cs typeface="Arial" panose="020B0604020202020204" pitchFamily="34" charset="0"/>
              </a:rPr>
              <a:t>Forward</a:t>
            </a:r>
            <a:endParaRPr lang="fr-CA" sz="1200" i="1">
              <a:latin typeface="Arial" panose="020B0604020202020204" pitchFamily="34" charset="0"/>
              <a:cs typeface="Arial" panose="020B0604020202020204" pitchFamily="34" charset="0"/>
            </a:endParaRPr>
          </a:p>
        </p:txBody>
      </p:sp>
      <p:sp>
        <p:nvSpPr>
          <p:cNvPr id="2374" name="TextBox 2373">
            <a:extLst>
              <a:ext uri="{FF2B5EF4-FFF2-40B4-BE49-F238E27FC236}">
                <a16:creationId xmlns:a16="http://schemas.microsoft.com/office/drawing/2014/main" id="{000BB7B8-0087-044E-8239-41FD86111E88}"/>
              </a:ext>
            </a:extLst>
          </p:cNvPr>
          <p:cNvSpPr txBox="1"/>
          <p:nvPr/>
        </p:nvSpPr>
        <p:spPr>
          <a:xfrm>
            <a:off x="7464809" y="5049770"/>
            <a:ext cx="1327608" cy="276999"/>
          </a:xfrm>
          <a:prstGeom prst="rect">
            <a:avLst/>
          </a:prstGeom>
          <a:noFill/>
        </p:spPr>
        <p:txBody>
          <a:bodyPr wrap="none" rtlCol="0">
            <a:spAutoFit/>
          </a:bodyPr>
          <a:lstStyle/>
          <a:p>
            <a:r>
              <a:rPr lang="fr-CA" sz="1200">
                <a:latin typeface="Arial" panose="020B0604020202020204" pitchFamily="34" charset="0"/>
                <a:cs typeface="Arial" panose="020B0604020202020204" pitchFamily="34" charset="0"/>
              </a:rPr>
              <a:t>Amorce</a:t>
            </a:r>
            <a:r>
              <a:rPr lang="fr-CA" sz="1200" i="1">
                <a:latin typeface="Arial" panose="020B0604020202020204" pitchFamily="34" charset="0"/>
                <a:cs typeface="Arial" panose="020B0604020202020204" pitchFamily="34" charset="0"/>
              </a:rPr>
              <a:t> Reverse</a:t>
            </a:r>
          </a:p>
        </p:txBody>
      </p:sp>
      <p:grpSp>
        <p:nvGrpSpPr>
          <p:cNvPr id="2404" name="Group 2403">
            <a:extLst>
              <a:ext uri="{FF2B5EF4-FFF2-40B4-BE49-F238E27FC236}">
                <a16:creationId xmlns:a16="http://schemas.microsoft.com/office/drawing/2014/main" id="{0ACEE60A-2CCB-5FB7-5377-FAD7D931140D}"/>
              </a:ext>
            </a:extLst>
          </p:cNvPr>
          <p:cNvGrpSpPr/>
          <p:nvPr/>
        </p:nvGrpSpPr>
        <p:grpSpPr>
          <a:xfrm>
            <a:off x="9121152" y="3320673"/>
            <a:ext cx="2919788" cy="2979575"/>
            <a:chOff x="9121152" y="3320673"/>
            <a:chExt cx="2919788" cy="2979575"/>
          </a:xfrm>
        </p:grpSpPr>
        <p:cxnSp>
          <p:nvCxnSpPr>
            <p:cNvPr id="2389" name="Straight Arrow Connector 2388">
              <a:extLst>
                <a:ext uri="{FF2B5EF4-FFF2-40B4-BE49-F238E27FC236}">
                  <a16:creationId xmlns:a16="http://schemas.microsoft.com/office/drawing/2014/main" id="{B6CF0815-BCDD-87CF-45D1-B607645A35A7}"/>
                </a:ext>
              </a:extLst>
            </p:cNvPr>
            <p:cNvCxnSpPr>
              <a:cxnSpLocks/>
            </p:cNvCxnSpPr>
            <p:nvPr/>
          </p:nvCxnSpPr>
          <p:spPr>
            <a:xfrm flipH="1">
              <a:off x="9121152" y="5374676"/>
              <a:ext cx="1091780" cy="0"/>
            </a:xfrm>
            <a:prstGeom prst="straightConnector1">
              <a:avLst/>
            </a:prstGeom>
            <a:ln>
              <a:solidFill>
                <a:srgbClr val="76C0D4"/>
              </a:solidFill>
              <a:tailEnd type="triangle"/>
            </a:ln>
          </p:spPr>
          <p:style>
            <a:lnRef idx="1">
              <a:schemeClr val="dk1"/>
            </a:lnRef>
            <a:fillRef idx="0">
              <a:schemeClr val="dk1"/>
            </a:fillRef>
            <a:effectRef idx="0">
              <a:schemeClr val="dk1"/>
            </a:effectRef>
            <a:fontRef idx="minor">
              <a:schemeClr val="tx1"/>
            </a:fontRef>
          </p:style>
        </p:cxnSp>
        <p:grpSp>
          <p:nvGrpSpPr>
            <p:cNvPr id="2403" name="Group 2402">
              <a:extLst>
                <a:ext uri="{FF2B5EF4-FFF2-40B4-BE49-F238E27FC236}">
                  <a16:creationId xmlns:a16="http://schemas.microsoft.com/office/drawing/2014/main" id="{4E45522B-B3F6-F914-E510-B1DCD5CB756B}"/>
                </a:ext>
              </a:extLst>
            </p:cNvPr>
            <p:cNvGrpSpPr/>
            <p:nvPr/>
          </p:nvGrpSpPr>
          <p:grpSpPr>
            <a:xfrm>
              <a:off x="9260455" y="3320673"/>
              <a:ext cx="2780485" cy="2979575"/>
              <a:chOff x="9260455" y="3320673"/>
              <a:chExt cx="2780485" cy="2979575"/>
            </a:xfrm>
          </p:grpSpPr>
          <p:cxnSp>
            <p:nvCxnSpPr>
              <p:cNvPr id="2383" name="Straight Arrow Connector 2382">
                <a:extLst>
                  <a:ext uri="{FF2B5EF4-FFF2-40B4-BE49-F238E27FC236}">
                    <a16:creationId xmlns:a16="http://schemas.microsoft.com/office/drawing/2014/main" id="{ACC87ED6-B8F8-C54C-C438-DFCC792A4B83}"/>
                  </a:ext>
                </a:extLst>
              </p:cNvPr>
              <p:cNvCxnSpPr>
                <a:cxnSpLocks/>
              </p:cNvCxnSpPr>
              <p:nvPr/>
            </p:nvCxnSpPr>
            <p:spPr>
              <a:xfrm>
                <a:off x="10999935" y="4560363"/>
                <a:ext cx="1041005" cy="0"/>
              </a:xfrm>
              <a:prstGeom prst="straightConnector1">
                <a:avLst/>
              </a:prstGeom>
              <a:ln>
                <a:solidFill>
                  <a:srgbClr val="76C0D4"/>
                </a:solidFill>
                <a:tailEnd type="triangle"/>
              </a:ln>
            </p:spPr>
            <p:style>
              <a:lnRef idx="1">
                <a:schemeClr val="dk1"/>
              </a:lnRef>
              <a:fillRef idx="0">
                <a:schemeClr val="dk1"/>
              </a:fillRef>
              <a:effectRef idx="0">
                <a:schemeClr val="dk1"/>
              </a:effectRef>
              <a:fontRef idx="minor">
                <a:schemeClr val="tx1"/>
              </a:fontRef>
            </p:style>
          </p:cxnSp>
          <p:sp>
            <p:nvSpPr>
              <p:cNvPr id="2361" name="Rounded Rectangle 2196">
                <a:extLst>
                  <a:ext uri="{FF2B5EF4-FFF2-40B4-BE49-F238E27FC236}">
                    <a16:creationId xmlns:a16="http://schemas.microsoft.com/office/drawing/2014/main" id="{CFEDF027-286E-FE17-A4E5-5F37999B0E54}"/>
                  </a:ext>
                </a:extLst>
              </p:cNvPr>
              <p:cNvSpPr/>
              <p:nvPr/>
            </p:nvSpPr>
            <p:spPr>
              <a:xfrm>
                <a:off x="9867895" y="5325614"/>
                <a:ext cx="895301" cy="896236"/>
              </a:xfrm>
              <a:custGeom>
                <a:avLst/>
                <a:gdLst>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91412 w 691412"/>
                  <a:gd name="connsiteY4" fmla="*/ 476966 h 517951"/>
                  <a:gd name="connsiteX5" fmla="*/ 650427 w 691412"/>
                  <a:gd name="connsiteY5" fmla="*/ 517951 h 517951"/>
                  <a:gd name="connsiteX6" fmla="*/ 40985 w 691412"/>
                  <a:gd name="connsiteY6" fmla="*/ 517951 h 517951"/>
                  <a:gd name="connsiteX7" fmla="*/ 0 w 691412"/>
                  <a:gd name="connsiteY7" fmla="*/ 476966 h 517951"/>
                  <a:gd name="connsiteX8" fmla="*/ 0 w 691412"/>
                  <a:gd name="connsiteY8" fmla="*/ 40985 h 517951"/>
                  <a:gd name="connsiteX0" fmla="*/ 6711 w 698123"/>
                  <a:gd name="connsiteY0" fmla="*/ 40985 h 517951"/>
                  <a:gd name="connsiteX1" fmla="*/ 47696 w 698123"/>
                  <a:gd name="connsiteY1" fmla="*/ 0 h 517951"/>
                  <a:gd name="connsiteX2" fmla="*/ 657138 w 698123"/>
                  <a:gd name="connsiteY2" fmla="*/ 0 h 517951"/>
                  <a:gd name="connsiteX3" fmla="*/ 698123 w 698123"/>
                  <a:gd name="connsiteY3" fmla="*/ 40985 h 517951"/>
                  <a:gd name="connsiteX4" fmla="*/ 698123 w 698123"/>
                  <a:gd name="connsiteY4" fmla="*/ 476966 h 517951"/>
                  <a:gd name="connsiteX5" fmla="*/ 657138 w 698123"/>
                  <a:gd name="connsiteY5" fmla="*/ 517951 h 517951"/>
                  <a:gd name="connsiteX6" fmla="*/ 47696 w 698123"/>
                  <a:gd name="connsiteY6" fmla="*/ 517951 h 517951"/>
                  <a:gd name="connsiteX7" fmla="*/ 6711 w 698123"/>
                  <a:gd name="connsiteY7" fmla="*/ 476966 h 517951"/>
                  <a:gd name="connsiteX8" fmla="*/ 0 w 698123"/>
                  <a:gd name="connsiteY8" fmla="*/ 263742 h 517951"/>
                  <a:gd name="connsiteX9" fmla="*/ 6711 w 698123"/>
                  <a:gd name="connsiteY9"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91412 w 691412"/>
                  <a:gd name="connsiteY4" fmla="*/ 476966 h 517951"/>
                  <a:gd name="connsiteX5" fmla="*/ 650427 w 691412"/>
                  <a:gd name="connsiteY5" fmla="*/ 517951 h 517951"/>
                  <a:gd name="connsiteX6" fmla="*/ 40985 w 691412"/>
                  <a:gd name="connsiteY6" fmla="*/ 517951 h 517951"/>
                  <a:gd name="connsiteX7" fmla="*/ 0 w 691412"/>
                  <a:gd name="connsiteY7" fmla="*/ 476966 h 517951"/>
                  <a:gd name="connsiteX8" fmla="*/ 36832 w 691412"/>
                  <a:gd name="connsiteY8" fmla="*/ 273418 h 517951"/>
                  <a:gd name="connsiteX9" fmla="*/ 0 w 691412"/>
                  <a:gd name="connsiteY9"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85137 w 691412"/>
                  <a:gd name="connsiteY4" fmla="*/ 254065 h 517951"/>
                  <a:gd name="connsiteX5" fmla="*/ 691412 w 691412"/>
                  <a:gd name="connsiteY5" fmla="*/ 476966 h 517951"/>
                  <a:gd name="connsiteX6" fmla="*/ 650427 w 691412"/>
                  <a:gd name="connsiteY6" fmla="*/ 517951 h 517951"/>
                  <a:gd name="connsiteX7" fmla="*/ 40985 w 691412"/>
                  <a:gd name="connsiteY7" fmla="*/ 517951 h 517951"/>
                  <a:gd name="connsiteX8" fmla="*/ 0 w 691412"/>
                  <a:gd name="connsiteY8" fmla="*/ 476966 h 517951"/>
                  <a:gd name="connsiteX9" fmla="*/ 36832 w 691412"/>
                  <a:gd name="connsiteY9" fmla="*/ 273418 h 517951"/>
                  <a:gd name="connsiteX10" fmla="*/ 0 w 691412"/>
                  <a:gd name="connsiteY10"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51270 w 691412"/>
                  <a:gd name="connsiteY4" fmla="*/ 263741 h 517951"/>
                  <a:gd name="connsiteX5" fmla="*/ 691412 w 691412"/>
                  <a:gd name="connsiteY5" fmla="*/ 476966 h 517951"/>
                  <a:gd name="connsiteX6" fmla="*/ 650427 w 691412"/>
                  <a:gd name="connsiteY6" fmla="*/ 517951 h 517951"/>
                  <a:gd name="connsiteX7" fmla="*/ 40985 w 691412"/>
                  <a:gd name="connsiteY7" fmla="*/ 517951 h 517951"/>
                  <a:gd name="connsiteX8" fmla="*/ 0 w 691412"/>
                  <a:gd name="connsiteY8" fmla="*/ 476966 h 517951"/>
                  <a:gd name="connsiteX9" fmla="*/ 36832 w 691412"/>
                  <a:gd name="connsiteY9" fmla="*/ 273418 h 517951"/>
                  <a:gd name="connsiteX10" fmla="*/ 0 w 691412"/>
                  <a:gd name="connsiteY10" fmla="*/ 40985 h 517951"/>
                  <a:gd name="connsiteX0" fmla="*/ 0 w 811632"/>
                  <a:gd name="connsiteY0" fmla="*/ 26413 h 517951"/>
                  <a:gd name="connsiteX1" fmla="*/ 161205 w 811632"/>
                  <a:gd name="connsiteY1" fmla="*/ 0 h 517951"/>
                  <a:gd name="connsiteX2" fmla="*/ 770647 w 811632"/>
                  <a:gd name="connsiteY2" fmla="*/ 0 h 517951"/>
                  <a:gd name="connsiteX3" fmla="*/ 811632 w 811632"/>
                  <a:gd name="connsiteY3" fmla="*/ 40985 h 517951"/>
                  <a:gd name="connsiteX4" fmla="*/ 771490 w 811632"/>
                  <a:gd name="connsiteY4" fmla="*/ 263741 h 517951"/>
                  <a:gd name="connsiteX5" fmla="*/ 811632 w 811632"/>
                  <a:gd name="connsiteY5" fmla="*/ 476966 h 517951"/>
                  <a:gd name="connsiteX6" fmla="*/ 770647 w 811632"/>
                  <a:gd name="connsiteY6" fmla="*/ 517951 h 517951"/>
                  <a:gd name="connsiteX7" fmla="*/ 161205 w 811632"/>
                  <a:gd name="connsiteY7" fmla="*/ 517951 h 517951"/>
                  <a:gd name="connsiteX8" fmla="*/ 120220 w 811632"/>
                  <a:gd name="connsiteY8" fmla="*/ 476966 h 517951"/>
                  <a:gd name="connsiteX9" fmla="*/ 157052 w 811632"/>
                  <a:gd name="connsiteY9" fmla="*/ 273418 h 517951"/>
                  <a:gd name="connsiteX10" fmla="*/ 0 w 811632"/>
                  <a:gd name="connsiteY10" fmla="*/ 26413 h 517951"/>
                  <a:gd name="connsiteX0" fmla="*/ 0 w 811632"/>
                  <a:gd name="connsiteY0" fmla="*/ 26413 h 517951"/>
                  <a:gd name="connsiteX1" fmla="*/ 161205 w 811632"/>
                  <a:gd name="connsiteY1" fmla="*/ 0 h 517951"/>
                  <a:gd name="connsiteX2" fmla="*/ 770647 w 811632"/>
                  <a:gd name="connsiteY2" fmla="*/ 0 h 517951"/>
                  <a:gd name="connsiteX3" fmla="*/ 811632 w 811632"/>
                  <a:gd name="connsiteY3" fmla="*/ 40985 h 517951"/>
                  <a:gd name="connsiteX4" fmla="*/ 771490 w 811632"/>
                  <a:gd name="connsiteY4" fmla="*/ 263741 h 517951"/>
                  <a:gd name="connsiteX5" fmla="*/ 811632 w 811632"/>
                  <a:gd name="connsiteY5" fmla="*/ 476966 h 517951"/>
                  <a:gd name="connsiteX6" fmla="*/ 770647 w 811632"/>
                  <a:gd name="connsiteY6" fmla="*/ 517951 h 517951"/>
                  <a:gd name="connsiteX7" fmla="*/ 161205 w 811632"/>
                  <a:gd name="connsiteY7" fmla="*/ 517951 h 517951"/>
                  <a:gd name="connsiteX8" fmla="*/ 120220 w 811632"/>
                  <a:gd name="connsiteY8" fmla="*/ 476966 h 517951"/>
                  <a:gd name="connsiteX9" fmla="*/ 157052 w 811632"/>
                  <a:gd name="connsiteY9" fmla="*/ 273418 h 517951"/>
                  <a:gd name="connsiteX10" fmla="*/ 0 w 811632"/>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71490 w 855349"/>
                  <a:gd name="connsiteY4" fmla="*/ 263741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71490 w 855349"/>
                  <a:gd name="connsiteY4" fmla="*/ 263741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95121 w 855349"/>
                  <a:gd name="connsiteY9" fmla="*/ 280704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06050 w 855349"/>
                  <a:gd name="connsiteY9" fmla="*/ 284347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06050 w 855349"/>
                  <a:gd name="connsiteY9" fmla="*/ 284347 h 517951"/>
                  <a:gd name="connsiteX10" fmla="*/ 0 w 855349"/>
                  <a:gd name="connsiteY10" fmla="*/ 26413 h 51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5349" h="517951">
                    <a:moveTo>
                      <a:pt x="0" y="26413"/>
                    </a:moveTo>
                    <a:cubicBezTo>
                      <a:pt x="0" y="3778"/>
                      <a:pt x="138570" y="0"/>
                      <a:pt x="161205" y="0"/>
                    </a:cubicBezTo>
                    <a:lnTo>
                      <a:pt x="770647" y="0"/>
                    </a:lnTo>
                    <a:cubicBezTo>
                      <a:pt x="793282" y="0"/>
                      <a:pt x="855349" y="36565"/>
                      <a:pt x="855349" y="59200"/>
                    </a:cubicBezTo>
                    <a:cubicBezTo>
                      <a:pt x="827396" y="127380"/>
                      <a:pt x="755727" y="282994"/>
                      <a:pt x="767847" y="365746"/>
                    </a:cubicBezTo>
                    <a:lnTo>
                      <a:pt x="811632" y="476966"/>
                    </a:lnTo>
                    <a:cubicBezTo>
                      <a:pt x="811632" y="499601"/>
                      <a:pt x="793282" y="517951"/>
                      <a:pt x="770647" y="517951"/>
                    </a:cubicBezTo>
                    <a:lnTo>
                      <a:pt x="161205" y="517951"/>
                    </a:lnTo>
                    <a:cubicBezTo>
                      <a:pt x="138570" y="517951"/>
                      <a:pt x="120220" y="499601"/>
                      <a:pt x="120220" y="476966"/>
                    </a:cubicBezTo>
                    <a:lnTo>
                      <a:pt x="106050" y="284347"/>
                    </a:lnTo>
                    <a:cubicBezTo>
                      <a:pt x="82844" y="202012"/>
                      <a:pt x="92425" y="236254"/>
                      <a:pt x="0" y="26413"/>
                    </a:cubicBezTo>
                    <a:close/>
                  </a:path>
                </a:pathLst>
              </a:custGeom>
              <a:solidFill>
                <a:srgbClr val="A8E0EF"/>
              </a:solidFill>
              <a:ln>
                <a:solidFill>
                  <a:srgbClr val="76C0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351" name="Rounded Rectangle 2196">
                <a:extLst>
                  <a:ext uri="{FF2B5EF4-FFF2-40B4-BE49-F238E27FC236}">
                    <a16:creationId xmlns:a16="http://schemas.microsoft.com/office/drawing/2014/main" id="{62F8353D-C8FE-A705-386D-33195E35F074}"/>
                  </a:ext>
                </a:extLst>
              </p:cNvPr>
              <p:cNvSpPr/>
              <p:nvPr/>
            </p:nvSpPr>
            <p:spPr>
              <a:xfrm>
                <a:off x="10537442" y="3729252"/>
                <a:ext cx="895301" cy="896236"/>
              </a:xfrm>
              <a:custGeom>
                <a:avLst/>
                <a:gdLst>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91412 w 691412"/>
                  <a:gd name="connsiteY4" fmla="*/ 476966 h 517951"/>
                  <a:gd name="connsiteX5" fmla="*/ 650427 w 691412"/>
                  <a:gd name="connsiteY5" fmla="*/ 517951 h 517951"/>
                  <a:gd name="connsiteX6" fmla="*/ 40985 w 691412"/>
                  <a:gd name="connsiteY6" fmla="*/ 517951 h 517951"/>
                  <a:gd name="connsiteX7" fmla="*/ 0 w 691412"/>
                  <a:gd name="connsiteY7" fmla="*/ 476966 h 517951"/>
                  <a:gd name="connsiteX8" fmla="*/ 0 w 691412"/>
                  <a:gd name="connsiteY8" fmla="*/ 40985 h 517951"/>
                  <a:gd name="connsiteX0" fmla="*/ 6711 w 698123"/>
                  <a:gd name="connsiteY0" fmla="*/ 40985 h 517951"/>
                  <a:gd name="connsiteX1" fmla="*/ 47696 w 698123"/>
                  <a:gd name="connsiteY1" fmla="*/ 0 h 517951"/>
                  <a:gd name="connsiteX2" fmla="*/ 657138 w 698123"/>
                  <a:gd name="connsiteY2" fmla="*/ 0 h 517951"/>
                  <a:gd name="connsiteX3" fmla="*/ 698123 w 698123"/>
                  <a:gd name="connsiteY3" fmla="*/ 40985 h 517951"/>
                  <a:gd name="connsiteX4" fmla="*/ 698123 w 698123"/>
                  <a:gd name="connsiteY4" fmla="*/ 476966 h 517951"/>
                  <a:gd name="connsiteX5" fmla="*/ 657138 w 698123"/>
                  <a:gd name="connsiteY5" fmla="*/ 517951 h 517951"/>
                  <a:gd name="connsiteX6" fmla="*/ 47696 w 698123"/>
                  <a:gd name="connsiteY6" fmla="*/ 517951 h 517951"/>
                  <a:gd name="connsiteX7" fmla="*/ 6711 w 698123"/>
                  <a:gd name="connsiteY7" fmla="*/ 476966 h 517951"/>
                  <a:gd name="connsiteX8" fmla="*/ 0 w 698123"/>
                  <a:gd name="connsiteY8" fmla="*/ 263742 h 517951"/>
                  <a:gd name="connsiteX9" fmla="*/ 6711 w 698123"/>
                  <a:gd name="connsiteY9"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91412 w 691412"/>
                  <a:gd name="connsiteY4" fmla="*/ 476966 h 517951"/>
                  <a:gd name="connsiteX5" fmla="*/ 650427 w 691412"/>
                  <a:gd name="connsiteY5" fmla="*/ 517951 h 517951"/>
                  <a:gd name="connsiteX6" fmla="*/ 40985 w 691412"/>
                  <a:gd name="connsiteY6" fmla="*/ 517951 h 517951"/>
                  <a:gd name="connsiteX7" fmla="*/ 0 w 691412"/>
                  <a:gd name="connsiteY7" fmla="*/ 476966 h 517951"/>
                  <a:gd name="connsiteX8" fmla="*/ 36832 w 691412"/>
                  <a:gd name="connsiteY8" fmla="*/ 273418 h 517951"/>
                  <a:gd name="connsiteX9" fmla="*/ 0 w 691412"/>
                  <a:gd name="connsiteY9"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85137 w 691412"/>
                  <a:gd name="connsiteY4" fmla="*/ 254065 h 517951"/>
                  <a:gd name="connsiteX5" fmla="*/ 691412 w 691412"/>
                  <a:gd name="connsiteY5" fmla="*/ 476966 h 517951"/>
                  <a:gd name="connsiteX6" fmla="*/ 650427 w 691412"/>
                  <a:gd name="connsiteY6" fmla="*/ 517951 h 517951"/>
                  <a:gd name="connsiteX7" fmla="*/ 40985 w 691412"/>
                  <a:gd name="connsiteY7" fmla="*/ 517951 h 517951"/>
                  <a:gd name="connsiteX8" fmla="*/ 0 w 691412"/>
                  <a:gd name="connsiteY8" fmla="*/ 476966 h 517951"/>
                  <a:gd name="connsiteX9" fmla="*/ 36832 w 691412"/>
                  <a:gd name="connsiteY9" fmla="*/ 273418 h 517951"/>
                  <a:gd name="connsiteX10" fmla="*/ 0 w 691412"/>
                  <a:gd name="connsiteY10"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51270 w 691412"/>
                  <a:gd name="connsiteY4" fmla="*/ 263741 h 517951"/>
                  <a:gd name="connsiteX5" fmla="*/ 691412 w 691412"/>
                  <a:gd name="connsiteY5" fmla="*/ 476966 h 517951"/>
                  <a:gd name="connsiteX6" fmla="*/ 650427 w 691412"/>
                  <a:gd name="connsiteY6" fmla="*/ 517951 h 517951"/>
                  <a:gd name="connsiteX7" fmla="*/ 40985 w 691412"/>
                  <a:gd name="connsiteY7" fmla="*/ 517951 h 517951"/>
                  <a:gd name="connsiteX8" fmla="*/ 0 w 691412"/>
                  <a:gd name="connsiteY8" fmla="*/ 476966 h 517951"/>
                  <a:gd name="connsiteX9" fmla="*/ 36832 w 691412"/>
                  <a:gd name="connsiteY9" fmla="*/ 273418 h 517951"/>
                  <a:gd name="connsiteX10" fmla="*/ 0 w 691412"/>
                  <a:gd name="connsiteY10" fmla="*/ 40985 h 517951"/>
                  <a:gd name="connsiteX0" fmla="*/ 0 w 811632"/>
                  <a:gd name="connsiteY0" fmla="*/ 26413 h 517951"/>
                  <a:gd name="connsiteX1" fmla="*/ 161205 w 811632"/>
                  <a:gd name="connsiteY1" fmla="*/ 0 h 517951"/>
                  <a:gd name="connsiteX2" fmla="*/ 770647 w 811632"/>
                  <a:gd name="connsiteY2" fmla="*/ 0 h 517951"/>
                  <a:gd name="connsiteX3" fmla="*/ 811632 w 811632"/>
                  <a:gd name="connsiteY3" fmla="*/ 40985 h 517951"/>
                  <a:gd name="connsiteX4" fmla="*/ 771490 w 811632"/>
                  <a:gd name="connsiteY4" fmla="*/ 263741 h 517951"/>
                  <a:gd name="connsiteX5" fmla="*/ 811632 w 811632"/>
                  <a:gd name="connsiteY5" fmla="*/ 476966 h 517951"/>
                  <a:gd name="connsiteX6" fmla="*/ 770647 w 811632"/>
                  <a:gd name="connsiteY6" fmla="*/ 517951 h 517951"/>
                  <a:gd name="connsiteX7" fmla="*/ 161205 w 811632"/>
                  <a:gd name="connsiteY7" fmla="*/ 517951 h 517951"/>
                  <a:gd name="connsiteX8" fmla="*/ 120220 w 811632"/>
                  <a:gd name="connsiteY8" fmla="*/ 476966 h 517951"/>
                  <a:gd name="connsiteX9" fmla="*/ 157052 w 811632"/>
                  <a:gd name="connsiteY9" fmla="*/ 273418 h 517951"/>
                  <a:gd name="connsiteX10" fmla="*/ 0 w 811632"/>
                  <a:gd name="connsiteY10" fmla="*/ 26413 h 517951"/>
                  <a:gd name="connsiteX0" fmla="*/ 0 w 811632"/>
                  <a:gd name="connsiteY0" fmla="*/ 26413 h 517951"/>
                  <a:gd name="connsiteX1" fmla="*/ 161205 w 811632"/>
                  <a:gd name="connsiteY1" fmla="*/ 0 h 517951"/>
                  <a:gd name="connsiteX2" fmla="*/ 770647 w 811632"/>
                  <a:gd name="connsiteY2" fmla="*/ 0 h 517951"/>
                  <a:gd name="connsiteX3" fmla="*/ 811632 w 811632"/>
                  <a:gd name="connsiteY3" fmla="*/ 40985 h 517951"/>
                  <a:gd name="connsiteX4" fmla="*/ 771490 w 811632"/>
                  <a:gd name="connsiteY4" fmla="*/ 263741 h 517951"/>
                  <a:gd name="connsiteX5" fmla="*/ 811632 w 811632"/>
                  <a:gd name="connsiteY5" fmla="*/ 476966 h 517951"/>
                  <a:gd name="connsiteX6" fmla="*/ 770647 w 811632"/>
                  <a:gd name="connsiteY6" fmla="*/ 517951 h 517951"/>
                  <a:gd name="connsiteX7" fmla="*/ 161205 w 811632"/>
                  <a:gd name="connsiteY7" fmla="*/ 517951 h 517951"/>
                  <a:gd name="connsiteX8" fmla="*/ 120220 w 811632"/>
                  <a:gd name="connsiteY8" fmla="*/ 476966 h 517951"/>
                  <a:gd name="connsiteX9" fmla="*/ 157052 w 811632"/>
                  <a:gd name="connsiteY9" fmla="*/ 273418 h 517951"/>
                  <a:gd name="connsiteX10" fmla="*/ 0 w 811632"/>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71490 w 855349"/>
                  <a:gd name="connsiteY4" fmla="*/ 263741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71490 w 855349"/>
                  <a:gd name="connsiteY4" fmla="*/ 263741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95121 w 855349"/>
                  <a:gd name="connsiteY9" fmla="*/ 280704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06050 w 855349"/>
                  <a:gd name="connsiteY9" fmla="*/ 284347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06050 w 855349"/>
                  <a:gd name="connsiteY9" fmla="*/ 284347 h 517951"/>
                  <a:gd name="connsiteX10" fmla="*/ 0 w 855349"/>
                  <a:gd name="connsiteY10" fmla="*/ 26413 h 51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5349" h="517951">
                    <a:moveTo>
                      <a:pt x="0" y="26413"/>
                    </a:moveTo>
                    <a:cubicBezTo>
                      <a:pt x="0" y="3778"/>
                      <a:pt x="138570" y="0"/>
                      <a:pt x="161205" y="0"/>
                    </a:cubicBezTo>
                    <a:lnTo>
                      <a:pt x="770647" y="0"/>
                    </a:lnTo>
                    <a:cubicBezTo>
                      <a:pt x="793282" y="0"/>
                      <a:pt x="855349" y="36565"/>
                      <a:pt x="855349" y="59200"/>
                    </a:cubicBezTo>
                    <a:cubicBezTo>
                      <a:pt x="827396" y="127380"/>
                      <a:pt x="755727" y="282994"/>
                      <a:pt x="767847" y="365746"/>
                    </a:cubicBezTo>
                    <a:lnTo>
                      <a:pt x="811632" y="476966"/>
                    </a:lnTo>
                    <a:cubicBezTo>
                      <a:pt x="811632" y="499601"/>
                      <a:pt x="793282" y="517951"/>
                      <a:pt x="770647" y="517951"/>
                    </a:cubicBezTo>
                    <a:lnTo>
                      <a:pt x="161205" y="517951"/>
                    </a:lnTo>
                    <a:cubicBezTo>
                      <a:pt x="138570" y="517951"/>
                      <a:pt x="120220" y="499601"/>
                      <a:pt x="120220" y="476966"/>
                    </a:cubicBezTo>
                    <a:lnTo>
                      <a:pt x="106050" y="284347"/>
                    </a:lnTo>
                    <a:cubicBezTo>
                      <a:pt x="82844" y="202012"/>
                      <a:pt x="92425" y="236254"/>
                      <a:pt x="0" y="26413"/>
                    </a:cubicBezTo>
                    <a:close/>
                  </a:path>
                </a:pathLst>
              </a:custGeom>
              <a:solidFill>
                <a:srgbClr val="A8E0EF"/>
              </a:solidFill>
              <a:ln>
                <a:solidFill>
                  <a:srgbClr val="76C0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323" name="Stored Data 10">
                <a:extLst>
                  <a:ext uri="{FF2B5EF4-FFF2-40B4-BE49-F238E27FC236}">
                    <a16:creationId xmlns:a16="http://schemas.microsoft.com/office/drawing/2014/main" id="{E7BC89F5-C48D-A9B3-3024-B8773EFD74B6}"/>
                  </a:ext>
                </a:extLst>
              </p:cNvPr>
              <p:cNvSpPr/>
              <p:nvPr/>
            </p:nvSpPr>
            <p:spPr>
              <a:xfrm rot="5400000">
                <a:off x="9266201" y="582227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24" name="Stored Data 10">
                <a:extLst>
                  <a:ext uri="{FF2B5EF4-FFF2-40B4-BE49-F238E27FC236}">
                    <a16:creationId xmlns:a16="http://schemas.microsoft.com/office/drawing/2014/main" id="{8BDB489D-2AC2-DA1B-11D9-165E0C19AA33}"/>
                  </a:ext>
                </a:extLst>
              </p:cNvPr>
              <p:cNvSpPr/>
              <p:nvPr/>
            </p:nvSpPr>
            <p:spPr>
              <a:xfrm rot="5400000">
                <a:off x="9559115" y="5785381"/>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25" name="Stored Data 10">
                <a:extLst>
                  <a:ext uri="{FF2B5EF4-FFF2-40B4-BE49-F238E27FC236}">
                    <a16:creationId xmlns:a16="http://schemas.microsoft.com/office/drawing/2014/main" id="{B3FDD907-4B8E-70DD-19F8-1104671F232B}"/>
                  </a:ext>
                </a:extLst>
              </p:cNvPr>
              <p:cNvSpPr/>
              <p:nvPr/>
            </p:nvSpPr>
            <p:spPr>
              <a:xfrm rot="5400000">
                <a:off x="9920936" y="5818286"/>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26" name="Stored Data 10">
                <a:extLst>
                  <a:ext uri="{FF2B5EF4-FFF2-40B4-BE49-F238E27FC236}">
                    <a16:creationId xmlns:a16="http://schemas.microsoft.com/office/drawing/2014/main" id="{EBED5CE7-F3D1-9D04-A32A-3FB987171F65}"/>
                  </a:ext>
                </a:extLst>
              </p:cNvPr>
              <p:cNvSpPr/>
              <p:nvPr/>
            </p:nvSpPr>
            <p:spPr>
              <a:xfrm rot="5400000">
                <a:off x="10206309" y="579062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27" name="Stored Data 10">
                <a:extLst>
                  <a:ext uri="{FF2B5EF4-FFF2-40B4-BE49-F238E27FC236}">
                    <a16:creationId xmlns:a16="http://schemas.microsoft.com/office/drawing/2014/main" id="{284CAEDA-6871-9D39-9371-9848E29FAA45}"/>
                  </a:ext>
                </a:extLst>
              </p:cNvPr>
              <p:cNvSpPr/>
              <p:nvPr/>
            </p:nvSpPr>
            <p:spPr>
              <a:xfrm rot="5400000">
                <a:off x="10570465" y="5829933"/>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28" name="Stored Data 10">
                <a:extLst>
                  <a:ext uri="{FF2B5EF4-FFF2-40B4-BE49-F238E27FC236}">
                    <a16:creationId xmlns:a16="http://schemas.microsoft.com/office/drawing/2014/main" id="{2610E16D-5247-B4C8-0AD8-8A566EBE4065}"/>
                  </a:ext>
                </a:extLst>
              </p:cNvPr>
              <p:cNvSpPr/>
              <p:nvPr/>
            </p:nvSpPr>
            <p:spPr>
              <a:xfrm rot="5400000">
                <a:off x="10870078" y="5798551"/>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29" name="Stored Data 10">
                <a:extLst>
                  <a:ext uri="{FF2B5EF4-FFF2-40B4-BE49-F238E27FC236}">
                    <a16:creationId xmlns:a16="http://schemas.microsoft.com/office/drawing/2014/main" id="{A5F9C297-E905-E165-FCA3-9D3BE1164561}"/>
                  </a:ext>
                </a:extLst>
              </p:cNvPr>
              <p:cNvSpPr/>
              <p:nvPr/>
            </p:nvSpPr>
            <p:spPr>
              <a:xfrm rot="5400000">
                <a:off x="11223535" y="582809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30" name="Stored Data 10">
                <a:extLst>
                  <a:ext uri="{FF2B5EF4-FFF2-40B4-BE49-F238E27FC236}">
                    <a16:creationId xmlns:a16="http://schemas.microsoft.com/office/drawing/2014/main" id="{9BB3A640-1847-C051-DB29-C32F1BED0036}"/>
                  </a:ext>
                </a:extLst>
              </p:cNvPr>
              <p:cNvSpPr/>
              <p:nvPr/>
            </p:nvSpPr>
            <p:spPr>
              <a:xfrm rot="5400000">
                <a:off x="11550118" y="5852108"/>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31" name="Rectangle 2330">
                <a:extLst>
                  <a:ext uri="{FF2B5EF4-FFF2-40B4-BE49-F238E27FC236}">
                    <a16:creationId xmlns:a16="http://schemas.microsoft.com/office/drawing/2014/main" id="{5700BB5C-F2E5-FC9E-3D4E-AE5B4166A9BB}"/>
                  </a:ext>
                </a:extLst>
              </p:cNvPr>
              <p:cNvSpPr/>
              <p:nvPr/>
            </p:nvSpPr>
            <p:spPr>
              <a:xfrm>
                <a:off x="9277323" y="6132035"/>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332" name="Stored Data 10">
                <a:extLst>
                  <a:ext uri="{FF2B5EF4-FFF2-40B4-BE49-F238E27FC236}">
                    <a16:creationId xmlns:a16="http://schemas.microsoft.com/office/drawing/2014/main" id="{D51A5F17-9E28-85B0-066D-0A5C83DDF870}"/>
                  </a:ext>
                </a:extLst>
              </p:cNvPr>
              <p:cNvSpPr/>
              <p:nvPr/>
            </p:nvSpPr>
            <p:spPr>
              <a:xfrm rot="16200000">
                <a:off x="10523130" y="5494428"/>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33" name="Stored Data 10">
                <a:extLst>
                  <a:ext uri="{FF2B5EF4-FFF2-40B4-BE49-F238E27FC236}">
                    <a16:creationId xmlns:a16="http://schemas.microsoft.com/office/drawing/2014/main" id="{1B39D76E-C03E-FE52-35E2-5D1B937478F1}"/>
                  </a:ext>
                </a:extLst>
              </p:cNvPr>
              <p:cNvSpPr/>
              <p:nvPr/>
            </p:nvSpPr>
            <p:spPr>
              <a:xfrm rot="16200000">
                <a:off x="10882625" y="5452852"/>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34" name="Stored Data 10">
                <a:extLst>
                  <a:ext uri="{FF2B5EF4-FFF2-40B4-BE49-F238E27FC236}">
                    <a16:creationId xmlns:a16="http://schemas.microsoft.com/office/drawing/2014/main" id="{4FA78063-C0FD-914A-A121-CF8FD888E41F}"/>
                  </a:ext>
                </a:extLst>
              </p:cNvPr>
              <p:cNvSpPr/>
              <p:nvPr/>
            </p:nvSpPr>
            <p:spPr>
              <a:xfrm rot="16200000">
                <a:off x="11176200" y="5492585"/>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35" name="Stored Data 10">
                <a:extLst>
                  <a:ext uri="{FF2B5EF4-FFF2-40B4-BE49-F238E27FC236}">
                    <a16:creationId xmlns:a16="http://schemas.microsoft.com/office/drawing/2014/main" id="{52678C27-1315-E783-CEB7-B45110C1A2ED}"/>
                  </a:ext>
                </a:extLst>
              </p:cNvPr>
              <p:cNvSpPr/>
              <p:nvPr/>
            </p:nvSpPr>
            <p:spPr>
              <a:xfrm rot="16200000">
                <a:off x="11502783" y="551660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36" name="Rectangle 2335">
                <a:extLst>
                  <a:ext uri="{FF2B5EF4-FFF2-40B4-BE49-F238E27FC236}">
                    <a16:creationId xmlns:a16="http://schemas.microsoft.com/office/drawing/2014/main" id="{AFAFA9F0-DD2E-FF51-D6C8-D79CE7D8E765}"/>
                  </a:ext>
                </a:extLst>
              </p:cNvPr>
              <p:cNvSpPr/>
              <p:nvPr/>
            </p:nvSpPr>
            <p:spPr>
              <a:xfrm>
                <a:off x="10501422" y="5374676"/>
                <a:ext cx="1400400" cy="68903"/>
              </a:xfrm>
              <a:prstGeom prst="rect">
                <a:avLst/>
              </a:prstGeom>
              <a:solidFill>
                <a:srgbClr val="AAEEE8"/>
              </a:solidFill>
              <a:ln>
                <a:solidFill>
                  <a:srgbClr val="A5C3D2"/>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337" name="Stored Data 10">
                <a:extLst>
                  <a:ext uri="{FF2B5EF4-FFF2-40B4-BE49-F238E27FC236}">
                    <a16:creationId xmlns:a16="http://schemas.microsoft.com/office/drawing/2014/main" id="{3FB13321-A9F8-E2FC-F7A9-D87AACD42665}"/>
                  </a:ext>
                </a:extLst>
              </p:cNvPr>
              <p:cNvSpPr/>
              <p:nvPr/>
            </p:nvSpPr>
            <p:spPr>
              <a:xfrm rot="16200000">
                <a:off x="9280965" y="3862981"/>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38" name="Stored Data 10">
                <a:extLst>
                  <a:ext uri="{FF2B5EF4-FFF2-40B4-BE49-F238E27FC236}">
                    <a16:creationId xmlns:a16="http://schemas.microsoft.com/office/drawing/2014/main" id="{39CFB803-19FD-B5EA-F827-7124DCB1BE7B}"/>
                  </a:ext>
                </a:extLst>
              </p:cNvPr>
              <p:cNvSpPr/>
              <p:nvPr/>
            </p:nvSpPr>
            <p:spPr>
              <a:xfrm rot="16200000">
                <a:off x="9633762" y="3832902"/>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39" name="Stored Data 10">
                <a:extLst>
                  <a:ext uri="{FF2B5EF4-FFF2-40B4-BE49-F238E27FC236}">
                    <a16:creationId xmlns:a16="http://schemas.microsoft.com/office/drawing/2014/main" id="{9C7EB94C-8D3A-CB45-CB02-685D7FDDB435}"/>
                  </a:ext>
                </a:extLst>
              </p:cNvPr>
              <p:cNvSpPr/>
              <p:nvPr/>
            </p:nvSpPr>
            <p:spPr>
              <a:xfrm rot="16200000">
                <a:off x="9935700" y="3858993"/>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40" name="Stored Data 10">
                <a:extLst>
                  <a:ext uri="{FF2B5EF4-FFF2-40B4-BE49-F238E27FC236}">
                    <a16:creationId xmlns:a16="http://schemas.microsoft.com/office/drawing/2014/main" id="{0E6FF940-E4B7-3F08-FDAB-D508B9A7EF3D}"/>
                  </a:ext>
                </a:extLst>
              </p:cNvPr>
              <p:cNvSpPr/>
              <p:nvPr/>
            </p:nvSpPr>
            <p:spPr>
              <a:xfrm rot="16200000">
                <a:off x="10280956" y="3838141"/>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41" name="Stored Data 10">
                <a:extLst>
                  <a:ext uri="{FF2B5EF4-FFF2-40B4-BE49-F238E27FC236}">
                    <a16:creationId xmlns:a16="http://schemas.microsoft.com/office/drawing/2014/main" id="{A2FB7D79-FE69-FE11-5808-7CBD80FBE595}"/>
                  </a:ext>
                </a:extLst>
              </p:cNvPr>
              <p:cNvSpPr/>
              <p:nvPr/>
            </p:nvSpPr>
            <p:spPr>
              <a:xfrm rot="16200000">
                <a:off x="10572803" y="388306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42" name="Stored Data 10">
                <a:extLst>
                  <a:ext uri="{FF2B5EF4-FFF2-40B4-BE49-F238E27FC236}">
                    <a16:creationId xmlns:a16="http://schemas.microsoft.com/office/drawing/2014/main" id="{2A78E4F4-3AC0-049A-BF97-296B6E00B68F}"/>
                  </a:ext>
                </a:extLst>
              </p:cNvPr>
              <p:cNvSpPr/>
              <p:nvPr/>
            </p:nvSpPr>
            <p:spPr>
              <a:xfrm rot="16200000">
                <a:off x="10932298" y="384149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43" name="Stored Data 10">
                <a:extLst>
                  <a:ext uri="{FF2B5EF4-FFF2-40B4-BE49-F238E27FC236}">
                    <a16:creationId xmlns:a16="http://schemas.microsoft.com/office/drawing/2014/main" id="{49987765-03AF-FC9D-9939-1E4AD7846947}"/>
                  </a:ext>
                </a:extLst>
              </p:cNvPr>
              <p:cNvSpPr/>
              <p:nvPr/>
            </p:nvSpPr>
            <p:spPr>
              <a:xfrm rot="16200000">
                <a:off x="11225873" y="3881224"/>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44" name="Stored Data 10">
                <a:extLst>
                  <a:ext uri="{FF2B5EF4-FFF2-40B4-BE49-F238E27FC236}">
                    <a16:creationId xmlns:a16="http://schemas.microsoft.com/office/drawing/2014/main" id="{1EC758A2-01B2-337A-FB39-7F22EE3CC25E}"/>
                  </a:ext>
                </a:extLst>
              </p:cNvPr>
              <p:cNvSpPr/>
              <p:nvPr/>
            </p:nvSpPr>
            <p:spPr>
              <a:xfrm rot="16200000">
                <a:off x="11552456" y="3905242"/>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45" name="Rectangle 2344">
                <a:extLst>
                  <a:ext uri="{FF2B5EF4-FFF2-40B4-BE49-F238E27FC236}">
                    <a16:creationId xmlns:a16="http://schemas.microsoft.com/office/drawing/2014/main" id="{99D50223-0060-5B8B-A772-D480F802681F}"/>
                  </a:ext>
                </a:extLst>
              </p:cNvPr>
              <p:cNvSpPr/>
              <p:nvPr/>
            </p:nvSpPr>
            <p:spPr>
              <a:xfrm>
                <a:off x="9309842" y="3765284"/>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346" name="Stored Data 10">
                <a:extLst>
                  <a:ext uri="{FF2B5EF4-FFF2-40B4-BE49-F238E27FC236}">
                    <a16:creationId xmlns:a16="http://schemas.microsoft.com/office/drawing/2014/main" id="{106E1C8F-B04A-F525-28AC-91A832456161}"/>
                  </a:ext>
                </a:extLst>
              </p:cNvPr>
              <p:cNvSpPr/>
              <p:nvPr/>
            </p:nvSpPr>
            <p:spPr>
              <a:xfrm rot="5400000">
                <a:off x="9304693" y="4221493"/>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47" name="Stored Data 10">
                <a:extLst>
                  <a:ext uri="{FF2B5EF4-FFF2-40B4-BE49-F238E27FC236}">
                    <a16:creationId xmlns:a16="http://schemas.microsoft.com/office/drawing/2014/main" id="{D26AFFD2-1B72-094C-97CB-EED466E21F43}"/>
                  </a:ext>
                </a:extLst>
              </p:cNvPr>
              <p:cNvSpPr/>
              <p:nvPr/>
            </p:nvSpPr>
            <p:spPr>
              <a:xfrm rot="5400000">
                <a:off x="9597607" y="418460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48" name="Stored Data 10">
                <a:extLst>
                  <a:ext uri="{FF2B5EF4-FFF2-40B4-BE49-F238E27FC236}">
                    <a16:creationId xmlns:a16="http://schemas.microsoft.com/office/drawing/2014/main" id="{47E0782B-C5CB-433E-78E1-65583490AA4C}"/>
                  </a:ext>
                </a:extLst>
              </p:cNvPr>
              <p:cNvSpPr/>
              <p:nvPr/>
            </p:nvSpPr>
            <p:spPr>
              <a:xfrm rot="5400000">
                <a:off x="9959428" y="421750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49" name="Stored Data 10">
                <a:extLst>
                  <a:ext uri="{FF2B5EF4-FFF2-40B4-BE49-F238E27FC236}">
                    <a16:creationId xmlns:a16="http://schemas.microsoft.com/office/drawing/2014/main" id="{F252A0A4-0F36-4858-D35C-131D1192F7F2}"/>
                  </a:ext>
                </a:extLst>
              </p:cNvPr>
              <p:cNvSpPr/>
              <p:nvPr/>
            </p:nvSpPr>
            <p:spPr>
              <a:xfrm rot="5400000">
                <a:off x="10244801" y="418983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50" name="Rectangle 2349">
                <a:extLst>
                  <a:ext uri="{FF2B5EF4-FFF2-40B4-BE49-F238E27FC236}">
                    <a16:creationId xmlns:a16="http://schemas.microsoft.com/office/drawing/2014/main" id="{53883C56-2D7F-7B66-FE08-955C1E0646E5}"/>
                  </a:ext>
                </a:extLst>
              </p:cNvPr>
              <p:cNvSpPr/>
              <p:nvPr/>
            </p:nvSpPr>
            <p:spPr>
              <a:xfrm>
                <a:off x="9260455" y="4518415"/>
                <a:ext cx="1400400" cy="68903"/>
              </a:xfrm>
              <a:prstGeom prst="rect">
                <a:avLst/>
              </a:prstGeom>
              <a:solidFill>
                <a:srgbClr val="AAEEE8"/>
              </a:solidFill>
              <a:ln>
                <a:solidFill>
                  <a:srgbClr val="A5C3D2"/>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353" name="Freeform 2352">
                <a:extLst>
                  <a:ext uri="{FF2B5EF4-FFF2-40B4-BE49-F238E27FC236}">
                    <a16:creationId xmlns:a16="http://schemas.microsoft.com/office/drawing/2014/main" id="{65C13D42-6F6C-BE89-1ECA-A8982C20792B}"/>
                  </a:ext>
                </a:extLst>
              </p:cNvPr>
              <p:cNvSpPr/>
              <p:nvPr/>
            </p:nvSpPr>
            <p:spPr>
              <a:xfrm rot="10800000">
                <a:off x="10643770" y="4469370"/>
                <a:ext cx="780373" cy="234516"/>
              </a:xfrm>
              <a:custGeom>
                <a:avLst/>
                <a:gdLst>
                  <a:gd name="connsiteX0" fmla="*/ 590375 w 850615"/>
                  <a:gd name="connsiteY0" fmla="*/ 333134 h 333134"/>
                  <a:gd name="connsiteX1" fmla="*/ 406357 w 850615"/>
                  <a:gd name="connsiteY1" fmla="*/ 284348 h 333134"/>
                  <a:gd name="connsiteX2" fmla="*/ 352724 w 850615"/>
                  <a:gd name="connsiteY2" fmla="*/ 233432 h 333134"/>
                  <a:gd name="connsiteX3" fmla="*/ 340676 w 850615"/>
                  <a:gd name="connsiteY3" fmla="*/ 246099 h 333134"/>
                  <a:gd name="connsiteX4" fmla="*/ 199563 w 850615"/>
                  <a:gd name="connsiteY4" fmla="*/ 287530 h 333134"/>
                  <a:gd name="connsiteX5" fmla="*/ 0 w 850615"/>
                  <a:gd name="connsiteY5" fmla="*/ 146076 h 333134"/>
                  <a:gd name="connsiteX6" fmla="*/ 199563 w 850615"/>
                  <a:gd name="connsiteY6" fmla="*/ 4622 h 333134"/>
                  <a:gd name="connsiteX7" fmla="*/ 340676 w 850615"/>
                  <a:gd name="connsiteY7" fmla="*/ 46053 h 333134"/>
                  <a:gd name="connsiteX8" fmla="*/ 373209 w 850615"/>
                  <a:gd name="connsiteY8" fmla="*/ 80256 h 333134"/>
                  <a:gd name="connsiteX9" fmla="*/ 406357 w 850615"/>
                  <a:gd name="connsiteY9" fmla="*/ 48787 h 333134"/>
                  <a:gd name="connsiteX10" fmla="*/ 590375 w 850615"/>
                  <a:gd name="connsiteY10" fmla="*/ 0 h 333134"/>
                  <a:gd name="connsiteX11" fmla="*/ 850615 w 850615"/>
                  <a:gd name="connsiteY11" fmla="*/ 166567 h 333134"/>
                  <a:gd name="connsiteX12" fmla="*/ 590375 w 850615"/>
                  <a:gd name="connsiteY12"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373209 w 850615"/>
                  <a:gd name="connsiteY7" fmla="*/ 80256 h 333134"/>
                  <a:gd name="connsiteX8" fmla="*/ 406357 w 850615"/>
                  <a:gd name="connsiteY8" fmla="*/ 48787 h 333134"/>
                  <a:gd name="connsiteX9" fmla="*/ 590375 w 850615"/>
                  <a:gd name="connsiteY9" fmla="*/ 0 h 333134"/>
                  <a:gd name="connsiteX10" fmla="*/ 850615 w 850615"/>
                  <a:gd name="connsiteY10" fmla="*/ 166567 h 333134"/>
                  <a:gd name="connsiteX11" fmla="*/ 590375 w 850615"/>
                  <a:gd name="connsiteY11"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406357 w 850615"/>
                  <a:gd name="connsiteY7" fmla="*/ 48787 h 333134"/>
                  <a:gd name="connsiteX8" fmla="*/ 590375 w 850615"/>
                  <a:gd name="connsiteY8" fmla="*/ 0 h 333134"/>
                  <a:gd name="connsiteX9" fmla="*/ 850615 w 850615"/>
                  <a:gd name="connsiteY9" fmla="*/ 166567 h 333134"/>
                  <a:gd name="connsiteX10" fmla="*/ 590375 w 850615"/>
                  <a:gd name="connsiteY10"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590375 w 850615"/>
                  <a:gd name="connsiteY7" fmla="*/ 0 h 333134"/>
                  <a:gd name="connsiteX8" fmla="*/ 850615 w 850615"/>
                  <a:gd name="connsiteY8" fmla="*/ 166567 h 333134"/>
                  <a:gd name="connsiteX9" fmla="*/ 590375 w 850615"/>
                  <a:gd name="connsiteY9" fmla="*/ 333134 h 333134"/>
                  <a:gd name="connsiteX0" fmla="*/ 590375 w 850615"/>
                  <a:gd name="connsiteY0" fmla="*/ 350329 h 350329"/>
                  <a:gd name="connsiteX1" fmla="*/ 406357 w 850615"/>
                  <a:gd name="connsiteY1" fmla="*/ 301543 h 350329"/>
                  <a:gd name="connsiteX2" fmla="*/ 352724 w 850615"/>
                  <a:gd name="connsiteY2" fmla="*/ 250627 h 350329"/>
                  <a:gd name="connsiteX3" fmla="*/ 199563 w 850615"/>
                  <a:gd name="connsiteY3" fmla="*/ 304725 h 350329"/>
                  <a:gd name="connsiteX4" fmla="*/ 0 w 850615"/>
                  <a:gd name="connsiteY4" fmla="*/ 163271 h 350329"/>
                  <a:gd name="connsiteX5" fmla="*/ 199563 w 850615"/>
                  <a:gd name="connsiteY5" fmla="*/ 21817 h 350329"/>
                  <a:gd name="connsiteX6" fmla="*/ 590375 w 850615"/>
                  <a:gd name="connsiteY6" fmla="*/ 17195 h 350329"/>
                  <a:gd name="connsiteX7" fmla="*/ 850615 w 850615"/>
                  <a:gd name="connsiteY7" fmla="*/ 183762 h 350329"/>
                  <a:gd name="connsiteX8" fmla="*/ 590375 w 850615"/>
                  <a:gd name="connsiteY8" fmla="*/ 350329 h 350329"/>
                  <a:gd name="connsiteX0" fmla="*/ 590375 w 850615"/>
                  <a:gd name="connsiteY0" fmla="*/ 350329 h 350329"/>
                  <a:gd name="connsiteX1" fmla="*/ 406357 w 850615"/>
                  <a:gd name="connsiteY1" fmla="*/ 301543 h 350329"/>
                  <a:gd name="connsiteX2" fmla="*/ 199563 w 850615"/>
                  <a:gd name="connsiteY2" fmla="*/ 304725 h 350329"/>
                  <a:gd name="connsiteX3" fmla="*/ 0 w 850615"/>
                  <a:gd name="connsiteY3" fmla="*/ 163271 h 350329"/>
                  <a:gd name="connsiteX4" fmla="*/ 199563 w 850615"/>
                  <a:gd name="connsiteY4" fmla="*/ 21817 h 350329"/>
                  <a:gd name="connsiteX5" fmla="*/ 590375 w 850615"/>
                  <a:gd name="connsiteY5" fmla="*/ 17195 h 350329"/>
                  <a:gd name="connsiteX6" fmla="*/ 850615 w 850615"/>
                  <a:gd name="connsiteY6" fmla="*/ 183762 h 350329"/>
                  <a:gd name="connsiteX7" fmla="*/ 590375 w 850615"/>
                  <a:gd name="connsiteY7" fmla="*/ 350329 h 350329"/>
                  <a:gd name="connsiteX0" fmla="*/ 590375 w 850615"/>
                  <a:gd name="connsiteY0" fmla="*/ 350329 h 356326"/>
                  <a:gd name="connsiteX1" fmla="*/ 199563 w 850615"/>
                  <a:gd name="connsiteY1" fmla="*/ 304725 h 356326"/>
                  <a:gd name="connsiteX2" fmla="*/ 0 w 850615"/>
                  <a:gd name="connsiteY2" fmla="*/ 163271 h 356326"/>
                  <a:gd name="connsiteX3" fmla="*/ 199563 w 850615"/>
                  <a:gd name="connsiteY3" fmla="*/ 21817 h 356326"/>
                  <a:gd name="connsiteX4" fmla="*/ 590375 w 850615"/>
                  <a:gd name="connsiteY4" fmla="*/ 17195 h 356326"/>
                  <a:gd name="connsiteX5" fmla="*/ 850615 w 850615"/>
                  <a:gd name="connsiteY5" fmla="*/ 183762 h 356326"/>
                  <a:gd name="connsiteX6" fmla="*/ 590375 w 850615"/>
                  <a:gd name="connsiteY6" fmla="*/ 350329 h 356326"/>
                  <a:gd name="connsiteX0" fmla="*/ 670984 w 931224"/>
                  <a:gd name="connsiteY0" fmla="*/ 345745 h 351742"/>
                  <a:gd name="connsiteX1" fmla="*/ 280172 w 931224"/>
                  <a:gd name="connsiteY1" fmla="*/ 300141 h 351742"/>
                  <a:gd name="connsiteX2" fmla="*/ 80609 w 931224"/>
                  <a:gd name="connsiteY2" fmla="*/ 158687 h 351742"/>
                  <a:gd name="connsiteX3" fmla="*/ 42810 w 931224"/>
                  <a:gd name="connsiteY3" fmla="*/ 31111 h 351742"/>
                  <a:gd name="connsiteX4" fmla="*/ 670984 w 931224"/>
                  <a:gd name="connsiteY4" fmla="*/ 12611 h 351742"/>
                  <a:gd name="connsiteX5" fmla="*/ 931224 w 931224"/>
                  <a:gd name="connsiteY5" fmla="*/ 179178 h 351742"/>
                  <a:gd name="connsiteX6" fmla="*/ 670984 w 931224"/>
                  <a:gd name="connsiteY6" fmla="*/ 345745 h 351742"/>
                  <a:gd name="connsiteX0" fmla="*/ 697268 w 957508"/>
                  <a:gd name="connsiteY0" fmla="*/ 350323 h 354915"/>
                  <a:gd name="connsiteX1" fmla="*/ 306456 w 957508"/>
                  <a:gd name="connsiteY1" fmla="*/ 304719 h 354915"/>
                  <a:gd name="connsiteX2" fmla="*/ 42739 w 957508"/>
                  <a:gd name="connsiteY2" fmla="*/ 267353 h 354915"/>
                  <a:gd name="connsiteX3" fmla="*/ 69094 w 957508"/>
                  <a:gd name="connsiteY3" fmla="*/ 35689 h 354915"/>
                  <a:gd name="connsiteX4" fmla="*/ 697268 w 957508"/>
                  <a:gd name="connsiteY4" fmla="*/ 17189 h 354915"/>
                  <a:gd name="connsiteX5" fmla="*/ 957508 w 957508"/>
                  <a:gd name="connsiteY5" fmla="*/ 183756 h 354915"/>
                  <a:gd name="connsiteX6" fmla="*/ 697268 w 957508"/>
                  <a:gd name="connsiteY6" fmla="*/ 350323 h 354915"/>
                  <a:gd name="connsiteX0" fmla="*/ 698028 w 958268"/>
                  <a:gd name="connsiteY0" fmla="*/ 350323 h 358032"/>
                  <a:gd name="connsiteX1" fmla="*/ 320046 w 958268"/>
                  <a:gd name="connsiteY1" fmla="*/ 332476 h 358032"/>
                  <a:gd name="connsiteX2" fmla="*/ 43499 w 958268"/>
                  <a:gd name="connsiteY2" fmla="*/ 267353 h 358032"/>
                  <a:gd name="connsiteX3" fmla="*/ 69854 w 958268"/>
                  <a:gd name="connsiteY3" fmla="*/ 35689 h 358032"/>
                  <a:gd name="connsiteX4" fmla="*/ 698028 w 958268"/>
                  <a:gd name="connsiteY4" fmla="*/ 17189 h 358032"/>
                  <a:gd name="connsiteX5" fmla="*/ 958268 w 958268"/>
                  <a:gd name="connsiteY5" fmla="*/ 183756 h 358032"/>
                  <a:gd name="connsiteX6" fmla="*/ 698028 w 958268"/>
                  <a:gd name="connsiteY6" fmla="*/ 350323 h 358032"/>
                  <a:gd name="connsiteX0" fmla="*/ 928976 w 1013013"/>
                  <a:gd name="connsiteY0" fmla="*/ 336446 h 347089"/>
                  <a:gd name="connsiteX1" fmla="*/ 320046 w 1013013"/>
                  <a:gd name="connsiteY1" fmla="*/ 332476 h 347089"/>
                  <a:gd name="connsiteX2" fmla="*/ 43499 w 1013013"/>
                  <a:gd name="connsiteY2" fmla="*/ 267353 h 347089"/>
                  <a:gd name="connsiteX3" fmla="*/ 69854 w 1013013"/>
                  <a:gd name="connsiteY3" fmla="*/ 35689 h 347089"/>
                  <a:gd name="connsiteX4" fmla="*/ 698028 w 1013013"/>
                  <a:gd name="connsiteY4" fmla="*/ 17189 h 347089"/>
                  <a:gd name="connsiteX5" fmla="*/ 958268 w 1013013"/>
                  <a:gd name="connsiteY5" fmla="*/ 183756 h 347089"/>
                  <a:gd name="connsiteX6" fmla="*/ 928976 w 1013013"/>
                  <a:gd name="connsiteY6" fmla="*/ 336446 h 347089"/>
                  <a:gd name="connsiteX0" fmla="*/ 928976 w 1021610"/>
                  <a:gd name="connsiteY0" fmla="*/ 336446 h 347089"/>
                  <a:gd name="connsiteX1" fmla="*/ 320046 w 1021610"/>
                  <a:gd name="connsiteY1" fmla="*/ 332476 h 347089"/>
                  <a:gd name="connsiteX2" fmla="*/ 43499 w 1021610"/>
                  <a:gd name="connsiteY2" fmla="*/ 267353 h 347089"/>
                  <a:gd name="connsiteX3" fmla="*/ 69854 w 1021610"/>
                  <a:gd name="connsiteY3" fmla="*/ 35689 h 347089"/>
                  <a:gd name="connsiteX4" fmla="*/ 698028 w 1021610"/>
                  <a:gd name="connsiteY4" fmla="*/ 17189 h 347089"/>
                  <a:gd name="connsiteX5" fmla="*/ 977514 w 1021610"/>
                  <a:gd name="connsiteY5" fmla="*/ 93545 h 347089"/>
                  <a:gd name="connsiteX6" fmla="*/ 928976 w 1021610"/>
                  <a:gd name="connsiteY6" fmla="*/ 336446 h 347089"/>
                  <a:gd name="connsiteX0" fmla="*/ 941806 w 1029286"/>
                  <a:gd name="connsiteY0" fmla="*/ 308689 h 334585"/>
                  <a:gd name="connsiteX1" fmla="*/ 320046 w 1029286"/>
                  <a:gd name="connsiteY1" fmla="*/ 332476 h 334585"/>
                  <a:gd name="connsiteX2" fmla="*/ 43499 w 1029286"/>
                  <a:gd name="connsiteY2" fmla="*/ 267353 h 334585"/>
                  <a:gd name="connsiteX3" fmla="*/ 69854 w 1029286"/>
                  <a:gd name="connsiteY3" fmla="*/ 35689 h 334585"/>
                  <a:gd name="connsiteX4" fmla="*/ 698028 w 1029286"/>
                  <a:gd name="connsiteY4" fmla="*/ 17189 h 334585"/>
                  <a:gd name="connsiteX5" fmla="*/ 977514 w 1029286"/>
                  <a:gd name="connsiteY5" fmla="*/ 93545 h 334585"/>
                  <a:gd name="connsiteX6" fmla="*/ 941806 w 1029286"/>
                  <a:gd name="connsiteY6" fmla="*/ 308689 h 334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9286" h="334585">
                    <a:moveTo>
                      <a:pt x="941806" y="308689"/>
                    </a:moveTo>
                    <a:cubicBezTo>
                      <a:pt x="833297" y="328849"/>
                      <a:pt x="469764" y="339365"/>
                      <a:pt x="320046" y="332476"/>
                    </a:cubicBezTo>
                    <a:cubicBezTo>
                      <a:pt x="170328" y="325587"/>
                      <a:pt x="85198" y="316818"/>
                      <a:pt x="43499" y="267353"/>
                    </a:cubicBezTo>
                    <a:cubicBezTo>
                      <a:pt x="1800" y="217889"/>
                      <a:pt x="-39234" y="77383"/>
                      <a:pt x="69854" y="35689"/>
                    </a:cubicBezTo>
                    <a:cubicBezTo>
                      <a:pt x="178942" y="-6005"/>
                      <a:pt x="589519" y="-9802"/>
                      <a:pt x="698028" y="17189"/>
                    </a:cubicBezTo>
                    <a:cubicBezTo>
                      <a:pt x="806537" y="44180"/>
                      <a:pt x="936884" y="44962"/>
                      <a:pt x="977514" y="93545"/>
                    </a:cubicBezTo>
                    <a:cubicBezTo>
                      <a:pt x="1018144" y="142128"/>
                      <a:pt x="1085533" y="308689"/>
                      <a:pt x="941806" y="308689"/>
                    </a:cubicBezTo>
                    <a:close/>
                  </a:path>
                </a:pathLst>
              </a:custGeom>
              <a:solidFill>
                <a:srgbClr val="A8E0EF"/>
              </a:solidFill>
              <a:ln>
                <a:solidFill>
                  <a:srgbClr val="76C0D4"/>
                </a:solidFill>
              </a:ln>
              <a:effectLst>
                <a:outerShdw blurRad="50800" dist="38100" dir="16200000" rotWithShape="0">
                  <a:prstClr val="black">
                    <a:alpha val="40000"/>
                  </a:prstClr>
                </a:outerShdw>
              </a:effectLst>
              <a:scene3d>
                <a:camera prst="orthographicFront"/>
                <a:lightRig rig="threePt" dir="t">
                  <a:rot lat="0" lon="0" rev="19200000"/>
                </a:lightRig>
              </a:scene3d>
              <a:sp3d>
                <a:bevelT w="1016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CA"/>
              </a:p>
            </p:txBody>
          </p:sp>
          <p:sp>
            <p:nvSpPr>
              <p:cNvPr id="2354" name="Freeform 2353">
                <a:extLst>
                  <a:ext uri="{FF2B5EF4-FFF2-40B4-BE49-F238E27FC236}">
                    <a16:creationId xmlns:a16="http://schemas.microsoft.com/office/drawing/2014/main" id="{BFA2D1D3-3416-EA14-212A-B67A44D61877}"/>
                  </a:ext>
                </a:extLst>
              </p:cNvPr>
              <p:cNvSpPr/>
              <p:nvPr/>
            </p:nvSpPr>
            <p:spPr>
              <a:xfrm rot="10800000">
                <a:off x="10558341" y="3537350"/>
                <a:ext cx="853501" cy="378301"/>
              </a:xfrm>
              <a:custGeom>
                <a:avLst/>
                <a:gdLst>
                  <a:gd name="connsiteX0" fmla="*/ 590375 w 850615"/>
                  <a:gd name="connsiteY0" fmla="*/ 333134 h 333134"/>
                  <a:gd name="connsiteX1" fmla="*/ 406357 w 850615"/>
                  <a:gd name="connsiteY1" fmla="*/ 284348 h 333134"/>
                  <a:gd name="connsiteX2" fmla="*/ 352724 w 850615"/>
                  <a:gd name="connsiteY2" fmla="*/ 233432 h 333134"/>
                  <a:gd name="connsiteX3" fmla="*/ 340676 w 850615"/>
                  <a:gd name="connsiteY3" fmla="*/ 246099 h 333134"/>
                  <a:gd name="connsiteX4" fmla="*/ 199563 w 850615"/>
                  <a:gd name="connsiteY4" fmla="*/ 287530 h 333134"/>
                  <a:gd name="connsiteX5" fmla="*/ 0 w 850615"/>
                  <a:gd name="connsiteY5" fmla="*/ 146076 h 333134"/>
                  <a:gd name="connsiteX6" fmla="*/ 199563 w 850615"/>
                  <a:gd name="connsiteY6" fmla="*/ 4622 h 333134"/>
                  <a:gd name="connsiteX7" fmla="*/ 340676 w 850615"/>
                  <a:gd name="connsiteY7" fmla="*/ 46053 h 333134"/>
                  <a:gd name="connsiteX8" fmla="*/ 373209 w 850615"/>
                  <a:gd name="connsiteY8" fmla="*/ 80256 h 333134"/>
                  <a:gd name="connsiteX9" fmla="*/ 406357 w 850615"/>
                  <a:gd name="connsiteY9" fmla="*/ 48787 h 333134"/>
                  <a:gd name="connsiteX10" fmla="*/ 590375 w 850615"/>
                  <a:gd name="connsiteY10" fmla="*/ 0 h 333134"/>
                  <a:gd name="connsiteX11" fmla="*/ 850615 w 850615"/>
                  <a:gd name="connsiteY11" fmla="*/ 166567 h 333134"/>
                  <a:gd name="connsiteX12" fmla="*/ 590375 w 850615"/>
                  <a:gd name="connsiteY12" fmla="*/ 333134 h 333134"/>
                  <a:gd name="connsiteX0" fmla="*/ 590375 w 850615"/>
                  <a:gd name="connsiteY0" fmla="*/ 333134 h 340520"/>
                  <a:gd name="connsiteX1" fmla="*/ 482860 w 850615"/>
                  <a:gd name="connsiteY1" fmla="*/ 324421 h 340520"/>
                  <a:gd name="connsiteX2" fmla="*/ 352724 w 850615"/>
                  <a:gd name="connsiteY2" fmla="*/ 233432 h 340520"/>
                  <a:gd name="connsiteX3" fmla="*/ 340676 w 850615"/>
                  <a:gd name="connsiteY3" fmla="*/ 246099 h 340520"/>
                  <a:gd name="connsiteX4" fmla="*/ 199563 w 850615"/>
                  <a:gd name="connsiteY4" fmla="*/ 287530 h 340520"/>
                  <a:gd name="connsiteX5" fmla="*/ 0 w 850615"/>
                  <a:gd name="connsiteY5" fmla="*/ 146076 h 340520"/>
                  <a:gd name="connsiteX6" fmla="*/ 199563 w 850615"/>
                  <a:gd name="connsiteY6" fmla="*/ 4622 h 340520"/>
                  <a:gd name="connsiteX7" fmla="*/ 340676 w 850615"/>
                  <a:gd name="connsiteY7" fmla="*/ 46053 h 340520"/>
                  <a:gd name="connsiteX8" fmla="*/ 373209 w 850615"/>
                  <a:gd name="connsiteY8" fmla="*/ 80256 h 340520"/>
                  <a:gd name="connsiteX9" fmla="*/ 406357 w 850615"/>
                  <a:gd name="connsiteY9" fmla="*/ 48787 h 340520"/>
                  <a:gd name="connsiteX10" fmla="*/ 590375 w 850615"/>
                  <a:gd name="connsiteY10" fmla="*/ 0 h 340520"/>
                  <a:gd name="connsiteX11" fmla="*/ 850615 w 850615"/>
                  <a:gd name="connsiteY11" fmla="*/ 166567 h 340520"/>
                  <a:gd name="connsiteX12" fmla="*/ 590375 w 850615"/>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40676 w 852973"/>
                  <a:gd name="connsiteY3" fmla="*/ 246099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73464 w 852973"/>
                  <a:gd name="connsiteY3" fmla="*/ 249742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37033 w 852973"/>
                  <a:gd name="connsiteY3" fmla="*/ 246099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51647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51647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44065 w 852973"/>
                  <a:gd name="connsiteY8" fmla="*/ 69327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62576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44065 w 852973"/>
                  <a:gd name="connsiteY8" fmla="*/ 69327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33804"/>
                  <a:gd name="connsiteX1" fmla="*/ 490146 w 852973"/>
                  <a:gd name="connsiteY1" fmla="*/ 309849 h 333804"/>
                  <a:gd name="connsiteX2" fmla="*/ 389155 w 852973"/>
                  <a:gd name="connsiteY2" fmla="*/ 262576 h 333804"/>
                  <a:gd name="connsiteX3" fmla="*/ 278745 w 852973"/>
                  <a:gd name="connsiteY3" fmla="*/ 253385 h 333804"/>
                  <a:gd name="connsiteX4" fmla="*/ 199563 w 852973"/>
                  <a:gd name="connsiteY4" fmla="*/ 287530 h 333804"/>
                  <a:gd name="connsiteX5" fmla="*/ 0 w 852973"/>
                  <a:gd name="connsiteY5" fmla="*/ 146076 h 333804"/>
                  <a:gd name="connsiteX6" fmla="*/ 199563 w 852973"/>
                  <a:gd name="connsiteY6" fmla="*/ 4622 h 333804"/>
                  <a:gd name="connsiteX7" fmla="*/ 340676 w 852973"/>
                  <a:gd name="connsiteY7" fmla="*/ 46053 h 333804"/>
                  <a:gd name="connsiteX8" fmla="*/ 344065 w 852973"/>
                  <a:gd name="connsiteY8" fmla="*/ 69327 h 333804"/>
                  <a:gd name="connsiteX9" fmla="*/ 406357 w 852973"/>
                  <a:gd name="connsiteY9" fmla="*/ 48787 h 333804"/>
                  <a:gd name="connsiteX10" fmla="*/ 590375 w 852973"/>
                  <a:gd name="connsiteY10" fmla="*/ 0 h 333804"/>
                  <a:gd name="connsiteX11" fmla="*/ 850615 w 852973"/>
                  <a:gd name="connsiteY11" fmla="*/ 166567 h 333804"/>
                  <a:gd name="connsiteX12" fmla="*/ 674165 w 852973"/>
                  <a:gd name="connsiteY12" fmla="*/ 333134 h 333804"/>
                  <a:gd name="connsiteX0" fmla="*/ 674382 w 853190"/>
                  <a:gd name="connsiteY0" fmla="*/ 333134 h 333804"/>
                  <a:gd name="connsiteX1" fmla="*/ 490363 w 853190"/>
                  <a:gd name="connsiteY1" fmla="*/ 309849 h 333804"/>
                  <a:gd name="connsiteX2" fmla="*/ 389372 w 853190"/>
                  <a:gd name="connsiteY2" fmla="*/ 262576 h 333804"/>
                  <a:gd name="connsiteX3" fmla="*/ 278962 w 853190"/>
                  <a:gd name="connsiteY3" fmla="*/ 253385 h 333804"/>
                  <a:gd name="connsiteX4" fmla="*/ 163350 w 853190"/>
                  <a:gd name="connsiteY4" fmla="*/ 262029 h 333804"/>
                  <a:gd name="connsiteX5" fmla="*/ 217 w 853190"/>
                  <a:gd name="connsiteY5" fmla="*/ 146076 h 333804"/>
                  <a:gd name="connsiteX6" fmla="*/ 199780 w 853190"/>
                  <a:gd name="connsiteY6" fmla="*/ 4622 h 333804"/>
                  <a:gd name="connsiteX7" fmla="*/ 340893 w 853190"/>
                  <a:gd name="connsiteY7" fmla="*/ 46053 h 333804"/>
                  <a:gd name="connsiteX8" fmla="*/ 344282 w 853190"/>
                  <a:gd name="connsiteY8" fmla="*/ 69327 h 333804"/>
                  <a:gd name="connsiteX9" fmla="*/ 406574 w 853190"/>
                  <a:gd name="connsiteY9" fmla="*/ 48787 h 333804"/>
                  <a:gd name="connsiteX10" fmla="*/ 590592 w 853190"/>
                  <a:gd name="connsiteY10" fmla="*/ 0 h 333804"/>
                  <a:gd name="connsiteX11" fmla="*/ 850832 w 853190"/>
                  <a:gd name="connsiteY11" fmla="*/ 166567 h 333804"/>
                  <a:gd name="connsiteX12" fmla="*/ 674382 w 853190"/>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340898 w 853195"/>
                  <a:gd name="connsiteY7" fmla="*/ 46053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340898 w 853195"/>
                  <a:gd name="connsiteY7" fmla="*/ 46053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278967 w 853195"/>
                  <a:gd name="connsiteY7" fmla="*/ 56982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5257 w 854065"/>
                  <a:gd name="connsiteY0" fmla="*/ 333134 h 333804"/>
                  <a:gd name="connsiteX1" fmla="*/ 491238 w 854065"/>
                  <a:gd name="connsiteY1" fmla="*/ 309849 h 333804"/>
                  <a:gd name="connsiteX2" fmla="*/ 390247 w 854065"/>
                  <a:gd name="connsiteY2" fmla="*/ 262576 h 333804"/>
                  <a:gd name="connsiteX3" fmla="*/ 279837 w 854065"/>
                  <a:gd name="connsiteY3" fmla="*/ 253385 h 333804"/>
                  <a:gd name="connsiteX4" fmla="*/ 164225 w 854065"/>
                  <a:gd name="connsiteY4" fmla="*/ 262029 h 333804"/>
                  <a:gd name="connsiteX5" fmla="*/ 1092 w 854065"/>
                  <a:gd name="connsiteY5" fmla="*/ 146076 h 333804"/>
                  <a:gd name="connsiteX6" fmla="*/ 102293 w 854065"/>
                  <a:gd name="connsiteY6" fmla="*/ 15551 h 333804"/>
                  <a:gd name="connsiteX7" fmla="*/ 279837 w 854065"/>
                  <a:gd name="connsiteY7" fmla="*/ 56982 h 333804"/>
                  <a:gd name="connsiteX8" fmla="*/ 345157 w 854065"/>
                  <a:gd name="connsiteY8" fmla="*/ 69327 h 333804"/>
                  <a:gd name="connsiteX9" fmla="*/ 407449 w 854065"/>
                  <a:gd name="connsiteY9" fmla="*/ 48787 h 333804"/>
                  <a:gd name="connsiteX10" fmla="*/ 591467 w 854065"/>
                  <a:gd name="connsiteY10" fmla="*/ 0 h 333804"/>
                  <a:gd name="connsiteX11" fmla="*/ 851707 w 854065"/>
                  <a:gd name="connsiteY11" fmla="*/ 166567 h 333804"/>
                  <a:gd name="connsiteX12" fmla="*/ 675257 w 854065"/>
                  <a:gd name="connsiteY12" fmla="*/ 333134 h 333804"/>
                  <a:gd name="connsiteX0" fmla="*/ 675257 w 853030"/>
                  <a:gd name="connsiteY0" fmla="*/ 321472 h 322142"/>
                  <a:gd name="connsiteX1" fmla="*/ 491238 w 853030"/>
                  <a:gd name="connsiteY1" fmla="*/ 298187 h 322142"/>
                  <a:gd name="connsiteX2" fmla="*/ 390247 w 853030"/>
                  <a:gd name="connsiteY2" fmla="*/ 250914 h 322142"/>
                  <a:gd name="connsiteX3" fmla="*/ 279837 w 853030"/>
                  <a:gd name="connsiteY3" fmla="*/ 241723 h 322142"/>
                  <a:gd name="connsiteX4" fmla="*/ 164225 w 853030"/>
                  <a:gd name="connsiteY4" fmla="*/ 250367 h 322142"/>
                  <a:gd name="connsiteX5" fmla="*/ 1092 w 853030"/>
                  <a:gd name="connsiteY5" fmla="*/ 134414 h 322142"/>
                  <a:gd name="connsiteX6" fmla="*/ 102293 w 853030"/>
                  <a:gd name="connsiteY6" fmla="*/ 3889 h 322142"/>
                  <a:gd name="connsiteX7" fmla="*/ 279837 w 853030"/>
                  <a:gd name="connsiteY7" fmla="*/ 45320 h 322142"/>
                  <a:gd name="connsiteX8" fmla="*/ 345157 w 853030"/>
                  <a:gd name="connsiteY8" fmla="*/ 57665 h 322142"/>
                  <a:gd name="connsiteX9" fmla="*/ 407449 w 853030"/>
                  <a:gd name="connsiteY9" fmla="*/ 37125 h 322142"/>
                  <a:gd name="connsiteX10" fmla="*/ 616867 w 853030"/>
                  <a:gd name="connsiteY10" fmla="*/ 74063 h 322142"/>
                  <a:gd name="connsiteX11" fmla="*/ 851707 w 853030"/>
                  <a:gd name="connsiteY11" fmla="*/ 154905 h 322142"/>
                  <a:gd name="connsiteX12" fmla="*/ 675257 w 853030"/>
                  <a:gd name="connsiteY12" fmla="*/ 321472 h 322142"/>
                  <a:gd name="connsiteX0" fmla="*/ 675257 w 855987"/>
                  <a:gd name="connsiteY0" fmla="*/ 321472 h 322142"/>
                  <a:gd name="connsiteX1" fmla="*/ 491238 w 855987"/>
                  <a:gd name="connsiteY1" fmla="*/ 298187 h 322142"/>
                  <a:gd name="connsiteX2" fmla="*/ 390247 w 855987"/>
                  <a:gd name="connsiteY2" fmla="*/ 250914 h 322142"/>
                  <a:gd name="connsiteX3" fmla="*/ 279837 w 855987"/>
                  <a:gd name="connsiteY3" fmla="*/ 241723 h 322142"/>
                  <a:gd name="connsiteX4" fmla="*/ 164225 w 855987"/>
                  <a:gd name="connsiteY4" fmla="*/ 250367 h 322142"/>
                  <a:gd name="connsiteX5" fmla="*/ 1092 w 855987"/>
                  <a:gd name="connsiteY5" fmla="*/ 134414 h 322142"/>
                  <a:gd name="connsiteX6" fmla="*/ 102293 w 855987"/>
                  <a:gd name="connsiteY6" fmla="*/ 3889 h 322142"/>
                  <a:gd name="connsiteX7" fmla="*/ 279837 w 855987"/>
                  <a:gd name="connsiteY7" fmla="*/ 45320 h 322142"/>
                  <a:gd name="connsiteX8" fmla="*/ 345157 w 855987"/>
                  <a:gd name="connsiteY8" fmla="*/ 57665 h 322142"/>
                  <a:gd name="connsiteX9" fmla="*/ 407449 w 855987"/>
                  <a:gd name="connsiteY9" fmla="*/ 37125 h 322142"/>
                  <a:gd name="connsiteX10" fmla="*/ 616867 w 855987"/>
                  <a:gd name="connsiteY10" fmla="*/ 74063 h 322142"/>
                  <a:gd name="connsiteX11" fmla="*/ 786103 w 855987"/>
                  <a:gd name="connsiteY11" fmla="*/ 104160 h 322142"/>
                  <a:gd name="connsiteX12" fmla="*/ 851707 w 855987"/>
                  <a:gd name="connsiteY12" fmla="*/ 154905 h 322142"/>
                  <a:gd name="connsiteX13" fmla="*/ 675257 w 855987"/>
                  <a:gd name="connsiteY13" fmla="*/ 321472 h 322142"/>
                  <a:gd name="connsiteX0" fmla="*/ 675257 w 859789"/>
                  <a:gd name="connsiteY0" fmla="*/ 321472 h 322142"/>
                  <a:gd name="connsiteX1" fmla="*/ 491238 w 859789"/>
                  <a:gd name="connsiteY1" fmla="*/ 298187 h 322142"/>
                  <a:gd name="connsiteX2" fmla="*/ 390247 w 859789"/>
                  <a:gd name="connsiteY2" fmla="*/ 250914 h 322142"/>
                  <a:gd name="connsiteX3" fmla="*/ 279837 w 859789"/>
                  <a:gd name="connsiteY3" fmla="*/ 241723 h 322142"/>
                  <a:gd name="connsiteX4" fmla="*/ 164225 w 859789"/>
                  <a:gd name="connsiteY4" fmla="*/ 250367 h 322142"/>
                  <a:gd name="connsiteX5" fmla="*/ 1092 w 859789"/>
                  <a:gd name="connsiteY5" fmla="*/ 134414 h 322142"/>
                  <a:gd name="connsiteX6" fmla="*/ 102293 w 859789"/>
                  <a:gd name="connsiteY6" fmla="*/ 3889 h 322142"/>
                  <a:gd name="connsiteX7" fmla="*/ 279837 w 859789"/>
                  <a:gd name="connsiteY7" fmla="*/ 45320 h 322142"/>
                  <a:gd name="connsiteX8" fmla="*/ 345157 w 859789"/>
                  <a:gd name="connsiteY8" fmla="*/ 57665 h 322142"/>
                  <a:gd name="connsiteX9" fmla="*/ 407449 w 859789"/>
                  <a:gd name="connsiteY9" fmla="*/ 37125 h 322142"/>
                  <a:gd name="connsiteX10" fmla="*/ 616867 w 859789"/>
                  <a:gd name="connsiteY10" fmla="*/ 74063 h 322142"/>
                  <a:gd name="connsiteX11" fmla="*/ 808328 w 859789"/>
                  <a:gd name="connsiteY11" fmla="*/ 8910 h 322142"/>
                  <a:gd name="connsiteX12" fmla="*/ 851707 w 859789"/>
                  <a:gd name="connsiteY12" fmla="*/ 154905 h 322142"/>
                  <a:gd name="connsiteX13" fmla="*/ 675257 w 859789"/>
                  <a:gd name="connsiteY13" fmla="*/ 321472 h 322142"/>
                  <a:gd name="connsiteX0" fmla="*/ 675257 w 859789"/>
                  <a:gd name="connsiteY0" fmla="*/ 321472 h 322142"/>
                  <a:gd name="connsiteX1" fmla="*/ 491238 w 859789"/>
                  <a:gd name="connsiteY1" fmla="*/ 298187 h 322142"/>
                  <a:gd name="connsiteX2" fmla="*/ 390247 w 859789"/>
                  <a:gd name="connsiteY2" fmla="*/ 250914 h 322142"/>
                  <a:gd name="connsiteX3" fmla="*/ 279837 w 859789"/>
                  <a:gd name="connsiteY3" fmla="*/ 241723 h 322142"/>
                  <a:gd name="connsiteX4" fmla="*/ 164225 w 859789"/>
                  <a:gd name="connsiteY4" fmla="*/ 250367 h 322142"/>
                  <a:gd name="connsiteX5" fmla="*/ 1092 w 859789"/>
                  <a:gd name="connsiteY5" fmla="*/ 134414 h 322142"/>
                  <a:gd name="connsiteX6" fmla="*/ 102293 w 859789"/>
                  <a:gd name="connsiteY6" fmla="*/ 3889 h 322142"/>
                  <a:gd name="connsiteX7" fmla="*/ 279837 w 859789"/>
                  <a:gd name="connsiteY7" fmla="*/ 45320 h 322142"/>
                  <a:gd name="connsiteX8" fmla="*/ 345157 w 859789"/>
                  <a:gd name="connsiteY8" fmla="*/ 57665 h 322142"/>
                  <a:gd name="connsiteX9" fmla="*/ 407449 w 859789"/>
                  <a:gd name="connsiteY9" fmla="*/ 37125 h 322142"/>
                  <a:gd name="connsiteX10" fmla="*/ 616867 w 859789"/>
                  <a:gd name="connsiteY10" fmla="*/ 74063 h 322142"/>
                  <a:gd name="connsiteX11" fmla="*/ 808328 w 859789"/>
                  <a:gd name="connsiteY11" fmla="*/ 8910 h 322142"/>
                  <a:gd name="connsiteX12" fmla="*/ 851707 w 859789"/>
                  <a:gd name="connsiteY12" fmla="*/ 154905 h 322142"/>
                  <a:gd name="connsiteX13" fmla="*/ 675257 w 859789"/>
                  <a:gd name="connsiteY13" fmla="*/ 321472 h 322142"/>
                  <a:gd name="connsiteX0" fmla="*/ 675257 w 859789"/>
                  <a:gd name="connsiteY0" fmla="*/ 383934 h 384604"/>
                  <a:gd name="connsiteX1" fmla="*/ 491238 w 859789"/>
                  <a:gd name="connsiteY1" fmla="*/ 360649 h 384604"/>
                  <a:gd name="connsiteX2" fmla="*/ 390247 w 859789"/>
                  <a:gd name="connsiteY2" fmla="*/ 313376 h 384604"/>
                  <a:gd name="connsiteX3" fmla="*/ 279837 w 859789"/>
                  <a:gd name="connsiteY3" fmla="*/ 304185 h 384604"/>
                  <a:gd name="connsiteX4" fmla="*/ 164225 w 859789"/>
                  <a:gd name="connsiteY4" fmla="*/ 312829 h 384604"/>
                  <a:gd name="connsiteX5" fmla="*/ 1092 w 859789"/>
                  <a:gd name="connsiteY5" fmla="*/ 196876 h 384604"/>
                  <a:gd name="connsiteX6" fmla="*/ 102293 w 859789"/>
                  <a:gd name="connsiteY6" fmla="*/ 66351 h 384604"/>
                  <a:gd name="connsiteX7" fmla="*/ 279837 w 859789"/>
                  <a:gd name="connsiteY7" fmla="*/ 107782 h 384604"/>
                  <a:gd name="connsiteX8" fmla="*/ 345157 w 859789"/>
                  <a:gd name="connsiteY8" fmla="*/ 120127 h 384604"/>
                  <a:gd name="connsiteX9" fmla="*/ 407449 w 859789"/>
                  <a:gd name="connsiteY9" fmla="*/ 99587 h 384604"/>
                  <a:gd name="connsiteX10" fmla="*/ 670842 w 859789"/>
                  <a:gd name="connsiteY10" fmla="*/ 0 h 384604"/>
                  <a:gd name="connsiteX11" fmla="*/ 808328 w 859789"/>
                  <a:gd name="connsiteY11" fmla="*/ 71372 h 384604"/>
                  <a:gd name="connsiteX12" fmla="*/ 851707 w 859789"/>
                  <a:gd name="connsiteY12" fmla="*/ 217367 h 384604"/>
                  <a:gd name="connsiteX13" fmla="*/ 675257 w 859789"/>
                  <a:gd name="connsiteY13" fmla="*/ 383934 h 384604"/>
                  <a:gd name="connsiteX0" fmla="*/ 675257 w 859789"/>
                  <a:gd name="connsiteY0" fmla="*/ 384511 h 385181"/>
                  <a:gd name="connsiteX1" fmla="*/ 491238 w 859789"/>
                  <a:gd name="connsiteY1" fmla="*/ 361226 h 385181"/>
                  <a:gd name="connsiteX2" fmla="*/ 390247 w 859789"/>
                  <a:gd name="connsiteY2" fmla="*/ 313953 h 385181"/>
                  <a:gd name="connsiteX3" fmla="*/ 279837 w 859789"/>
                  <a:gd name="connsiteY3" fmla="*/ 304762 h 385181"/>
                  <a:gd name="connsiteX4" fmla="*/ 164225 w 859789"/>
                  <a:gd name="connsiteY4" fmla="*/ 313406 h 385181"/>
                  <a:gd name="connsiteX5" fmla="*/ 1092 w 859789"/>
                  <a:gd name="connsiteY5" fmla="*/ 197453 h 385181"/>
                  <a:gd name="connsiteX6" fmla="*/ 102293 w 859789"/>
                  <a:gd name="connsiteY6" fmla="*/ 66928 h 385181"/>
                  <a:gd name="connsiteX7" fmla="*/ 279837 w 859789"/>
                  <a:gd name="connsiteY7" fmla="*/ 108359 h 385181"/>
                  <a:gd name="connsiteX8" fmla="*/ 345157 w 859789"/>
                  <a:gd name="connsiteY8" fmla="*/ 120704 h 385181"/>
                  <a:gd name="connsiteX9" fmla="*/ 407449 w 859789"/>
                  <a:gd name="connsiteY9" fmla="*/ 100164 h 385181"/>
                  <a:gd name="connsiteX10" fmla="*/ 670842 w 859789"/>
                  <a:gd name="connsiteY10" fmla="*/ 577 h 385181"/>
                  <a:gd name="connsiteX11" fmla="*/ 808328 w 859789"/>
                  <a:gd name="connsiteY11" fmla="*/ 71949 h 385181"/>
                  <a:gd name="connsiteX12" fmla="*/ 851707 w 859789"/>
                  <a:gd name="connsiteY12" fmla="*/ 217944 h 385181"/>
                  <a:gd name="connsiteX13" fmla="*/ 675257 w 859789"/>
                  <a:gd name="connsiteY13" fmla="*/ 384511 h 385181"/>
                  <a:gd name="connsiteX0" fmla="*/ 675257 w 859789"/>
                  <a:gd name="connsiteY0" fmla="*/ 385509 h 386179"/>
                  <a:gd name="connsiteX1" fmla="*/ 491238 w 859789"/>
                  <a:gd name="connsiteY1" fmla="*/ 362224 h 386179"/>
                  <a:gd name="connsiteX2" fmla="*/ 390247 w 859789"/>
                  <a:gd name="connsiteY2" fmla="*/ 314951 h 386179"/>
                  <a:gd name="connsiteX3" fmla="*/ 279837 w 859789"/>
                  <a:gd name="connsiteY3" fmla="*/ 305760 h 386179"/>
                  <a:gd name="connsiteX4" fmla="*/ 164225 w 859789"/>
                  <a:gd name="connsiteY4" fmla="*/ 314404 h 386179"/>
                  <a:gd name="connsiteX5" fmla="*/ 1092 w 859789"/>
                  <a:gd name="connsiteY5" fmla="*/ 198451 h 386179"/>
                  <a:gd name="connsiteX6" fmla="*/ 102293 w 859789"/>
                  <a:gd name="connsiteY6" fmla="*/ 67926 h 386179"/>
                  <a:gd name="connsiteX7" fmla="*/ 279837 w 859789"/>
                  <a:gd name="connsiteY7" fmla="*/ 109357 h 386179"/>
                  <a:gd name="connsiteX8" fmla="*/ 345157 w 859789"/>
                  <a:gd name="connsiteY8" fmla="*/ 121702 h 386179"/>
                  <a:gd name="connsiteX9" fmla="*/ 407449 w 859789"/>
                  <a:gd name="connsiteY9" fmla="*/ 101162 h 386179"/>
                  <a:gd name="connsiteX10" fmla="*/ 670842 w 859789"/>
                  <a:gd name="connsiteY10" fmla="*/ 1575 h 386179"/>
                  <a:gd name="connsiteX11" fmla="*/ 808328 w 859789"/>
                  <a:gd name="connsiteY11" fmla="*/ 72947 h 386179"/>
                  <a:gd name="connsiteX12" fmla="*/ 851707 w 859789"/>
                  <a:gd name="connsiteY12" fmla="*/ 218942 h 386179"/>
                  <a:gd name="connsiteX13" fmla="*/ 675257 w 859789"/>
                  <a:gd name="connsiteY13" fmla="*/ 385509 h 386179"/>
                  <a:gd name="connsiteX0" fmla="*/ 675257 w 859789"/>
                  <a:gd name="connsiteY0" fmla="*/ 384587 h 385257"/>
                  <a:gd name="connsiteX1" fmla="*/ 491238 w 859789"/>
                  <a:gd name="connsiteY1" fmla="*/ 361302 h 385257"/>
                  <a:gd name="connsiteX2" fmla="*/ 390247 w 859789"/>
                  <a:gd name="connsiteY2" fmla="*/ 314029 h 385257"/>
                  <a:gd name="connsiteX3" fmla="*/ 279837 w 859789"/>
                  <a:gd name="connsiteY3" fmla="*/ 304838 h 385257"/>
                  <a:gd name="connsiteX4" fmla="*/ 164225 w 859789"/>
                  <a:gd name="connsiteY4" fmla="*/ 313482 h 385257"/>
                  <a:gd name="connsiteX5" fmla="*/ 1092 w 859789"/>
                  <a:gd name="connsiteY5" fmla="*/ 197529 h 385257"/>
                  <a:gd name="connsiteX6" fmla="*/ 102293 w 859789"/>
                  <a:gd name="connsiteY6" fmla="*/ 67004 h 385257"/>
                  <a:gd name="connsiteX7" fmla="*/ 279837 w 859789"/>
                  <a:gd name="connsiteY7" fmla="*/ 108435 h 385257"/>
                  <a:gd name="connsiteX8" fmla="*/ 345157 w 859789"/>
                  <a:gd name="connsiteY8" fmla="*/ 120780 h 385257"/>
                  <a:gd name="connsiteX9" fmla="*/ 407449 w 859789"/>
                  <a:gd name="connsiteY9" fmla="*/ 100240 h 385257"/>
                  <a:gd name="connsiteX10" fmla="*/ 670842 w 859789"/>
                  <a:gd name="connsiteY10" fmla="*/ 653 h 385257"/>
                  <a:gd name="connsiteX11" fmla="*/ 808328 w 859789"/>
                  <a:gd name="connsiteY11" fmla="*/ 72025 h 385257"/>
                  <a:gd name="connsiteX12" fmla="*/ 851707 w 859789"/>
                  <a:gd name="connsiteY12" fmla="*/ 218020 h 385257"/>
                  <a:gd name="connsiteX13" fmla="*/ 675257 w 859789"/>
                  <a:gd name="connsiteY13" fmla="*/ 384587 h 385257"/>
                  <a:gd name="connsiteX0" fmla="*/ 675257 w 863256"/>
                  <a:gd name="connsiteY0" fmla="*/ 384616 h 385286"/>
                  <a:gd name="connsiteX1" fmla="*/ 491238 w 863256"/>
                  <a:gd name="connsiteY1" fmla="*/ 361331 h 385286"/>
                  <a:gd name="connsiteX2" fmla="*/ 390247 w 863256"/>
                  <a:gd name="connsiteY2" fmla="*/ 314058 h 385286"/>
                  <a:gd name="connsiteX3" fmla="*/ 279837 w 863256"/>
                  <a:gd name="connsiteY3" fmla="*/ 304867 h 385286"/>
                  <a:gd name="connsiteX4" fmla="*/ 164225 w 863256"/>
                  <a:gd name="connsiteY4" fmla="*/ 313511 h 385286"/>
                  <a:gd name="connsiteX5" fmla="*/ 1092 w 863256"/>
                  <a:gd name="connsiteY5" fmla="*/ 197558 h 385286"/>
                  <a:gd name="connsiteX6" fmla="*/ 102293 w 863256"/>
                  <a:gd name="connsiteY6" fmla="*/ 67033 h 385286"/>
                  <a:gd name="connsiteX7" fmla="*/ 279837 w 863256"/>
                  <a:gd name="connsiteY7" fmla="*/ 108464 h 385286"/>
                  <a:gd name="connsiteX8" fmla="*/ 345157 w 863256"/>
                  <a:gd name="connsiteY8" fmla="*/ 120809 h 385286"/>
                  <a:gd name="connsiteX9" fmla="*/ 407449 w 863256"/>
                  <a:gd name="connsiteY9" fmla="*/ 100269 h 385286"/>
                  <a:gd name="connsiteX10" fmla="*/ 670842 w 863256"/>
                  <a:gd name="connsiteY10" fmla="*/ 682 h 385286"/>
                  <a:gd name="connsiteX11" fmla="*/ 821028 w 863256"/>
                  <a:gd name="connsiteY11" fmla="*/ 68879 h 385286"/>
                  <a:gd name="connsiteX12" fmla="*/ 851707 w 863256"/>
                  <a:gd name="connsiteY12" fmla="*/ 218049 h 385286"/>
                  <a:gd name="connsiteX13" fmla="*/ 675257 w 863256"/>
                  <a:gd name="connsiteY13" fmla="*/ 384616 h 385286"/>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45157 w 863256"/>
                  <a:gd name="connsiteY8" fmla="*/ 114530 h 379007"/>
                  <a:gd name="connsiteX9" fmla="*/ 407449 w 863256"/>
                  <a:gd name="connsiteY9" fmla="*/ 93990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45157 w 863256"/>
                  <a:gd name="connsiteY8" fmla="*/ 11453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8337"/>
                  <a:gd name="connsiteX1" fmla="*/ 491238 w 863256"/>
                  <a:gd name="connsiteY1" fmla="*/ 355052 h 378337"/>
                  <a:gd name="connsiteX2" fmla="*/ 390247 w 863256"/>
                  <a:gd name="connsiteY2" fmla="*/ 307779 h 378337"/>
                  <a:gd name="connsiteX3" fmla="*/ 279837 w 863256"/>
                  <a:gd name="connsiteY3" fmla="*/ 298588 h 378337"/>
                  <a:gd name="connsiteX4" fmla="*/ 164225 w 863256"/>
                  <a:gd name="connsiteY4" fmla="*/ 307232 h 378337"/>
                  <a:gd name="connsiteX5" fmla="*/ 1092 w 863256"/>
                  <a:gd name="connsiteY5" fmla="*/ 191279 h 378337"/>
                  <a:gd name="connsiteX6" fmla="*/ 102293 w 863256"/>
                  <a:gd name="connsiteY6" fmla="*/ 60754 h 378337"/>
                  <a:gd name="connsiteX7" fmla="*/ 279837 w 863256"/>
                  <a:gd name="connsiteY7" fmla="*/ 102185 h 378337"/>
                  <a:gd name="connsiteX8" fmla="*/ 319757 w 863256"/>
                  <a:gd name="connsiteY8" fmla="*/ 146280 h 378337"/>
                  <a:gd name="connsiteX9" fmla="*/ 404274 w 863256"/>
                  <a:gd name="connsiteY9" fmla="*/ 154315 h 378337"/>
                  <a:gd name="connsiteX10" fmla="*/ 658142 w 863256"/>
                  <a:gd name="connsiteY10" fmla="*/ 753 h 378337"/>
                  <a:gd name="connsiteX11" fmla="*/ 821028 w 863256"/>
                  <a:gd name="connsiteY11" fmla="*/ 62600 h 378337"/>
                  <a:gd name="connsiteX12" fmla="*/ 851707 w 863256"/>
                  <a:gd name="connsiteY12" fmla="*/ 211770 h 378337"/>
                  <a:gd name="connsiteX13" fmla="*/ 675257 w 863256"/>
                  <a:gd name="connsiteY13" fmla="*/ 378337 h 378337"/>
                  <a:gd name="connsiteX0" fmla="*/ 679265 w 867264"/>
                  <a:gd name="connsiteY0" fmla="*/ 378337 h 378337"/>
                  <a:gd name="connsiteX1" fmla="*/ 495246 w 867264"/>
                  <a:gd name="connsiteY1" fmla="*/ 355052 h 378337"/>
                  <a:gd name="connsiteX2" fmla="*/ 394255 w 867264"/>
                  <a:gd name="connsiteY2" fmla="*/ 307779 h 378337"/>
                  <a:gd name="connsiteX3" fmla="*/ 283845 w 867264"/>
                  <a:gd name="connsiteY3" fmla="*/ 298588 h 378337"/>
                  <a:gd name="connsiteX4" fmla="*/ 168233 w 867264"/>
                  <a:gd name="connsiteY4" fmla="*/ 307232 h 378337"/>
                  <a:gd name="connsiteX5" fmla="*/ 5100 w 867264"/>
                  <a:gd name="connsiteY5" fmla="*/ 191279 h 378337"/>
                  <a:gd name="connsiteX6" fmla="*/ 106301 w 867264"/>
                  <a:gd name="connsiteY6" fmla="*/ 60754 h 378337"/>
                  <a:gd name="connsiteX7" fmla="*/ 283845 w 867264"/>
                  <a:gd name="connsiteY7" fmla="*/ 102185 h 378337"/>
                  <a:gd name="connsiteX8" fmla="*/ 323765 w 867264"/>
                  <a:gd name="connsiteY8" fmla="*/ 146280 h 378337"/>
                  <a:gd name="connsiteX9" fmla="*/ 408282 w 867264"/>
                  <a:gd name="connsiteY9" fmla="*/ 154315 h 378337"/>
                  <a:gd name="connsiteX10" fmla="*/ 662150 w 867264"/>
                  <a:gd name="connsiteY10" fmla="*/ 753 h 378337"/>
                  <a:gd name="connsiteX11" fmla="*/ 825036 w 867264"/>
                  <a:gd name="connsiteY11" fmla="*/ 62600 h 378337"/>
                  <a:gd name="connsiteX12" fmla="*/ 855715 w 867264"/>
                  <a:gd name="connsiteY12" fmla="*/ 211770 h 378337"/>
                  <a:gd name="connsiteX13" fmla="*/ 679265 w 867264"/>
                  <a:gd name="connsiteY13" fmla="*/ 378337 h 378337"/>
                  <a:gd name="connsiteX0" fmla="*/ 675258 w 863257"/>
                  <a:gd name="connsiteY0" fmla="*/ 378337 h 378337"/>
                  <a:gd name="connsiteX1" fmla="*/ 491239 w 863257"/>
                  <a:gd name="connsiteY1" fmla="*/ 355052 h 378337"/>
                  <a:gd name="connsiteX2" fmla="*/ 390248 w 863257"/>
                  <a:gd name="connsiteY2" fmla="*/ 307779 h 378337"/>
                  <a:gd name="connsiteX3" fmla="*/ 279838 w 863257"/>
                  <a:gd name="connsiteY3" fmla="*/ 298588 h 378337"/>
                  <a:gd name="connsiteX4" fmla="*/ 164226 w 863257"/>
                  <a:gd name="connsiteY4" fmla="*/ 307232 h 378337"/>
                  <a:gd name="connsiteX5" fmla="*/ 1093 w 863257"/>
                  <a:gd name="connsiteY5" fmla="*/ 191279 h 378337"/>
                  <a:gd name="connsiteX6" fmla="*/ 102294 w 863257"/>
                  <a:gd name="connsiteY6" fmla="*/ 60754 h 378337"/>
                  <a:gd name="connsiteX7" fmla="*/ 279838 w 863257"/>
                  <a:gd name="connsiteY7" fmla="*/ 102185 h 378337"/>
                  <a:gd name="connsiteX8" fmla="*/ 319758 w 863257"/>
                  <a:gd name="connsiteY8" fmla="*/ 146280 h 378337"/>
                  <a:gd name="connsiteX9" fmla="*/ 404275 w 863257"/>
                  <a:gd name="connsiteY9" fmla="*/ 154315 h 378337"/>
                  <a:gd name="connsiteX10" fmla="*/ 658143 w 863257"/>
                  <a:gd name="connsiteY10" fmla="*/ 753 h 378337"/>
                  <a:gd name="connsiteX11" fmla="*/ 821029 w 863257"/>
                  <a:gd name="connsiteY11" fmla="*/ 62600 h 378337"/>
                  <a:gd name="connsiteX12" fmla="*/ 851708 w 863257"/>
                  <a:gd name="connsiteY12" fmla="*/ 211770 h 378337"/>
                  <a:gd name="connsiteX13" fmla="*/ 675258 w 863257"/>
                  <a:gd name="connsiteY13" fmla="*/ 378337 h 378337"/>
                  <a:gd name="connsiteX0" fmla="*/ 675258 w 863257"/>
                  <a:gd name="connsiteY0" fmla="*/ 385122 h 385122"/>
                  <a:gd name="connsiteX1" fmla="*/ 491239 w 863257"/>
                  <a:gd name="connsiteY1" fmla="*/ 361837 h 385122"/>
                  <a:gd name="connsiteX2" fmla="*/ 390248 w 863257"/>
                  <a:gd name="connsiteY2" fmla="*/ 314564 h 385122"/>
                  <a:gd name="connsiteX3" fmla="*/ 279838 w 863257"/>
                  <a:gd name="connsiteY3" fmla="*/ 305373 h 385122"/>
                  <a:gd name="connsiteX4" fmla="*/ 164226 w 863257"/>
                  <a:gd name="connsiteY4" fmla="*/ 314017 h 385122"/>
                  <a:gd name="connsiteX5" fmla="*/ 1093 w 863257"/>
                  <a:gd name="connsiteY5" fmla="*/ 198064 h 385122"/>
                  <a:gd name="connsiteX6" fmla="*/ 102294 w 863257"/>
                  <a:gd name="connsiteY6" fmla="*/ 67539 h 385122"/>
                  <a:gd name="connsiteX7" fmla="*/ 279838 w 863257"/>
                  <a:gd name="connsiteY7" fmla="*/ 108970 h 385122"/>
                  <a:gd name="connsiteX8" fmla="*/ 319758 w 863257"/>
                  <a:gd name="connsiteY8" fmla="*/ 153065 h 385122"/>
                  <a:gd name="connsiteX9" fmla="*/ 404275 w 863257"/>
                  <a:gd name="connsiteY9" fmla="*/ 161100 h 385122"/>
                  <a:gd name="connsiteX10" fmla="*/ 658143 w 863257"/>
                  <a:gd name="connsiteY10" fmla="*/ 7538 h 385122"/>
                  <a:gd name="connsiteX11" fmla="*/ 821029 w 863257"/>
                  <a:gd name="connsiteY11" fmla="*/ 69385 h 385122"/>
                  <a:gd name="connsiteX12" fmla="*/ 851708 w 863257"/>
                  <a:gd name="connsiteY12" fmla="*/ 218555 h 385122"/>
                  <a:gd name="connsiteX13" fmla="*/ 675258 w 863257"/>
                  <a:gd name="connsiteY13" fmla="*/ 385122 h 385122"/>
                  <a:gd name="connsiteX0" fmla="*/ 675258 w 856106"/>
                  <a:gd name="connsiteY0" fmla="*/ 385122 h 385122"/>
                  <a:gd name="connsiteX1" fmla="*/ 491239 w 856106"/>
                  <a:gd name="connsiteY1" fmla="*/ 361837 h 385122"/>
                  <a:gd name="connsiteX2" fmla="*/ 390248 w 856106"/>
                  <a:gd name="connsiteY2" fmla="*/ 314564 h 385122"/>
                  <a:gd name="connsiteX3" fmla="*/ 279838 w 856106"/>
                  <a:gd name="connsiteY3" fmla="*/ 305373 h 385122"/>
                  <a:gd name="connsiteX4" fmla="*/ 164226 w 856106"/>
                  <a:gd name="connsiteY4" fmla="*/ 314017 h 385122"/>
                  <a:gd name="connsiteX5" fmla="*/ 1093 w 856106"/>
                  <a:gd name="connsiteY5" fmla="*/ 198064 h 385122"/>
                  <a:gd name="connsiteX6" fmla="*/ 102294 w 856106"/>
                  <a:gd name="connsiteY6" fmla="*/ 67539 h 385122"/>
                  <a:gd name="connsiteX7" fmla="*/ 279838 w 856106"/>
                  <a:gd name="connsiteY7" fmla="*/ 108970 h 385122"/>
                  <a:gd name="connsiteX8" fmla="*/ 319758 w 856106"/>
                  <a:gd name="connsiteY8" fmla="*/ 153065 h 385122"/>
                  <a:gd name="connsiteX9" fmla="*/ 404275 w 856106"/>
                  <a:gd name="connsiteY9" fmla="*/ 161100 h 385122"/>
                  <a:gd name="connsiteX10" fmla="*/ 658143 w 856106"/>
                  <a:gd name="connsiteY10" fmla="*/ 7538 h 385122"/>
                  <a:gd name="connsiteX11" fmla="*/ 821029 w 856106"/>
                  <a:gd name="connsiteY11" fmla="*/ 69385 h 385122"/>
                  <a:gd name="connsiteX12" fmla="*/ 851708 w 856106"/>
                  <a:gd name="connsiteY12" fmla="*/ 218555 h 385122"/>
                  <a:gd name="connsiteX13" fmla="*/ 675258 w 856106"/>
                  <a:gd name="connsiteY13" fmla="*/ 385122 h 385122"/>
                  <a:gd name="connsiteX0" fmla="*/ 675258 w 870165"/>
                  <a:gd name="connsiteY0" fmla="*/ 385122 h 385122"/>
                  <a:gd name="connsiteX1" fmla="*/ 491239 w 870165"/>
                  <a:gd name="connsiteY1" fmla="*/ 361837 h 385122"/>
                  <a:gd name="connsiteX2" fmla="*/ 390248 w 870165"/>
                  <a:gd name="connsiteY2" fmla="*/ 314564 h 385122"/>
                  <a:gd name="connsiteX3" fmla="*/ 279838 w 870165"/>
                  <a:gd name="connsiteY3" fmla="*/ 305373 h 385122"/>
                  <a:gd name="connsiteX4" fmla="*/ 164226 w 870165"/>
                  <a:gd name="connsiteY4" fmla="*/ 314017 h 385122"/>
                  <a:gd name="connsiteX5" fmla="*/ 1093 w 870165"/>
                  <a:gd name="connsiteY5" fmla="*/ 198064 h 385122"/>
                  <a:gd name="connsiteX6" fmla="*/ 102294 w 870165"/>
                  <a:gd name="connsiteY6" fmla="*/ 67539 h 385122"/>
                  <a:gd name="connsiteX7" fmla="*/ 279838 w 870165"/>
                  <a:gd name="connsiteY7" fmla="*/ 108970 h 385122"/>
                  <a:gd name="connsiteX8" fmla="*/ 319758 w 870165"/>
                  <a:gd name="connsiteY8" fmla="*/ 153065 h 385122"/>
                  <a:gd name="connsiteX9" fmla="*/ 404275 w 870165"/>
                  <a:gd name="connsiteY9" fmla="*/ 161100 h 385122"/>
                  <a:gd name="connsiteX10" fmla="*/ 658143 w 870165"/>
                  <a:gd name="connsiteY10" fmla="*/ 7538 h 385122"/>
                  <a:gd name="connsiteX11" fmla="*/ 821029 w 870165"/>
                  <a:gd name="connsiteY11" fmla="*/ 69385 h 385122"/>
                  <a:gd name="connsiteX12" fmla="*/ 851708 w 870165"/>
                  <a:gd name="connsiteY12" fmla="*/ 218555 h 385122"/>
                  <a:gd name="connsiteX13" fmla="*/ 675258 w 870165"/>
                  <a:gd name="connsiteY13" fmla="*/ 385122 h 385122"/>
                  <a:gd name="connsiteX0" fmla="*/ 675258 w 859591"/>
                  <a:gd name="connsiteY0" fmla="*/ 385122 h 385122"/>
                  <a:gd name="connsiteX1" fmla="*/ 491239 w 859591"/>
                  <a:gd name="connsiteY1" fmla="*/ 361837 h 385122"/>
                  <a:gd name="connsiteX2" fmla="*/ 390248 w 859591"/>
                  <a:gd name="connsiteY2" fmla="*/ 314564 h 385122"/>
                  <a:gd name="connsiteX3" fmla="*/ 279838 w 859591"/>
                  <a:gd name="connsiteY3" fmla="*/ 305373 h 385122"/>
                  <a:gd name="connsiteX4" fmla="*/ 164226 w 859591"/>
                  <a:gd name="connsiteY4" fmla="*/ 314017 h 385122"/>
                  <a:gd name="connsiteX5" fmla="*/ 1093 w 859591"/>
                  <a:gd name="connsiteY5" fmla="*/ 198064 h 385122"/>
                  <a:gd name="connsiteX6" fmla="*/ 102294 w 859591"/>
                  <a:gd name="connsiteY6" fmla="*/ 67539 h 385122"/>
                  <a:gd name="connsiteX7" fmla="*/ 279838 w 859591"/>
                  <a:gd name="connsiteY7" fmla="*/ 108970 h 385122"/>
                  <a:gd name="connsiteX8" fmla="*/ 319758 w 859591"/>
                  <a:gd name="connsiteY8" fmla="*/ 153065 h 385122"/>
                  <a:gd name="connsiteX9" fmla="*/ 404275 w 859591"/>
                  <a:gd name="connsiteY9" fmla="*/ 161100 h 385122"/>
                  <a:gd name="connsiteX10" fmla="*/ 658143 w 859591"/>
                  <a:gd name="connsiteY10" fmla="*/ 7538 h 385122"/>
                  <a:gd name="connsiteX11" fmla="*/ 821029 w 859591"/>
                  <a:gd name="connsiteY11" fmla="*/ 69385 h 385122"/>
                  <a:gd name="connsiteX12" fmla="*/ 851708 w 859591"/>
                  <a:gd name="connsiteY12" fmla="*/ 218555 h 385122"/>
                  <a:gd name="connsiteX13" fmla="*/ 675258 w 859591"/>
                  <a:gd name="connsiteY13" fmla="*/ 385122 h 385122"/>
                  <a:gd name="connsiteX0" fmla="*/ 675258 w 859591"/>
                  <a:gd name="connsiteY0" fmla="*/ 381681 h 381681"/>
                  <a:gd name="connsiteX1" fmla="*/ 491239 w 859591"/>
                  <a:gd name="connsiteY1" fmla="*/ 358396 h 381681"/>
                  <a:gd name="connsiteX2" fmla="*/ 390248 w 859591"/>
                  <a:gd name="connsiteY2" fmla="*/ 311123 h 381681"/>
                  <a:gd name="connsiteX3" fmla="*/ 279838 w 859591"/>
                  <a:gd name="connsiteY3" fmla="*/ 301932 h 381681"/>
                  <a:gd name="connsiteX4" fmla="*/ 164226 w 859591"/>
                  <a:gd name="connsiteY4" fmla="*/ 310576 h 381681"/>
                  <a:gd name="connsiteX5" fmla="*/ 1093 w 859591"/>
                  <a:gd name="connsiteY5" fmla="*/ 194623 h 381681"/>
                  <a:gd name="connsiteX6" fmla="*/ 102294 w 859591"/>
                  <a:gd name="connsiteY6" fmla="*/ 64098 h 381681"/>
                  <a:gd name="connsiteX7" fmla="*/ 279838 w 859591"/>
                  <a:gd name="connsiteY7" fmla="*/ 105529 h 381681"/>
                  <a:gd name="connsiteX8" fmla="*/ 319758 w 859591"/>
                  <a:gd name="connsiteY8" fmla="*/ 149624 h 381681"/>
                  <a:gd name="connsiteX9" fmla="*/ 404275 w 859591"/>
                  <a:gd name="connsiteY9" fmla="*/ 157659 h 381681"/>
                  <a:gd name="connsiteX10" fmla="*/ 658143 w 859591"/>
                  <a:gd name="connsiteY10" fmla="*/ 4097 h 381681"/>
                  <a:gd name="connsiteX11" fmla="*/ 821029 w 859591"/>
                  <a:gd name="connsiteY11" fmla="*/ 65944 h 381681"/>
                  <a:gd name="connsiteX12" fmla="*/ 851708 w 859591"/>
                  <a:gd name="connsiteY12" fmla="*/ 215114 h 381681"/>
                  <a:gd name="connsiteX13" fmla="*/ 675258 w 859591"/>
                  <a:gd name="connsiteY13" fmla="*/ 381681 h 381681"/>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81257 h 381257"/>
                  <a:gd name="connsiteX1" fmla="*/ 491239 w 859591"/>
                  <a:gd name="connsiteY1" fmla="*/ 357972 h 381257"/>
                  <a:gd name="connsiteX2" fmla="*/ 390248 w 859591"/>
                  <a:gd name="connsiteY2" fmla="*/ 310699 h 381257"/>
                  <a:gd name="connsiteX3" fmla="*/ 279838 w 859591"/>
                  <a:gd name="connsiteY3" fmla="*/ 301508 h 381257"/>
                  <a:gd name="connsiteX4" fmla="*/ 164226 w 859591"/>
                  <a:gd name="connsiteY4" fmla="*/ 310152 h 381257"/>
                  <a:gd name="connsiteX5" fmla="*/ 1093 w 859591"/>
                  <a:gd name="connsiteY5" fmla="*/ 194199 h 381257"/>
                  <a:gd name="connsiteX6" fmla="*/ 102294 w 859591"/>
                  <a:gd name="connsiteY6" fmla="*/ 63674 h 381257"/>
                  <a:gd name="connsiteX7" fmla="*/ 279838 w 859591"/>
                  <a:gd name="connsiteY7" fmla="*/ 105105 h 381257"/>
                  <a:gd name="connsiteX8" fmla="*/ 319758 w 859591"/>
                  <a:gd name="connsiteY8" fmla="*/ 149200 h 381257"/>
                  <a:gd name="connsiteX9" fmla="*/ 404275 w 859591"/>
                  <a:gd name="connsiteY9" fmla="*/ 157235 h 381257"/>
                  <a:gd name="connsiteX10" fmla="*/ 658143 w 859591"/>
                  <a:gd name="connsiteY10" fmla="*/ 3673 h 381257"/>
                  <a:gd name="connsiteX11" fmla="*/ 821029 w 859591"/>
                  <a:gd name="connsiteY11" fmla="*/ 65520 h 381257"/>
                  <a:gd name="connsiteX12" fmla="*/ 851708 w 859591"/>
                  <a:gd name="connsiteY12" fmla="*/ 214690 h 381257"/>
                  <a:gd name="connsiteX13" fmla="*/ 675258 w 859591"/>
                  <a:gd name="connsiteY13" fmla="*/ 381257 h 381257"/>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3552"/>
                  <a:gd name="connsiteY0" fmla="*/ 378301 h 378301"/>
                  <a:gd name="connsiteX1" fmla="*/ 491239 w 853552"/>
                  <a:gd name="connsiteY1" fmla="*/ 355016 h 378301"/>
                  <a:gd name="connsiteX2" fmla="*/ 390248 w 853552"/>
                  <a:gd name="connsiteY2" fmla="*/ 307743 h 378301"/>
                  <a:gd name="connsiteX3" fmla="*/ 279838 w 853552"/>
                  <a:gd name="connsiteY3" fmla="*/ 298552 h 378301"/>
                  <a:gd name="connsiteX4" fmla="*/ 164226 w 853552"/>
                  <a:gd name="connsiteY4" fmla="*/ 307196 h 378301"/>
                  <a:gd name="connsiteX5" fmla="*/ 1093 w 853552"/>
                  <a:gd name="connsiteY5" fmla="*/ 191243 h 378301"/>
                  <a:gd name="connsiteX6" fmla="*/ 102294 w 853552"/>
                  <a:gd name="connsiteY6" fmla="*/ 60718 h 378301"/>
                  <a:gd name="connsiteX7" fmla="*/ 279838 w 853552"/>
                  <a:gd name="connsiteY7" fmla="*/ 102149 h 378301"/>
                  <a:gd name="connsiteX8" fmla="*/ 319758 w 853552"/>
                  <a:gd name="connsiteY8" fmla="*/ 146244 h 378301"/>
                  <a:gd name="connsiteX9" fmla="*/ 404275 w 853552"/>
                  <a:gd name="connsiteY9" fmla="*/ 154279 h 378301"/>
                  <a:gd name="connsiteX10" fmla="*/ 658143 w 853552"/>
                  <a:gd name="connsiteY10" fmla="*/ 717 h 378301"/>
                  <a:gd name="connsiteX11" fmla="*/ 821029 w 853552"/>
                  <a:gd name="connsiteY11" fmla="*/ 62564 h 378301"/>
                  <a:gd name="connsiteX12" fmla="*/ 851708 w 853552"/>
                  <a:gd name="connsiteY12" fmla="*/ 211734 h 378301"/>
                  <a:gd name="connsiteX13" fmla="*/ 675258 w 853552"/>
                  <a:gd name="connsiteY13" fmla="*/ 378301 h 378301"/>
                  <a:gd name="connsiteX0" fmla="*/ 675472 w 853766"/>
                  <a:gd name="connsiteY0" fmla="*/ 378301 h 378301"/>
                  <a:gd name="connsiteX1" fmla="*/ 491453 w 853766"/>
                  <a:gd name="connsiteY1" fmla="*/ 355016 h 378301"/>
                  <a:gd name="connsiteX2" fmla="*/ 390462 w 853766"/>
                  <a:gd name="connsiteY2" fmla="*/ 307743 h 378301"/>
                  <a:gd name="connsiteX3" fmla="*/ 280052 w 853766"/>
                  <a:gd name="connsiteY3" fmla="*/ 298552 h 378301"/>
                  <a:gd name="connsiteX4" fmla="*/ 164440 w 853766"/>
                  <a:gd name="connsiteY4" fmla="*/ 307196 h 378301"/>
                  <a:gd name="connsiteX5" fmla="*/ 1307 w 853766"/>
                  <a:gd name="connsiteY5" fmla="*/ 191243 h 378301"/>
                  <a:gd name="connsiteX6" fmla="*/ 102508 w 853766"/>
                  <a:gd name="connsiteY6" fmla="*/ 60718 h 378301"/>
                  <a:gd name="connsiteX7" fmla="*/ 280052 w 853766"/>
                  <a:gd name="connsiteY7" fmla="*/ 102149 h 378301"/>
                  <a:gd name="connsiteX8" fmla="*/ 319972 w 853766"/>
                  <a:gd name="connsiteY8" fmla="*/ 146244 h 378301"/>
                  <a:gd name="connsiteX9" fmla="*/ 404489 w 853766"/>
                  <a:gd name="connsiteY9" fmla="*/ 154279 h 378301"/>
                  <a:gd name="connsiteX10" fmla="*/ 658357 w 853766"/>
                  <a:gd name="connsiteY10" fmla="*/ 717 h 378301"/>
                  <a:gd name="connsiteX11" fmla="*/ 821243 w 853766"/>
                  <a:gd name="connsiteY11" fmla="*/ 62564 h 378301"/>
                  <a:gd name="connsiteX12" fmla="*/ 851922 w 853766"/>
                  <a:gd name="connsiteY12" fmla="*/ 211734 h 378301"/>
                  <a:gd name="connsiteX13" fmla="*/ 675472 w 853766"/>
                  <a:gd name="connsiteY13" fmla="*/ 378301 h 378301"/>
                  <a:gd name="connsiteX0" fmla="*/ 675472 w 853766"/>
                  <a:gd name="connsiteY0" fmla="*/ 378301 h 378301"/>
                  <a:gd name="connsiteX1" fmla="*/ 491453 w 853766"/>
                  <a:gd name="connsiteY1" fmla="*/ 355016 h 378301"/>
                  <a:gd name="connsiteX2" fmla="*/ 390462 w 853766"/>
                  <a:gd name="connsiteY2" fmla="*/ 307743 h 378301"/>
                  <a:gd name="connsiteX3" fmla="*/ 280052 w 853766"/>
                  <a:gd name="connsiteY3" fmla="*/ 298552 h 378301"/>
                  <a:gd name="connsiteX4" fmla="*/ 164440 w 853766"/>
                  <a:gd name="connsiteY4" fmla="*/ 307196 h 378301"/>
                  <a:gd name="connsiteX5" fmla="*/ 1307 w 853766"/>
                  <a:gd name="connsiteY5" fmla="*/ 191243 h 378301"/>
                  <a:gd name="connsiteX6" fmla="*/ 102508 w 853766"/>
                  <a:gd name="connsiteY6" fmla="*/ 60718 h 378301"/>
                  <a:gd name="connsiteX7" fmla="*/ 280052 w 853766"/>
                  <a:gd name="connsiteY7" fmla="*/ 102149 h 378301"/>
                  <a:gd name="connsiteX8" fmla="*/ 319972 w 853766"/>
                  <a:gd name="connsiteY8" fmla="*/ 146244 h 378301"/>
                  <a:gd name="connsiteX9" fmla="*/ 404489 w 853766"/>
                  <a:gd name="connsiteY9" fmla="*/ 154279 h 378301"/>
                  <a:gd name="connsiteX10" fmla="*/ 658357 w 853766"/>
                  <a:gd name="connsiteY10" fmla="*/ 717 h 378301"/>
                  <a:gd name="connsiteX11" fmla="*/ 821243 w 853766"/>
                  <a:gd name="connsiteY11" fmla="*/ 62564 h 378301"/>
                  <a:gd name="connsiteX12" fmla="*/ 851922 w 853766"/>
                  <a:gd name="connsiteY12" fmla="*/ 211734 h 378301"/>
                  <a:gd name="connsiteX13" fmla="*/ 675472 w 853766"/>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3501" h="378301">
                    <a:moveTo>
                      <a:pt x="675207" y="378301"/>
                    </a:moveTo>
                    <a:cubicBezTo>
                      <a:pt x="603344" y="378301"/>
                      <a:pt x="524852" y="370774"/>
                      <a:pt x="491188" y="355016"/>
                    </a:cubicBezTo>
                    <a:lnTo>
                      <a:pt x="390197" y="307743"/>
                    </a:lnTo>
                    <a:cubicBezTo>
                      <a:pt x="354963" y="298332"/>
                      <a:pt x="304971" y="294812"/>
                      <a:pt x="279787" y="298552"/>
                    </a:cubicBezTo>
                    <a:cubicBezTo>
                      <a:pt x="254603" y="302292"/>
                      <a:pt x="213573" y="301032"/>
                      <a:pt x="164175" y="307196"/>
                    </a:cubicBezTo>
                    <a:cubicBezTo>
                      <a:pt x="114777" y="313360"/>
                      <a:pt x="11364" y="267248"/>
                      <a:pt x="1042" y="191243"/>
                    </a:cubicBezTo>
                    <a:cubicBezTo>
                      <a:pt x="-9280" y="115238"/>
                      <a:pt x="59490" y="79271"/>
                      <a:pt x="102243" y="60718"/>
                    </a:cubicBezTo>
                    <a:cubicBezTo>
                      <a:pt x="144996" y="42165"/>
                      <a:pt x="218855" y="46176"/>
                      <a:pt x="257562" y="79924"/>
                    </a:cubicBezTo>
                    <a:cubicBezTo>
                      <a:pt x="296269" y="113672"/>
                      <a:pt x="295263" y="133852"/>
                      <a:pt x="319707" y="146244"/>
                    </a:cubicBezTo>
                    <a:cubicBezTo>
                      <a:pt x="344151" y="158637"/>
                      <a:pt x="347827" y="178533"/>
                      <a:pt x="404224" y="154279"/>
                    </a:cubicBezTo>
                    <a:cubicBezTo>
                      <a:pt x="451319" y="124136"/>
                      <a:pt x="525133" y="8594"/>
                      <a:pt x="658092" y="717"/>
                    </a:cubicBezTo>
                    <a:cubicBezTo>
                      <a:pt x="791051" y="-7160"/>
                      <a:pt x="804063" y="52265"/>
                      <a:pt x="820978" y="62564"/>
                    </a:cubicBezTo>
                    <a:cubicBezTo>
                      <a:pt x="837893" y="72863"/>
                      <a:pt x="860077" y="149586"/>
                      <a:pt x="851657" y="211734"/>
                    </a:cubicBezTo>
                    <a:cubicBezTo>
                      <a:pt x="843237" y="273882"/>
                      <a:pt x="747070" y="378301"/>
                      <a:pt x="675207" y="378301"/>
                    </a:cubicBezTo>
                    <a:close/>
                  </a:path>
                </a:pathLst>
              </a:custGeom>
              <a:solidFill>
                <a:srgbClr val="A8E0EF"/>
              </a:solidFill>
              <a:ln>
                <a:solidFill>
                  <a:srgbClr val="76C0D4"/>
                </a:solidFill>
              </a:ln>
              <a:effectLst>
                <a:outerShdw blurRad="50800" dist="38100" dir="5400000" algn="t" rotWithShape="0">
                  <a:prstClr val="black">
                    <a:alpha val="40000"/>
                  </a:prstClr>
                </a:outerShdw>
              </a:effectLst>
              <a:scene3d>
                <a:camera prst="orthographicFront"/>
                <a:lightRig rig="threePt" dir="t">
                  <a:rot lat="0" lon="0" rev="10800000"/>
                </a:lightRig>
              </a:scene3d>
              <a:sp3d>
                <a:bevelT w="1016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CA"/>
              </a:p>
            </p:txBody>
          </p:sp>
          <p:sp>
            <p:nvSpPr>
              <p:cNvPr id="2362" name="Freeform 2361">
                <a:extLst>
                  <a:ext uri="{FF2B5EF4-FFF2-40B4-BE49-F238E27FC236}">
                    <a16:creationId xmlns:a16="http://schemas.microsoft.com/office/drawing/2014/main" id="{A3D0B799-0BEF-4D89-ADF8-AD948C0FEB51}"/>
                  </a:ext>
                </a:extLst>
              </p:cNvPr>
              <p:cNvSpPr/>
              <p:nvPr/>
            </p:nvSpPr>
            <p:spPr>
              <a:xfrm rot="10800000">
                <a:off x="9974223" y="6065732"/>
                <a:ext cx="780373" cy="234516"/>
              </a:xfrm>
              <a:custGeom>
                <a:avLst/>
                <a:gdLst>
                  <a:gd name="connsiteX0" fmla="*/ 590375 w 850615"/>
                  <a:gd name="connsiteY0" fmla="*/ 333134 h 333134"/>
                  <a:gd name="connsiteX1" fmla="*/ 406357 w 850615"/>
                  <a:gd name="connsiteY1" fmla="*/ 284348 h 333134"/>
                  <a:gd name="connsiteX2" fmla="*/ 352724 w 850615"/>
                  <a:gd name="connsiteY2" fmla="*/ 233432 h 333134"/>
                  <a:gd name="connsiteX3" fmla="*/ 340676 w 850615"/>
                  <a:gd name="connsiteY3" fmla="*/ 246099 h 333134"/>
                  <a:gd name="connsiteX4" fmla="*/ 199563 w 850615"/>
                  <a:gd name="connsiteY4" fmla="*/ 287530 h 333134"/>
                  <a:gd name="connsiteX5" fmla="*/ 0 w 850615"/>
                  <a:gd name="connsiteY5" fmla="*/ 146076 h 333134"/>
                  <a:gd name="connsiteX6" fmla="*/ 199563 w 850615"/>
                  <a:gd name="connsiteY6" fmla="*/ 4622 h 333134"/>
                  <a:gd name="connsiteX7" fmla="*/ 340676 w 850615"/>
                  <a:gd name="connsiteY7" fmla="*/ 46053 h 333134"/>
                  <a:gd name="connsiteX8" fmla="*/ 373209 w 850615"/>
                  <a:gd name="connsiteY8" fmla="*/ 80256 h 333134"/>
                  <a:gd name="connsiteX9" fmla="*/ 406357 w 850615"/>
                  <a:gd name="connsiteY9" fmla="*/ 48787 h 333134"/>
                  <a:gd name="connsiteX10" fmla="*/ 590375 w 850615"/>
                  <a:gd name="connsiteY10" fmla="*/ 0 h 333134"/>
                  <a:gd name="connsiteX11" fmla="*/ 850615 w 850615"/>
                  <a:gd name="connsiteY11" fmla="*/ 166567 h 333134"/>
                  <a:gd name="connsiteX12" fmla="*/ 590375 w 850615"/>
                  <a:gd name="connsiteY12"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373209 w 850615"/>
                  <a:gd name="connsiteY7" fmla="*/ 80256 h 333134"/>
                  <a:gd name="connsiteX8" fmla="*/ 406357 w 850615"/>
                  <a:gd name="connsiteY8" fmla="*/ 48787 h 333134"/>
                  <a:gd name="connsiteX9" fmla="*/ 590375 w 850615"/>
                  <a:gd name="connsiteY9" fmla="*/ 0 h 333134"/>
                  <a:gd name="connsiteX10" fmla="*/ 850615 w 850615"/>
                  <a:gd name="connsiteY10" fmla="*/ 166567 h 333134"/>
                  <a:gd name="connsiteX11" fmla="*/ 590375 w 850615"/>
                  <a:gd name="connsiteY11"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406357 w 850615"/>
                  <a:gd name="connsiteY7" fmla="*/ 48787 h 333134"/>
                  <a:gd name="connsiteX8" fmla="*/ 590375 w 850615"/>
                  <a:gd name="connsiteY8" fmla="*/ 0 h 333134"/>
                  <a:gd name="connsiteX9" fmla="*/ 850615 w 850615"/>
                  <a:gd name="connsiteY9" fmla="*/ 166567 h 333134"/>
                  <a:gd name="connsiteX10" fmla="*/ 590375 w 850615"/>
                  <a:gd name="connsiteY10"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590375 w 850615"/>
                  <a:gd name="connsiteY7" fmla="*/ 0 h 333134"/>
                  <a:gd name="connsiteX8" fmla="*/ 850615 w 850615"/>
                  <a:gd name="connsiteY8" fmla="*/ 166567 h 333134"/>
                  <a:gd name="connsiteX9" fmla="*/ 590375 w 850615"/>
                  <a:gd name="connsiteY9" fmla="*/ 333134 h 333134"/>
                  <a:gd name="connsiteX0" fmla="*/ 590375 w 850615"/>
                  <a:gd name="connsiteY0" fmla="*/ 350329 h 350329"/>
                  <a:gd name="connsiteX1" fmla="*/ 406357 w 850615"/>
                  <a:gd name="connsiteY1" fmla="*/ 301543 h 350329"/>
                  <a:gd name="connsiteX2" fmla="*/ 352724 w 850615"/>
                  <a:gd name="connsiteY2" fmla="*/ 250627 h 350329"/>
                  <a:gd name="connsiteX3" fmla="*/ 199563 w 850615"/>
                  <a:gd name="connsiteY3" fmla="*/ 304725 h 350329"/>
                  <a:gd name="connsiteX4" fmla="*/ 0 w 850615"/>
                  <a:gd name="connsiteY4" fmla="*/ 163271 h 350329"/>
                  <a:gd name="connsiteX5" fmla="*/ 199563 w 850615"/>
                  <a:gd name="connsiteY5" fmla="*/ 21817 h 350329"/>
                  <a:gd name="connsiteX6" fmla="*/ 590375 w 850615"/>
                  <a:gd name="connsiteY6" fmla="*/ 17195 h 350329"/>
                  <a:gd name="connsiteX7" fmla="*/ 850615 w 850615"/>
                  <a:gd name="connsiteY7" fmla="*/ 183762 h 350329"/>
                  <a:gd name="connsiteX8" fmla="*/ 590375 w 850615"/>
                  <a:gd name="connsiteY8" fmla="*/ 350329 h 350329"/>
                  <a:gd name="connsiteX0" fmla="*/ 590375 w 850615"/>
                  <a:gd name="connsiteY0" fmla="*/ 350329 h 350329"/>
                  <a:gd name="connsiteX1" fmla="*/ 406357 w 850615"/>
                  <a:gd name="connsiteY1" fmla="*/ 301543 h 350329"/>
                  <a:gd name="connsiteX2" fmla="*/ 199563 w 850615"/>
                  <a:gd name="connsiteY2" fmla="*/ 304725 h 350329"/>
                  <a:gd name="connsiteX3" fmla="*/ 0 w 850615"/>
                  <a:gd name="connsiteY3" fmla="*/ 163271 h 350329"/>
                  <a:gd name="connsiteX4" fmla="*/ 199563 w 850615"/>
                  <a:gd name="connsiteY4" fmla="*/ 21817 h 350329"/>
                  <a:gd name="connsiteX5" fmla="*/ 590375 w 850615"/>
                  <a:gd name="connsiteY5" fmla="*/ 17195 h 350329"/>
                  <a:gd name="connsiteX6" fmla="*/ 850615 w 850615"/>
                  <a:gd name="connsiteY6" fmla="*/ 183762 h 350329"/>
                  <a:gd name="connsiteX7" fmla="*/ 590375 w 850615"/>
                  <a:gd name="connsiteY7" fmla="*/ 350329 h 350329"/>
                  <a:gd name="connsiteX0" fmla="*/ 590375 w 850615"/>
                  <a:gd name="connsiteY0" fmla="*/ 350329 h 356326"/>
                  <a:gd name="connsiteX1" fmla="*/ 199563 w 850615"/>
                  <a:gd name="connsiteY1" fmla="*/ 304725 h 356326"/>
                  <a:gd name="connsiteX2" fmla="*/ 0 w 850615"/>
                  <a:gd name="connsiteY2" fmla="*/ 163271 h 356326"/>
                  <a:gd name="connsiteX3" fmla="*/ 199563 w 850615"/>
                  <a:gd name="connsiteY3" fmla="*/ 21817 h 356326"/>
                  <a:gd name="connsiteX4" fmla="*/ 590375 w 850615"/>
                  <a:gd name="connsiteY4" fmla="*/ 17195 h 356326"/>
                  <a:gd name="connsiteX5" fmla="*/ 850615 w 850615"/>
                  <a:gd name="connsiteY5" fmla="*/ 183762 h 356326"/>
                  <a:gd name="connsiteX6" fmla="*/ 590375 w 850615"/>
                  <a:gd name="connsiteY6" fmla="*/ 350329 h 356326"/>
                  <a:gd name="connsiteX0" fmla="*/ 670984 w 931224"/>
                  <a:gd name="connsiteY0" fmla="*/ 345745 h 351742"/>
                  <a:gd name="connsiteX1" fmla="*/ 280172 w 931224"/>
                  <a:gd name="connsiteY1" fmla="*/ 300141 h 351742"/>
                  <a:gd name="connsiteX2" fmla="*/ 80609 w 931224"/>
                  <a:gd name="connsiteY2" fmla="*/ 158687 h 351742"/>
                  <a:gd name="connsiteX3" fmla="*/ 42810 w 931224"/>
                  <a:gd name="connsiteY3" fmla="*/ 31111 h 351742"/>
                  <a:gd name="connsiteX4" fmla="*/ 670984 w 931224"/>
                  <a:gd name="connsiteY4" fmla="*/ 12611 h 351742"/>
                  <a:gd name="connsiteX5" fmla="*/ 931224 w 931224"/>
                  <a:gd name="connsiteY5" fmla="*/ 179178 h 351742"/>
                  <a:gd name="connsiteX6" fmla="*/ 670984 w 931224"/>
                  <a:gd name="connsiteY6" fmla="*/ 345745 h 351742"/>
                  <a:gd name="connsiteX0" fmla="*/ 697268 w 957508"/>
                  <a:gd name="connsiteY0" fmla="*/ 350323 h 354915"/>
                  <a:gd name="connsiteX1" fmla="*/ 306456 w 957508"/>
                  <a:gd name="connsiteY1" fmla="*/ 304719 h 354915"/>
                  <a:gd name="connsiteX2" fmla="*/ 42739 w 957508"/>
                  <a:gd name="connsiteY2" fmla="*/ 267353 h 354915"/>
                  <a:gd name="connsiteX3" fmla="*/ 69094 w 957508"/>
                  <a:gd name="connsiteY3" fmla="*/ 35689 h 354915"/>
                  <a:gd name="connsiteX4" fmla="*/ 697268 w 957508"/>
                  <a:gd name="connsiteY4" fmla="*/ 17189 h 354915"/>
                  <a:gd name="connsiteX5" fmla="*/ 957508 w 957508"/>
                  <a:gd name="connsiteY5" fmla="*/ 183756 h 354915"/>
                  <a:gd name="connsiteX6" fmla="*/ 697268 w 957508"/>
                  <a:gd name="connsiteY6" fmla="*/ 350323 h 354915"/>
                  <a:gd name="connsiteX0" fmla="*/ 698028 w 958268"/>
                  <a:gd name="connsiteY0" fmla="*/ 350323 h 358032"/>
                  <a:gd name="connsiteX1" fmla="*/ 320046 w 958268"/>
                  <a:gd name="connsiteY1" fmla="*/ 332476 h 358032"/>
                  <a:gd name="connsiteX2" fmla="*/ 43499 w 958268"/>
                  <a:gd name="connsiteY2" fmla="*/ 267353 h 358032"/>
                  <a:gd name="connsiteX3" fmla="*/ 69854 w 958268"/>
                  <a:gd name="connsiteY3" fmla="*/ 35689 h 358032"/>
                  <a:gd name="connsiteX4" fmla="*/ 698028 w 958268"/>
                  <a:gd name="connsiteY4" fmla="*/ 17189 h 358032"/>
                  <a:gd name="connsiteX5" fmla="*/ 958268 w 958268"/>
                  <a:gd name="connsiteY5" fmla="*/ 183756 h 358032"/>
                  <a:gd name="connsiteX6" fmla="*/ 698028 w 958268"/>
                  <a:gd name="connsiteY6" fmla="*/ 350323 h 358032"/>
                  <a:gd name="connsiteX0" fmla="*/ 928976 w 1013013"/>
                  <a:gd name="connsiteY0" fmla="*/ 336446 h 347089"/>
                  <a:gd name="connsiteX1" fmla="*/ 320046 w 1013013"/>
                  <a:gd name="connsiteY1" fmla="*/ 332476 h 347089"/>
                  <a:gd name="connsiteX2" fmla="*/ 43499 w 1013013"/>
                  <a:gd name="connsiteY2" fmla="*/ 267353 h 347089"/>
                  <a:gd name="connsiteX3" fmla="*/ 69854 w 1013013"/>
                  <a:gd name="connsiteY3" fmla="*/ 35689 h 347089"/>
                  <a:gd name="connsiteX4" fmla="*/ 698028 w 1013013"/>
                  <a:gd name="connsiteY4" fmla="*/ 17189 h 347089"/>
                  <a:gd name="connsiteX5" fmla="*/ 958268 w 1013013"/>
                  <a:gd name="connsiteY5" fmla="*/ 183756 h 347089"/>
                  <a:gd name="connsiteX6" fmla="*/ 928976 w 1013013"/>
                  <a:gd name="connsiteY6" fmla="*/ 336446 h 347089"/>
                  <a:gd name="connsiteX0" fmla="*/ 928976 w 1021610"/>
                  <a:gd name="connsiteY0" fmla="*/ 336446 h 347089"/>
                  <a:gd name="connsiteX1" fmla="*/ 320046 w 1021610"/>
                  <a:gd name="connsiteY1" fmla="*/ 332476 h 347089"/>
                  <a:gd name="connsiteX2" fmla="*/ 43499 w 1021610"/>
                  <a:gd name="connsiteY2" fmla="*/ 267353 h 347089"/>
                  <a:gd name="connsiteX3" fmla="*/ 69854 w 1021610"/>
                  <a:gd name="connsiteY3" fmla="*/ 35689 h 347089"/>
                  <a:gd name="connsiteX4" fmla="*/ 698028 w 1021610"/>
                  <a:gd name="connsiteY4" fmla="*/ 17189 h 347089"/>
                  <a:gd name="connsiteX5" fmla="*/ 977514 w 1021610"/>
                  <a:gd name="connsiteY5" fmla="*/ 93545 h 347089"/>
                  <a:gd name="connsiteX6" fmla="*/ 928976 w 1021610"/>
                  <a:gd name="connsiteY6" fmla="*/ 336446 h 347089"/>
                  <a:gd name="connsiteX0" fmla="*/ 941806 w 1029286"/>
                  <a:gd name="connsiteY0" fmla="*/ 308689 h 334585"/>
                  <a:gd name="connsiteX1" fmla="*/ 320046 w 1029286"/>
                  <a:gd name="connsiteY1" fmla="*/ 332476 h 334585"/>
                  <a:gd name="connsiteX2" fmla="*/ 43499 w 1029286"/>
                  <a:gd name="connsiteY2" fmla="*/ 267353 h 334585"/>
                  <a:gd name="connsiteX3" fmla="*/ 69854 w 1029286"/>
                  <a:gd name="connsiteY3" fmla="*/ 35689 h 334585"/>
                  <a:gd name="connsiteX4" fmla="*/ 698028 w 1029286"/>
                  <a:gd name="connsiteY4" fmla="*/ 17189 h 334585"/>
                  <a:gd name="connsiteX5" fmla="*/ 977514 w 1029286"/>
                  <a:gd name="connsiteY5" fmla="*/ 93545 h 334585"/>
                  <a:gd name="connsiteX6" fmla="*/ 941806 w 1029286"/>
                  <a:gd name="connsiteY6" fmla="*/ 308689 h 334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9286" h="334585">
                    <a:moveTo>
                      <a:pt x="941806" y="308689"/>
                    </a:moveTo>
                    <a:cubicBezTo>
                      <a:pt x="833297" y="328849"/>
                      <a:pt x="469764" y="339365"/>
                      <a:pt x="320046" y="332476"/>
                    </a:cubicBezTo>
                    <a:cubicBezTo>
                      <a:pt x="170328" y="325587"/>
                      <a:pt x="85198" y="316818"/>
                      <a:pt x="43499" y="267353"/>
                    </a:cubicBezTo>
                    <a:cubicBezTo>
                      <a:pt x="1800" y="217889"/>
                      <a:pt x="-39234" y="77383"/>
                      <a:pt x="69854" y="35689"/>
                    </a:cubicBezTo>
                    <a:cubicBezTo>
                      <a:pt x="178942" y="-6005"/>
                      <a:pt x="589519" y="-9802"/>
                      <a:pt x="698028" y="17189"/>
                    </a:cubicBezTo>
                    <a:cubicBezTo>
                      <a:pt x="806537" y="44180"/>
                      <a:pt x="936884" y="44962"/>
                      <a:pt x="977514" y="93545"/>
                    </a:cubicBezTo>
                    <a:cubicBezTo>
                      <a:pt x="1018144" y="142128"/>
                      <a:pt x="1085533" y="308689"/>
                      <a:pt x="941806" y="308689"/>
                    </a:cubicBezTo>
                    <a:close/>
                  </a:path>
                </a:pathLst>
              </a:custGeom>
              <a:solidFill>
                <a:srgbClr val="A8E0EF"/>
              </a:solidFill>
              <a:ln>
                <a:solidFill>
                  <a:srgbClr val="76C0D4"/>
                </a:solidFill>
              </a:ln>
              <a:effectLst>
                <a:outerShdw blurRad="50800" dist="38100" dir="16200000" rotWithShape="0">
                  <a:prstClr val="black">
                    <a:alpha val="40000"/>
                  </a:prstClr>
                </a:outerShdw>
              </a:effectLst>
              <a:scene3d>
                <a:camera prst="orthographicFront"/>
                <a:lightRig rig="threePt" dir="t">
                  <a:rot lat="0" lon="0" rev="19200000"/>
                </a:lightRig>
              </a:scene3d>
              <a:sp3d>
                <a:bevelT w="1016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CA"/>
              </a:p>
            </p:txBody>
          </p:sp>
          <p:sp>
            <p:nvSpPr>
              <p:cNvPr id="2363" name="Freeform 2362">
                <a:extLst>
                  <a:ext uri="{FF2B5EF4-FFF2-40B4-BE49-F238E27FC236}">
                    <a16:creationId xmlns:a16="http://schemas.microsoft.com/office/drawing/2014/main" id="{A9A99DAE-DD50-A821-6C98-ACC6802FAB1A}"/>
                  </a:ext>
                </a:extLst>
              </p:cNvPr>
              <p:cNvSpPr/>
              <p:nvPr/>
            </p:nvSpPr>
            <p:spPr>
              <a:xfrm rot="10800000">
                <a:off x="9888794" y="5133712"/>
                <a:ext cx="853501" cy="378301"/>
              </a:xfrm>
              <a:custGeom>
                <a:avLst/>
                <a:gdLst>
                  <a:gd name="connsiteX0" fmla="*/ 590375 w 850615"/>
                  <a:gd name="connsiteY0" fmla="*/ 333134 h 333134"/>
                  <a:gd name="connsiteX1" fmla="*/ 406357 w 850615"/>
                  <a:gd name="connsiteY1" fmla="*/ 284348 h 333134"/>
                  <a:gd name="connsiteX2" fmla="*/ 352724 w 850615"/>
                  <a:gd name="connsiteY2" fmla="*/ 233432 h 333134"/>
                  <a:gd name="connsiteX3" fmla="*/ 340676 w 850615"/>
                  <a:gd name="connsiteY3" fmla="*/ 246099 h 333134"/>
                  <a:gd name="connsiteX4" fmla="*/ 199563 w 850615"/>
                  <a:gd name="connsiteY4" fmla="*/ 287530 h 333134"/>
                  <a:gd name="connsiteX5" fmla="*/ 0 w 850615"/>
                  <a:gd name="connsiteY5" fmla="*/ 146076 h 333134"/>
                  <a:gd name="connsiteX6" fmla="*/ 199563 w 850615"/>
                  <a:gd name="connsiteY6" fmla="*/ 4622 h 333134"/>
                  <a:gd name="connsiteX7" fmla="*/ 340676 w 850615"/>
                  <a:gd name="connsiteY7" fmla="*/ 46053 h 333134"/>
                  <a:gd name="connsiteX8" fmla="*/ 373209 w 850615"/>
                  <a:gd name="connsiteY8" fmla="*/ 80256 h 333134"/>
                  <a:gd name="connsiteX9" fmla="*/ 406357 w 850615"/>
                  <a:gd name="connsiteY9" fmla="*/ 48787 h 333134"/>
                  <a:gd name="connsiteX10" fmla="*/ 590375 w 850615"/>
                  <a:gd name="connsiteY10" fmla="*/ 0 h 333134"/>
                  <a:gd name="connsiteX11" fmla="*/ 850615 w 850615"/>
                  <a:gd name="connsiteY11" fmla="*/ 166567 h 333134"/>
                  <a:gd name="connsiteX12" fmla="*/ 590375 w 850615"/>
                  <a:gd name="connsiteY12" fmla="*/ 333134 h 333134"/>
                  <a:gd name="connsiteX0" fmla="*/ 590375 w 850615"/>
                  <a:gd name="connsiteY0" fmla="*/ 333134 h 340520"/>
                  <a:gd name="connsiteX1" fmla="*/ 482860 w 850615"/>
                  <a:gd name="connsiteY1" fmla="*/ 324421 h 340520"/>
                  <a:gd name="connsiteX2" fmla="*/ 352724 w 850615"/>
                  <a:gd name="connsiteY2" fmla="*/ 233432 h 340520"/>
                  <a:gd name="connsiteX3" fmla="*/ 340676 w 850615"/>
                  <a:gd name="connsiteY3" fmla="*/ 246099 h 340520"/>
                  <a:gd name="connsiteX4" fmla="*/ 199563 w 850615"/>
                  <a:gd name="connsiteY4" fmla="*/ 287530 h 340520"/>
                  <a:gd name="connsiteX5" fmla="*/ 0 w 850615"/>
                  <a:gd name="connsiteY5" fmla="*/ 146076 h 340520"/>
                  <a:gd name="connsiteX6" fmla="*/ 199563 w 850615"/>
                  <a:gd name="connsiteY6" fmla="*/ 4622 h 340520"/>
                  <a:gd name="connsiteX7" fmla="*/ 340676 w 850615"/>
                  <a:gd name="connsiteY7" fmla="*/ 46053 h 340520"/>
                  <a:gd name="connsiteX8" fmla="*/ 373209 w 850615"/>
                  <a:gd name="connsiteY8" fmla="*/ 80256 h 340520"/>
                  <a:gd name="connsiteX9" fmla="*/ 406357 w 850615"/>
                  <a:gd name="connsiteY9" fmla="*/ 48787 h 340520"/>
                  <a:gd name="connsiteX10" fmla="*/ 590375 w 850615"/>
                  <a:gd name="connsiteY10" fmla="*/ 0 h 340520"/>
                  <a:gd name="connsiteX11" fmla="*/ 850615 w 850615"/>
                  <a:gd name="connsiteY11" fmla="*/ 166567 h 340520"/>
                  <a:gd name="connsiteX12" fmla="*/ 590375 w 850615"/>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40676 w 852973"/>
                  <a:gd name="connsiteY3" fmla="*/ 246099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73464 w 852973"/>
                  <a:gd name="connsiteY3" fmla="*/ 249742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37033 w 852973"/>
                  <a:gd name="connsiteY3" fmla="*/ 246099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51647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51647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44065 w 852973"/>
                  <a:gd name="connsiteY8" fmla="*/ 69327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62576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44065 w 852973"/>
                  <a:gd name="connsiteY8" fmla="*/ 69327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33804"/>
                  <a:gd name="connsiteX1" fmla="*/ 490146 w 852973"/>
                  <a:gd name="connsiteY1" fmla="*/ 309849 h 333804"/>
                  <a:gd name="connsiteX2" fmla="*/ 389155 w 852973"/>
                  <a:gd name="connsiteY2" fmla="*/ 262576 h 333804"/>
                  <a:gd name="connsiteX3" fmla="*/ 278745 w 852973"/>
                  <a:gd name="connsiteY3" fmla="*/ 253385 h 333804"/>
                  <a:gd name="connsiteX4" fmla="*/ 199563 w 852973"/>
                  <a:gd name="connsiteY4" fmla="*/ 287530 h 333804"/>
                  <a:gd name="connsiteX5" fmla="*/ 0 w 852973"/>
                  <a:gd name="connsiteY5" fmla="*/ 146076 h 333804"/>
                  <a:gd name="connsiteX6" fmla="*/ 199563 w 852973"/>
                  <a:gd name="connsiteY6" fmla="*/ 4622 h 333804"/>
                  <a:gd name="connsiteX7" fmla="*/ 340676 w 852973"/>
                  <a:gd name="connsiteY7" fmla="*/ 46053 h 333804"/>
                  <a:gd name="connsiteX8" fmla="*/ 344065 w 852973"/>
                  <a:gd name="connsiteY8" fmla="*/ 69327 h 333804"/>
                  <a:gd name="connsiteX9" fmla="*/ 406357 w 852973"/>
                  <a:gd name="connsiteY9" fmla="*/ 48787 h 333804"/>
                  <a:gd name="connsiteX10" fmla="*/ 590375 w 852973"/>
                  <a:gd name="connsiteY10" fmla="*/ 0 h 333804"/>
                  <a:gd name="connsiteX11" fmla="*/ 850615 w 852973"/>
                  <a:gd name="connsiteY11" fmla="*/ 166567 h 333804"/>
                  <a:gd name="connsiteX12" fmla="*/ 674165 w 852973"/>
                  <a:gd name="connsiteY12" fmla="*/ 333134 h 333804"/>
                  <a:gd name="connsiteX0" fmla="*/ 674382 w 853190"/>
                  <a:gd name="connsiteY0" fmla="*/ 333134 h 333804"/>
                  <a:gd name="connsiteX1" fmla="*/ 490363 w 853190"/>
                  <a:gd name="connsiteY1" fmla="*/ 309849 h 333804"/>
                  <a:gd name="connsiteX2" fmla="*/ 389372 w 853190"/>
                  <a:gd name="connsiteY2" fmla="*/ 262576 h 333804"/>
                  <a:gd name="connsiteX3" fmla="*/ 278962 w 853190"/>
                  <a:gd name="connsiteY3" fmla="*/ 253385 h 333804"/>
                  <a:gd name="connsiteX4" fmla="*/ 163350 w 853190"/>
                  <a:gd name="connsiteY4" fmla="*/ 262029 h 333804"/>
                  <a:gd name="connsiteX5" fmla="*/ 217 w 853190"/>
                  <a:gd name="connsiteY5" fmla="*/ 146076 h 333804"/>
                  <a:gd name="connsiteX6" fmla="*/ 199780 w 853190"/>
                  <a:gd name="connsiteY6" fmla="*/ 4622 h 333804"/>
                  <a:gd name="connsiteX7" fmla="*/ 340893 w 853190"/>
                  <a:gd name="connsiteY7" fmla="*/ 46053 h 333804"/>
                  <a:gd name="connsiteX8" fmla="*/ 344282 w 853190"/>
                  <a:gd name="connsiteY8" fmla="*/ 69327 h 333804"/>
                  <a:gd name="connsiteX9" fmla="*/ 406574 w 853190"/>
                  <a:gd name="connsiteY9" fmla="*/ 48787 h 333804"/>
                  <a:gd name="connsiteX10" fmla="*/ 590592 w 853190"/>
                  <a:gd name="connsiteY10" fmla="*/ 0 h 333804"/>
                  <a:gd name="connsiteX11" fmla="*/ 850832 w 853190"/>
                  <a:gd name="connsiteY11" fmla="*/ 166567 h 333804"/>
                  <a:gd name="connsiteX12" fmla="*/ 674382 w 853190"/>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340898 w 853195"/>
                  <a:gd name="connsiteY7" fmla="*/ 46053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340898 w 853195"/>
                  <a:gd name="connsiteY7" fmla="*/ 46053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278967 w 853195"/>
                  <a:gd name="connsiteY7" fmla="*/ 56982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5257 w 854065"/>
                  <a:gd name="connsiteY0" fmla="*/ 333134 h 333804"/>
                  <a:gd name="connsiteX1" fmla="*/ 491238 w 854065"/>
                  <a:gd name="connsiteY1" fmla="*/ 309849 h 333804"/>
                  <a:gd name="connsiteX2" fmla="*/ 390247 w 854065"/>
                  <a:gd name="connsiteY2" fmla="*/ 262576 h 333804"/>
                  <a:gd name="connsiteX3" fmla="*/ 279837 w 854065"/>
                  <a:gd name="connsiteY3" fmla="*/ 253385 h 333804"/>
                  <a:gd name="connsiteX4" fmla="*/ 164225 w 854065"/>
                  <a:gd name="connsiteY4" fmla="*/ 262029 h 333804"/>
                  <a:gd name="connsiteX5" fmla="*/ 1092 w 854065"/>
                  <a:gd name="connsiteY5" fmla="*/ 146076 h 333804"/>
                  <a:gd name="connsiteX6" fmla="*/ 102293 w 854065"/>
                  <a:gd name="connsiteY6" fmla="*/ 15551 h 333804"/>
                  <a:gd name="connsiteX7" fmla="*/ 279837 w 854065"/>
                  <a:gd name="connsiteY7" fmla="*/ 56982 h 333804"/>
                  <a:gd name="connsiteX8" fmla="*/ 345157 w 854065"/>
                  <a:gd name="connsiteY8" fmla="*/ 69327 h 333804"/>
                  <a:gd name="connsiteX9" fmla="*/ 407449 w 854065"/>
                  <a:gd name="connsiteY9" fmla="*/ 48787 h 333804"/>
                  <a:gd name="connsiteX10" fmla="*/ 591467 w 854065"/>
                  <a:gd name="connsiteY10" fmla="*/ 0 h 333804"/>
                  <a:gd name="connsiteX11" fmla="*/ 851707 w 854065"/>
                  <a:gd name="connsiteY11" fmla="*/ 166567 h 333804"/>
                  <a:gd name="connsiteX12" fmla="*/ 675257 w 854065"/>
                  <a:gd name="connsiteY12" fmla="*/ 333134 h 333804"/>
                  <a:gd name="connsiteX0" fmla="*/ 675257 w 853030"/>
                  <a:gd name="connsiteY0" fmla="*/ 321472 h 322142"/>
                  <a:gd name="connsiteX1" fmla="*/ 491238 w 853030"/>
                  <a:gd name="connsiteY1" fmla="*/ 298187 h 322142"/>
                  <a:gd name="connsiteX2" fmla="*/ 390247 w 853030"/>
                  <a:gd name="connsiteY2" fmla="*/ 250914 h 322142"/>
                  <a:gd name="connsiteX3" fmla="*/ 279837 w 853030"/>
                  <a:gd name="connsiteY3" fmla="*/ 241723 h 322142"/>
                  <a:gd name="connsiteX4" fmla="*/ 164225 w 853030"/>
                  <a:gd name="connsiteY4" fmla="*/ 250367 h 322142"/>
                  <a:gd name="connsiteX5" fmla="*/ 1092 w 853030"/>
                  <a:gd name="connsiteY5" fmla="*/ 134414 h 322142"/>
                  <a:gd name="connsiteX6" fmla="*/ 102293 w 853030"/>
                  <a:gd name="connsiteY6" fmla="*/ 3889 h 322142"/>
                  <a:gd name="connsiteX7" fmla="*/ 279837 w 853030"/>
                  <a:gd name="connsiteY7" fmla="*/ 45320 h 322142"/>
                  <a:gd name="connsiteX8" fmla="*/ 345157 w 853030"/>
                  <a:gd name="connsiteY8" fmla="*/ 57665 h 322142"/>
                  <a:gd name="connsiteX9" fmla="*/ 407449 w 853030"/>
                  <a:gd name="connsiteY9" fmla="*/ 37125 h 322142"/>
                  <a:gd name="connsiteX10" fmla="*/ 616867 w 853030"/>
                  <a:gd name="connsiteY10" fmla="*/ 74063 h 322142"/>
                  <a:gd name="connsiteX11" fmla="*/ 851707 w 853030"/>
                  <a:gd name="connsiteY11" fmla="*/ 154905 h 322142"/>
                  <a:gd name="connsiteX12" fmla="*/ 675257 w 853030"/>
                  <a:gd name="connsiteY12" fmla="*/ 321472 h 322142"/>
                  <a:gd name="connsiteX0" fmla="*/ 675257 w 855987"/>
                  <a:gd name="connsiteY0" fmla="*/ 321472 h 322142"/>
                  <a:gd name="connsiteX1" fmla="*/ 491238 w 855987"/>
                  <a:gd name="connsiteY1" fmla="*/ 298187 h 322142"/>
                  <a:gd name="connsiteX2" fmla="*/ 390247 w 855987"/>
                  <a:gd name="connsiteY2" fmla="*/ 250914 h 322142"/>
                  <a:gd name="connsiteX3" fmla="*/ 279837 w 855987"/>
                  <a:gd name="connsiteY3" fmla="*/ 241723 h 322142"/>
                  <a:gd name="connsiteX4" fmla="*/ 164225 w 855987"/>
                  <a:gd name="connsiteY4" fmla="*/ 250367 h 322142"/>
                  <a:gd name="connsiteX5" fmla="*/ 1092 w 855987"/>
                  <a:gd name="connsiteY5" fmla="*/ 134414 h 322142"/>
                  <a:gd name="connsiteX6" fmla="*/ 102293 w 855987"/>
                  <a:gd name="connsiteY6" fmla="*/ 3889 h 322142"/>
                  <a:gd name="connsiteX7" fmla="*/ 279837 w 855987"/>
                  <a:gd name="connsiteY7" fmla="*/ 45320 h 322142"/>
                  <a:gd name="connsiteX8" fmla="*/ 345157 w 855987"/>
                  <a:gd name="connsiteY8" fmla="*/ 57665 h 322142"/>
                  <a:gd name="connsiteX9" fmla="*/ 407449 w 855987"/>
                  <a:gd name="connsiteY9" fmla="*/ 37125 h 322142"/>
                  <a:gd name="connsiteX10" fmla="*/ 616867 w 855987"/>
                  <a:gd name="connsiteY10" fmla="*/ 74063 h 322142"/>
                  <a:gd name="connsiteX11" fmla="*/ 786103 w 855987"/>
                  <a:gd name="connsiteY11" fmla="*/ 104160 h 322142"/>
                  <a:gd name="connsiteX12" fmla="*/ 851707 w 855987"/>
                  <a:gd name="connsiteY12" fmla="*/ 154905 h 322142"/>
                  <a:gd name="connsiteX13" fmla="*/ 675257 w 855987"/>
                  <a:gd name="connsiteY13" fmla="*/ 321472 h 322142"/>
                  <a:gd name="connsiteX0" fmla="*/ 675257 w 859789"/>
                  <a:gd name="connsiteY0" fmla="*/ 321472 h 322142"/>
                  <a:gd name="connsiteX1" fmla="*/ 491238 w 859789"/>
                  <a:gd name="connsiteY1" fmla="*/ 298187 h 322142"/>
                  <a:gd name="connsiteX2" fmla="*/ 390247 w 859789"/>
                  <a:gd name="connsiteY2" fmla="*/ 250914 h 322142"/>
                  <a:gd name="connsiteX3" fmla="*/ 279837 w 859789"/>
                  <a:gd name="connsiteY3" fmla="*/ 241723 h 322142"/>
                  <a:gd name="connsiteX4" fmla="*/ 164225 w 859789"/>
                  <a:gd name="connsiteY4" fmla="*/ 250367 h 322142"/>
                  <a:gd name="connsiteX5" fmla="*/ 1092 w 859789"/>
                  <a:gd name="connsiteY5" fmla="*/ 134414 h 322142"/>
                  <a:gd name="connsiteX6" fmla="*/ 102293 w 859789"/>
                  <a:gd name="connsiteY6" fmla="*/ 3889 h 322142"/>
                  <a:gd name="connsiteX7" fmla="*/ 279837 w 859789"/>
                  <a:gd name="connsiteY7" fmla="*/ 45320 h 322142"/>
                  <a:gd name="connsiteX8" fmla="*/ 345157 w 859789"/>
                  <a:gd name="connsiteY8" fmla="*/ 57665 h 322142"/>
                  <a:gd name="connsiteX9" fmla="*/ 407449 w 859789"/>
                  <a:gd name="connsiteY9" fmla="*/ 37125 h 322142"/>
                  <a:gd name="connsiteX10" fmla="*/ 616867 w 859789"/>
                  <a:gd name="connsiteY10" fmla="*/ 74063 h 322142"/>
                  <a:gd name="connsiteX11" fmla="*/ 808328 w 859789"/>
                  <a:gd name="connsiteY11" fmla="*/ 8910 h 322142"/>
                  <a:gd name="connsiteX12" fmla="*/ 851707 w 859789"/>
                  <a:gd name="connsiteY12" fmla="*/ 154905 h 322142"/>
                  <a:gd name="connsiteX13" fmla="*/ 675257 w 859789"/>
                  <a:gd name="connsiteY13" fmla="*/ 321472 h 322142"/>
                  <a:gd name="connsiteX0" fmla="*/ 675257 w 859789"/>
                  <a:gd name="connsiteY0" fmla="*/ 321472 h 322142"/>
                  <a:gd name="connsiteX1" fmla="*/ 491238 w 859789"/>
                  <a:gd name="connsiteY1" fmla="*/ 298187 h 322142"/>
                  <a:gd name="connsiteX2" fmla="*/ 390247 w 859789"/>
                  <a:gd name="connsiteY2" fmla="*/ 250914 h 322142"/>
                  <a:gd name="connsiteX3" fmla="*/ 279837 w 859789"/>
                  <a:gd name="connsiteY3" fmla="*/ 241723 h 322142"/>
                  <a:gd name="connsiteX4" fmla="*/ 164225 w 859789"/>
                  <a:gd name="connsiteY4" fmla="*/ 250367 h 322142"/>
                  <a:gd name="connsiteX5" fmla="*/ 1092 w 859789"/>
                  <a:gd name="connsiteY5" fmla="*/ 134414 h 322142"/>
                  <a:gd name="connsiteX6" fmla="*/ 102293 w 859789"/>
                  <a:gd name="connsiteY6" fmla="*/ 3889 h 322142"/>
                  <a:gd name="connsiteX7" fmla="*/ 279837 w 859789"/>
                  <a:gd name="connsiteY7" fmla="*/ 45320 h 322142"/>
                  <a:gd name="connsiteX8" fmla="*/ 345157 w 859789"/>
                  <a:gd name="connsiteY8" fmla="*/ 57665 h 322142"/>
                  <a:gd name="connsiteX9" fmla="*/ 407449 w 859789"/>
                  <a:gd name="connsiteY9" fmla="*/ 37125 h 322142"/>
                  <a:gd name="connsiteX10" fmla="*/ 616867 w 859789"/>
                  <a:gd name="connsiteY10" fmla="*/ 74063 h 322142"/>
                  <a:gd name="connsiteX11" fmla="*/ 808328 w 859789"/>
                  <a:gd name="connsiteY11" fmla="*/ 8910 h 322142"/>
                  <a:gd name="connsiteX12" fmla="*/ 851707 w 859789"/>
                  <a:gd name="connsiteY12" fmla="*/ 154905 h 322142"/>
                  <a:gd name="connsiteX13" fmla="*/ 675257 w 859789"/>
                  <a:gd name="connsiteY13" fmla="*/ 321472 h 322142"/>
                  <a:gd name="connsiteX0" fmla="*/ 675257 w 859789"/>
                  <a:gd name="connsiteY0" fmla="*/ 383934 h 384604"/>
                  <a:gd name="connsiteX1" fmla="*/ 491238 w 859789"/>
                  <a:gd name="connsiteY1" fmla="*/ 360649 h 384604"/>
                  <a:gd name="connsiteX2" fmla="*/ 390247 w 859789"/>
                  <a:gd name="connsiteY2" fmla="*/ 313376 h 384604"/>
                  <a:gd name="connsiteX3" fmla="*/ 279837 w 859789"/>
                  <a:gd name="connsiteY3" fmla="*/ 304185 h 384604"/>
                  <a:gd name="connsiteX4" fmla="*/ 164225 w 859789"/>
                  <a:gd name="connsiteY4" fmla="*/ 312829 h 384604"/>
                  <a:gd name="connsiteX5" fmla="*/ 1092 w 859789"/>
                  <a:gd name="connsiteY5" fmla="*/ 196876 h 384604"/>
                  <a:gd name="connsiteX6" fmla="*/ 102293 w 859789"/>
                  <a:gd name="connsiteY6" fmla="*/ 66351 h 384604"/>
                  <a:gd name="connsiteX7" fmla="*/ 279837 w 859789"/>
                  <a:gd name="connsiteY7" fmla="*/ 107782 h 384604"/>
                  <a:gd name="connsiteX8" fmla="*/ 345157 w 859789"/>
                  <a:gd name="connsiteY8" fmla="*/ 120127 h 384604"/>
                  <a:gd name="connsiteX9" fmla="*/ 407449 w 859789"/>
                  <a:gd name="connsiteY9" fmla="*/ 99587 h 384604"/>
                  <a:gd name="connsiteX10" fmla="*/ 670842 w 859789"/>
                  <a:gd name="connsiteY10" fmla="*/ 0 h 384604"/>
                  <a:gd name="connsiteX11" fmla="*/ 808328 w 859789"/>
                  <a:gd name="connsiteY11" fmla="*/ 71372 h 384604"/>
                  <a:gd name="connsiteX12" fmla="*/ 851707 w 859789"/>
                  <a:gd name="connsiteY12" fmla="*/ 217367 h 384604"/>
                  <a:gd name="connsiteX13" fmla="*/ 675257 w 859789"/>
                  <a:gd name="connsiteY13" fmla="*/ 383934 h 384604"/>
                  <a:gd name="connsiteX0" fmla="*/ 675257 w 859789"/>
                  <a:gd name="connsiteY0" fmla="*/ 384511 h 385181"/>
                  <a:gd name="connsiteX1" fmla="*/ 491238 w 859789"/>
                  <a:gd name="connsiteY1" fmla="*/ 361226 h 385181"/>
                  <a:gd name="connsiteX2" fmla="*/ 390247 w 859789"/>
                  <a:gd name="connsiteY2" fmla="*/ 313953 h 385181"/>
                  <a:gd name="connsiteX3" fmla="*/ 279837 w 859789"/>
                  <a:gd name="connsiteY3" fmla="*/ 304762 h 385181"/>
                  <a:gd name="connsiteX4" fmla="*/ 164225 w 859789"/>
                  <a:gd name="connsiteY4" fmla="*/ 313406 h 385181"/>
                  <a:gd name="connsiteX5" fmla="*/ 1092 w 859789"/>
                  <a:gd name="connsiteY5" fmla="*/ 197453 h 385181"/>
                  <a:gd name="connsiteX6" fmla="*/ 102293 w 859789"/>
                  <a:gd name="connsiteY6" fmla="*/ 66928 h 385181"/>
                  <a:gd name="connsiteX7" fmla="*/ 279837 w 859789"/>
                  <a:gd name="connsiteY7" fmla="*/ 108359 h 385181"/>
                  <a:gd name="connsiteX8" fmla="*/ 345157 w 859789"/>
                  <a:gd name="connsiteY8" fmla="*/ 120704 h 385181"/>
                  <a:gd name="connsiteX9" fmla="*/ 407449 w 859789"/>
                  <a:gd name="connsiteY9" fmla="*/ 100164 h 385181"/>
                  <a:gd name="connsiteX10" fmla="*/ 670842 w 859789"/>
                  <a:gd name="connsiteY10" fmla="*/ 577 h 385181"/>
                  <a:gd name="connsiteX11" fmla="*/ 808328 w 859789"/>
                  <a:gd name="connsiteY11" fmla="*/ 71949 h 385181"/>
                  <a:gd name="connsiteX12" fmla="*/ 851707 w 859789"/>
                  <a:gd name="connsiteY12" fmla="*/ 217944 h 385181"/>
                  <a:gd name="connsiteX13" fmla="*/ 675257 w 859789"/>
                  <a:gd name="connsiteY13" fmla="*/ 384511 h 385181"/>
                  <a:gd name="connsiteX0" fmla="*/ 675257 w 859789"/>
                  <a:gd name="connsiteY0" fmla="*/ 385509 h 386179"/>
                  <a:gd name="connsiteX1" fmla="*/ 491238 w 859789"/>
                  <a:gd name="connsiteY1" fmla="*/ 362224 h 386179"/>
                  <a:gd name="connsiteX2" fmla="*/ 390247 w 859789"/>
                  <a:gd name="connsiteY2" fmla="*/ 314951 h 386179"/>
                  <a:gd name="connsiteX3" fmla="*/ 279837 w 859789"/>
                  <a:gd name="connsiteY3" fmla="*/ 305760 h 386179"/>
                  <a:gd name="connsiteX4" fmla="*/ 164225 w 859789"/>
                  <a:gd name="connsiteY4" fmla="*/ 314404 h 386179"/>
                  <a:gd name="connsiteX5" fmla="*/ 1092 w 859789"/>
                  <a:gd name="connsiteY5" fmla="*/ 198451 h 386179"/>
                  <a:gd name="connsiteX6" fmla="*/ 102293 w 859789"/>
                  <a:gd name="connsiteY6" fmla="*/ 67926 h 386179"/>
                  <a:gd name="connsiteX7" fmla="*/ 279837 w 859789"/>
                  <a:gd name="connsiteY7" fmla="*/ 109357 h 386179"/>
                  <a:gd name="connsiteX8" fmla="*/ 345157 w 859789"/>
                  <a:gd name="connsiteY8" fmla="*/ 121702 h 386179"/>
                  <a:gd name="connsiteX9" fmla="*/ 407449 w 859789"/>
                  <a:gd name="connsiteY9" fmla="*/ 101162 h 386179"/>
                  <a:gd name="connsiteX10" fmla="*/ 670842 w 859789"/>
                  <a:gd name="connsiteY10" fmla="*/ 1575 h 386179"/>
                  <a:gd name="connsiteX11" fmla="*/ 808328 w 859789"/>
                  <a:gd name="connsiteY11" fmla="*/ 72947 h 386179"/>
                  <a:gd name="connsiteX12" fmla="*/ 851707 w 859789"/>
                  <a:gd name="connsiteY12" fmla="*/ 218942 h 386179"/>
                  <a:gd name="connsiteX13" fmla="*/ 675257 w 859789"/>
                  <a:gd name="connsiteY13" fmla="*/ 385509 h 386179"/>
                  <a:gd name="connsiteX0" fmla="*/ 675257 w 859789"/>
                  <a:gd name="connsiteY0" fmla="*/ 384587 h 385257"/>
                  <a:gd name="connsiteX1" fmla="*/ 491238 w 859789"/>
                  <a:gd name="connsiteY1" fmla="*/ 361302 h 385257"/>
                  <a:gd name="connsiteX2" fmla="*/ 390247 w 859789"/>
                  <a:gd name="connsiteY2" fmla="*/ 314029 h 385257"/>
                  <a:gd name="connsiteX3" fmla="*/ 279837 w 859789"/>
                  <a:gd name="connsiteY3" fmla="*/ 304838 h 385257"/>
                  <a:gd name="connsiteX4" fmla="*/ 164225 w 859789"/>
                  <a:gd name="connsiteY4" fmla="*/ 313482 h 385257"/>
                  <a:gd name="connsiteX5" fmla="*/ 1092 w 859789"/>
                  <a:gd name="connsiteY5" fmla="*/ 197529 h 385257"/>
                  <a:gd name="connsiteX6" fmla="*/ 102293 w 859789"/>
                  <a:gd name="connsiteY6" fmla="*/ 67004 h 385257"/>
                  <a:gd name="connsiteX7" fmla="*/ 279837 w 859789"/>
                  <a:gd name="connsiteY7" fmla="*/ 108435 h 385257"/>
                  <a:gd name="connsiteX8" fmla="*/ 345157 w 859789"/>
                  <a:gd name="connsiteY8" fmla="*/ 120780 h 385257"/>
                  <a:gd name="connsiteX9" fmla="*/ 407449 w 859789"/>
                  <a:gd name="connsiteY9" fmla="*/ 100240 h 385257"/>
                  <a:gd name="connsiteX10" fmla="*/ 670842 w 859789"/>
                  <a:gd name="connsiteY10" fmla="*/ 653 h 385257"/>
                  <a:gd name="connsiteX11" fmla="*/ 808328 w 859789"/>
                  <a:gd name="connsiteY11" fmla="*/ 72025 h 385257"/>
                  <a:gd name="connsiteX12" fmla="*/ 851707 w 859789"/>
                  <a:gd name="connsiteY12" fmla="*/ 218020 h 385257"/>
                  <a:gd name="connsiteX13" fmla="*/ 675257 w 859789"/>
                  <a:gd name="connsiteY13" fmla="*/ 384587 h 385257"/>
                  <a:gd name="connsiteX0" fmla="*/ 675257 w 863256"/>
                  <a:gd name="connsiteY0" fmla="*/ 384616 h 385286"/>
                  <a:gd name="connsiteX1" fmla="*/ 491238 w 863256"/>
                  <a:gd name="connsiteY1" fmla="*/ 361331 h 385286"/>
                  <a:gd name="connsiteX2" fmla="*/ 390247 w 863256"/>
                  <a:gd name="connsiteY2" fmla="*/ 314058 h 385286"/>
                  <a:gd name="connsiteX3" fmla="*/ 279837 w 863256"/>
                  <a:gd name="connsiteY3" fmla="*/ 304867 h 385286"/>
                  <a:gd name="connsiteX4" fmla="*/ 164225 w 863256"/>
                  <a:gd name="connsiteY4" fmla="*/ 313511 h 385286"/>
                  <a:gd name="connsiteX5" fmla="*/ 1092 w 863256"/>
                  <a:gd name="connsiteY5" fmla="*/ 197558 h 385286"/>
                  <a:gd name="connsiteX6" fmla="*/ 102293 w 863256"/>
                  <a:gd name="connsiteY6" fmla="*/ 67033 h 385286"/>
                  <a:gd name="connsiteX7" fmla="*/ 279837 w 863256"/>
                  <a:gd name="connsiteY7" fmla="*/ 108464 h 385286"/>
                  <a:gd name="connsiteX8" fmla="*/ 345157 w 863256"/>
                  <a:gd name="connsiteY8" fmla="*/ 120809 h 385286"/>
                  <a:gd name="connsiteX9" fmla="*/ 407449 w 863256"/>
                  <a:gd name="connsiteY9" fmla="*/ 100269 h 385286"/>
                  <a:gd name="connsiteX10" fmla="*/ 670842 w 863256"/>
                  <a:gd name="connsiteY10" fmla="*/ 682 h 385286"/>
                  <a:gd name="connsiteX11" fmla="*/ 821028 w 863256"/>
                  <a:gd name="connsiteY11" fmla="*/ 68879 h 385286"/>
                  <a:gd name="connsiteX12" fmla="*/ 851707 w 863256"/>
                  <a:gd name="connsiteY12" fmla="*/ 218049 h 385286"/>
                  <a:gd name="connsiteX13" fmla="*/ 675257 w 863256"/>
                  <a:gd name="connsiteY13" fmla="*/ 384616 h 385286"/>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45157 w 863256"/>
                  <a:gd name="connsiteY8" fmla="*/ 114530 h 379007"/>
                  <a:gd name="connsiteX9" fmla="*/ 407449 w 863256"/>
                  <a:gd name="connsiteY9" fmla="*/ 93990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45157 w 863256"/>
                  <a:gd name="connsiteY8" fmla="*/ 11453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8337"/>
                  <a:gd name="connsiteX1" fmla="*/ 491238 w 863256"/>
                  <a:gd name="connsiteY1" fmla="*/ 355052 h 378337"/>
                  <a:gd name="connsiteX2" fmla="*/ 390247 w 863256"/>
                  <a:gd name="connsiteY2" fmla="*/ 307779 h 378337"/>
                  <a:gd name="connsiteX3" fmla="*/ 279837 w 863256"/>
                  <a:gd name="connsiteY3" fmla="*/ 298588 h 378337"/>
                  <a:gd name="connsiteX4" fmla="*/ 164225 w 863256"/>
                  <a:gd name="connsiteY4" fmla="*/ 307232 h 378337"/>
                  <a:gd name="connsiteX5" fmla="*/ 1092 w 863256"/>
                  <a:gd name="connsiteY5" fmla="*/ 191279 h 378337"/>
                  <a:gd name="connsiteX6" fmla="*/ 102293 w 863256"/>
                  <a:gd name="connsiteY6" fmla="*/ 60754 h 378337"/>
                  <a:gd name="connsiteX7" fmla="*/ 279837 w 863256"/>
                  <a:gd name="connsiteY7" fmla="*/ 102185 h 378337"/>
                  <a:gd name="connsiteX8" fmla="*/ 319757 w 863256"/>
                  <a:gd name="connsiteY8" fmla="*/ 146280 h 378337"/>
                  <a:gd name="connsiteX9" fmla="*/ 404274 w 863256"/>
                  <a:gd name="connsiteY9" fmla="*/ 154315 h 378337"/>
                  <a:gd name="connsiteX10" fmla="*/ 658142 w 863256"/>
                  <a:gd name="connsiteY10" fmla="*/ 753 h 378337"/>
                  <a:gd name="connsiteX11" fmla="*/ 821028 w 863256"/>
                  <a:gd name="connsiteY11" fmla="*/ 62600 h 378337"/>
                  <a:gd name="connsiteX12" fmla="*/ 851707 w 863256"/>
                  <a:gd name="connsiteY12" fmla="*/ 211770 h 378337"/>
                  <a:gd name="connsiteX13" fmla="*/ 675257 w 863256"/>
                  <a:gd name="connsiteY13" fmla="*/ 378337 h 378337"/>
                  <a:gd name="connsiteX0" fmla="*/ 679265 w 867264"/>
                  <a:gd name="connsiteY0" fmla="*/ 378337 h 378337"/>
                  <a:gd name="connsiteX1" fmla="*/ 495246 w 867264"/>
                  <a:gd name="connsiteY1" fmla="*/ 355052 h 378337"/>
                  <a:gd name="connsiteX2" fmla="*/ 394255 w 867264"/>
                  <a:gd name="connsiteY2" fmla="*/ 307779 h 378337"/>
                  <a:gd name="connsiteX3" fmla="*/ 283845 w 867264"/>
                  <a:gd name="connsiteY3" fmla="*/ 298588 h 378337"/>
                  <a:gd name="connsiteX4" fmla="*/ 168233 w 867264"/>
                  <a:gd name="connsiteY4" fmla="*/ 307232 h 378337"/>
                  <a:gd name="connsiteX5" fmla="*/ 5100 w 867264"/>
                  <a:gd name="connsiteY5" fmla="*/ 191279 h 378337"/>
                  <a:gd name="connsiteX6" fmla="*/ 106301 w 867264"/>
                  <a:gd name="connsiteY6" fmla="*/ 60754 h 378337"/>
                  <a:gd name="connsiteX7" fmla="*/ 283845 w 867264"/>
                  <a:gd name="connsiteY7" fmla="*/ 102185 h 378337"/>
                  <a:gd name="connsiteX8" fmla="*/ 323765 w 867264"/>
                  <a:gd name="connsiteY8" fmla="*/ 146280 h 378337"/>
                  <a:gd name="connsiteX9" fmla="*/ 408282 w 867264"/>
                  <a:gd name="connsiteY9" fmla="*/ 154315 h 378337"/>
                  <a:gd name="connsiteX10" fmla="*/ 662150 w 867264"/>
                  <a:gd name="connsiteY10" fmla="*/ 753 h 378337"/>
                  <a:gd name="connsiteX11" fmla="*/ 825036 w 867264"/>
                  <a:gd name="connsiteY11" fmla="*/ 62600 h 378337"/>
                  <a:gd name="connsiteX12" fmla="*/ 855715 w 867264"/>
                  <a:gd name="connsiteY12" fmla="*/ 211770 h 378337"/>
                  <a:gd name="connsiteX13" fmla="*/ 679265 w 867264"/>
                  <a:gd name="connsiteY13" fmla="*/ 378337 h 378337"/>
                  <a:gd name="connsiteX0" fmla="*/ 675258 w 863257"/>
                  <a:gd name="connsiteY0" fmla="*/ 378337 h 378337"/>
                  <a:gd name="connsiteX1" fmla="*/ 491239 w 863257"/>
                  <a:gd name="connsiteY1" fmla="*/ 355052 h 378337"/>
                  <a:gd name="connsiteX2" fmla="*/ 390248 w 863257"/>
                  <a:gd name="connsiteY2" fmla="*/ 307779 h 378337"/>
                  <a:gd name="connsiteX3" fmla="*/ 279838 w 863257"/>
                  <a:gd name="connsiteY3" fmla="*/ 298588 h 378337"/>
                  <a:gd name="connsiteX4" fmla="*/ 164226 w 863257"/>
                  <a:gd name="connsiteY4" fmla="*/ 307232 h 378337"/>
                  <a:gd name="connsiteX5" fmla="*/ 1093 w 863257"/>
                  <a:gd name="connsiteY5" fmla="*/ 191279 h 378337"/>
                  <a:gd name="connsiteX6" fmla="*/ 102294 w 863257"/>
                  <a:gd name="connsiteY6" fmla="*/ 60754 h 378337"/>
                  <a:gd name="connsiteX7" fmla="*/ 279838 w 863257"/>
                  <a:gd name="connsiteY7" fmla="*/ 102185 h 378337"/>
                  <a:gd name="connsiteX8" fmla="*/ 319758 w 863257"/>
                  <a:gd name="connsiteY8" fmla="*/ 146280 h 378337"/>
                  <a:gd name="connsiteX9" fmla="*/ 404275 w 863257"/>
                  <a:gd name="connsiteY9" fmla="*/ 154315 h 378337"/>
                  <a:gd name="connsiteX10" fmla="*/ 658143 w 863257"/>
                  <a:gd name="connsiteY10" fmla="*/ 753 h 378337"/>
                  <a:gd name="connsiteX11" fmla="*/ 821029 w 863257"/>
                  <a:gd name="connsiteY11" fmla="*/ 62600 h 378337"/>
                  <a:gd name="connsiteX12" fmla="*/ 851708 w 863257"/>
                  <a:gd name="connsiteY12" fmla="*/ 211770 h 378337"/>
                  <a:gd name="connsiteX13" fmla="*/ 675258 w 863257"/>
                  <a:gd name="connsiteY13" fmla="*/ 378337 h 378337"/>
                  <a:gd name="connsiteX0" fmla="*/ 675258 w 863257"/>
                  <a:gd name="connsiteY0" fmla="*/ 385122 h 385122"/>
                  <a:gd name="connsiteX1" fmla="*/ 491239 w 863257"/>
                  <a:gd name="connsiteY1" fmla="*/ 361837 h 385122"/>
                  <a:gd name="connsiteX2" fmla="*/ 390248 w 863257"/>
                  <a:gd name="connsiteY2" fmla="*/ 314564 h 385122"/>
                  <a:gd name="connsiteX3" fmla="*/ 279838 w 863257"/>
                  <a:gd name="connsiteY3" fmla="*/ 305373 h 385122"/>
                  <a:gd name="connsiteX4" fmla="*/ 164226 w 863257"/>
                  <a:gd name="connsiteY4" fmla="*/ 314017 h 385122"/>
                  <a:gd name="connsiteX5" fmla="*/ 1093 w 863257"/>
                  <a:gd name="connsiteY5" fmla="*/ 198064 h 385122"/>
                  <a:gd name="connsiteX6" fmla="*/ 102294 w 863257"/>
                  <a:gd name="connsiteY6" fmla="*/ 67539 h 385122"/>
                  <a:gd name="connsiteX7" fmla="*/ 279838 w 863257"/>
                  <a:gd name="connsiteY7" fmla="*/ 108970 h 385122"/>
                  <a:gd name="connsiteX8" fmla="*/ 319758 w 863257"/>
                  <a:gd name="connsiteY8" fmla="*/ 153065 h 385122"/>
                  <a:gd name="connsiteX9" fmla="*/ 404275 w 863257"/>
                  <a:gd name="connsiteY9" fmla="*/ 161100 h 385122"/>
                  <a:gd name="connsiteX10" fmla="*/ 658143 w 863257"/>
                  <a:gd name="connsiteY10" fmla="*/ 7538 h 385122"/>
                  <a:gd name="connsiteX11" fmla="*/ 821029 w 863257"/>
                  <a:gd name="connsiteY11" fmla="*/ 69385 h 385122"/>
                  <a:gd name="connsiteX12" fmla="*/ 851708 w 863257"/>
                  <a:gd name="connsiteY12" fmla="*/ 218555 h 385122"/>
                  <a:gd name="connsiteX13" fmla="*/ 675258 w 863257"/>
                  <a:gd name="connsiteY13" fmla="*/ 385122 h 385122"/>
                  <a:gd name="connsiteX0" fmla="*/ 675258 w 856106"/>
                  <a:gd name="connsiteY0" fmla="*/ 385122 h 385122"/>
                  <a:gd name="connsiteX1" fmla="*/ 491239 w 856106"/>
                  <a:gd name="connsiteY1" fmla="*/ 361837 h 385122"/>
                  <a:gd name="connsiteX2" fmla="*/ 390248 w 856106"/>
                  <a:gd name="connsiteY2" fmla="*/ 314564 h 385122"/>
                  <a:gd name="connsiteX3" fmla="*/ 279838 w 856106"/>
                  <a:gd name="connsiteY3" fmla="*/ 305373 h 385122"/>
                  <a:gd name="connsiteX4" fmla="*/ 164226 w 856106"/>
                  <a:gd name="connsiteY4" fmla="*/ 314017 h 385122"/>
                  <a:gd name="connsiteX5" fmla="*/ 1093 w 856106"/>
                  <a:gd name="connsiteY5" fmla="*/ 198064 h 385122"/>
                  <a:gd name="connsiteX6" fmla="*/ 102294 w 856106"/>
                  <a:gd name="connsiteY6" fmla="*/ 67539 h 385122"/>
                  <a:gd name="connsiteX7" fmla="*/ 279838 w 856106"/>
                  <a:gd name="connsiteY7" fmla="*/ 108970 h 385122"/>
                  <a:gd name="connsiteX8" fmla="*/ 319758 w 856106"/>
                  <a:gd name="connsiteY8" fmla="*/ 153065 h 385122"/>
                  <a:gd name="connsiteX9" fmla="*/ 404275 w 856106"/>
                  <a:gd name="connsiteY9" fmla="*/ 161100 h 385122"/>
                  <a:gd name="connsiteX10" fmla="*/ 658143 w 856106"/>
                  <a:gd name="connsiteY10" fmla="*/ 7538 h 385122"/>
                  <a:gd name="connsiteX11" fmla="*/ 821029 w 856106"/>
                  <a:gd name="connsiteY11" fmla="*/ 69385 h 385122"/>
                  <a:gd name="connsiteX12" fmla="*/ 851708 w 856106"/>
                  <a:gd name="connsiteY12" fmla="*/ 218555 h 385122"/>
                  <a:gd name="connsiteX13" fmla="*/ 675258 w 856106"/>
                  <a:gd name="connsiteY13" fmla="*/ 385122 h 385122"/>
                  <a:gd name="connsiteX0" fmla="*/ 675258 w 870165"/>
                  <a:gd name="connsiteY0" fmla="*/ 385122 h 385122"/>
                  <a:gd name="connsiteX1" fmla="*/ 491239 w 870165"/>
                  <a:gd name="connsiteY1" fmla="*/ 361837 h 385122"/>
                  <a:gd name="connsiteX2" fmla="*/ 390248 w 870165"/>
                  <a:gd name="connsiteY2" fmla="*/ 314564 h 385122"/>
                  <a:gd name="connsiteX3" fmla="*/ 279838 w 870165"/>
                  <a:gd name="connsiteY3" fmla="*/ 305373 h 385122"/>
                  <a:gd name="connsiteX4" fmla="*/ 164226 w 870165"/>
                  <a:gd name="connsiteY4" fmla="*/ 314017 h 385122"/>
                  <a:gd name="connsiteX5" fmla="*/ 1093 w 870165"/>
                  <a:gd name="connsiteY5" fmla="*/ 198064 h 385122"/>
                  <a:gd name="connsiteX6" fmla="*/ 102294 w 870165"/>
                  <a:gd name="connsiteY6" fmla="*/ 67539 h 385122"/>
                  <a:gd name="connsiteX7" fmla="*/ 279838 w 870165"/>
                  <a:gd name="connsiteY7" fmla="*/ 108970 h 385122"/>
                  <a:gd name="connsiteX8" fmla="*/ 319758 w 870165"/>
                  <a:gd name="connsiteY8" fmla="*/ 153065 h 385122"/>
                  <a:gd name="connsiteX9" fmla="*/ 404275 w 870165"/>
                  <a:gd name="connsiteY9" fmla="*/ 161100 h 385122"/>
                  <a:gd name="connsiteX10" fmla="*/ 658143 w 870165"/>
                  <a:gd name="connsiteY10" fmla="*/ 7538 h 385122"/>
                  <a:gd name="connsiteX11" fmla="*/ 821029 w 870165"/>
                  <a:gd name="connsiteY11" fmla="*/ 69385 h 385122"/>
                  <a:gd name="connsiteX12" fmla="*/ 851708 w 870165"/>
                  <a:gd name="connsiteY12" fmla="*/ 218555 h 385122"/>
                  <a:gd name="connsiteX13" fmla="*/ 675258 w 870165"/>
                  <a:gd name="connsiteY13" fmla="*/ 385122 h 385122"/>
                  <a:gd name="connsiteX0" fmla="*/ 675258 w 859591"/>
                  <a:gd name="connsiteY0" fmla="*/ 385122 h 385122"/>
                  <a:gd name="connsiteX1" fmla="*/ 491239 w 859591"/>
                  <a:gd name="connsiteY1" fmla="*/ 361837 h 385122"/>
                  <a:gd name="connsiteX2" fmla="*/ 390248 w 859591"/>
                  <a:gd name="connsiteY2" fmla="*/ 314564 h 385122"/>
                  <a:gd name="connsiteX3" fmla="*/ 279838 w 859591"/>
                  <a:gd name="connsiteY3" fmla="*/ 305373 h 385122"/>
                  <a:gd name="connsiteX4" fmla="*/ 164226 w 859591"/>
                  <a:gd name="connsiteY4" fmla="*/ 314017 h 385122"/>
                  <a:gd name="connsiteX5" fmla="*/ 1093 w 859591"/>
                  <a:gd name="connsiteY5" fmla="*/ 198064 h 385122"/>
                  <a:gd name="connsiteX6" fmla="*/ 102294 w 859591"/>
                  <a:gd name="connsiteY6" fmla="*/ 67539 h 385122"/>
                  <a:gd name="connsiteX7" fmla="*/ 279838 w 859591"/>
                  <a:gd name="connsiteY7" fmla="*/ 108970 h 385122"/>
                  <a:gd name="connsiteX8" fmla="*/ 319758 w 859591"/>
                  <a:gd name="connsiteY8" fmla="*/ 153065 h 385122"/>
                  <a:gd name="connsiteX9" fmla="*/ 404275 w 859591"/>
                  <a:gd name="connsiteY9" fmla="*/ 161100 h 385122"/>
                  <a:gd name="connsiteX10" fmla="*/ 658143 w 859591"/>
                  <a:gd name="connsiteY10" fmla="*/ 7538 h 385122"/>
                  <a:gd name="connsiteX11" fmla="*/ 821029 w 859591"/>
                  <a:gd name="connsiteY11" fmla="*/ 69385 h 385122"/>
                  <a:gd name="connsiteX12" fmla="*/ 851708 w 859591"/>
                  <a:gd name="connsiteY12" fmla="*/ 218555 h 385122"/>
                  <a:gd name="connsiteX13" fmla="*/ 675258 w 859591"/>
                  <a:gd name="connsiteY13" fmla="*/ 385122 h 385122"/>
                  <a:gd name="connsiteX0" fmla="*/ 675258 w 859591"/>
                  <a:gd name="connsiteY0" fmla="*/ 381681 h 381681"/>
                  <a:gd name="connsiteX1" fmla="*/ 491239 w 859591"/>
                  <a:gd name="connsiteY1" fmla="*/ 358396 h 381681"/>
                  <a:gd name="connsiteX2" fmla="*/ 390248 w 859591"/>
                  <a:gd name="connsiteY2" fmla="*/ 311123 h 381681"/>
                  <a:gd name="connsiteX3" fmla="*/ 279838 w 859591"/>
                  <a:gd name="connsiteY3" fmla="*/ 301932 h 381681"/>
                  <a:gd name="connsiteX4" fmla="*/ 164226 w 859591"/>
                  <a:gd name="connsiteY4" fmla="*/ 310576 h 381681"/>
                  <a:gd name="connsiteX5" fmla="*/ 1093 w 859591"/>
                  <a:gd name="connsiteY5" fmla="*/ 194623 h 381681"/>
                  <a:gd name="connsiteX6" fmla="*/ 102294 w 859591"/>
                  <a:gd name="connsiteY6" fmla="*/ 64098 h 381681"/>
                  <a:gd name="connsiteX7" fmla="*/ 279838 w 859591"/>
                  <a:gd name="connsiteY7" fmla="*/ 105529 h 381681"/>
                  <a:gd name="connsiteX8" fmla="*/ 319758 w 859591"/>
                  <a:gd name="connsiteY8" fmla="*/ 149624 h 381681"/>
                  <a:gd name="connsiteX9" fmla="*/ 404275 w 859591"/>
                  <a:gd name="connsiteY9" fmla="*/ 157659 h 381681"/>
                  <a:gd name="connsiteX10" fmla="*/ 658143 w 859591"/>
                  <a:gd name="connsiteY10" fmla="*/ 4097 h 381681"/>
                  <a:gd name="connsiteX11" fmla="*/ 821029 w 859591"/>
                  <a:gd name="connsiteY11" fmla="*/ 65944 h 381681"/>
                  <a:gd name="connsiteX12" fmla="*/ 851708 w 859591"/>
                  <a:gd name="connsiteY12" fmla="*/ 215114 h 381681"/>
                  <a:gd name="connsiteX13" fmla="*/ 675258 w 859591"/>
                  <a:gd name="connsiteY13" fmla="*/ 381681 h 381681"/>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81257 h 381257"/>
                  <a:gd name="connsiteX1" fmla="*/ 491239 w 859591"/>
                  <a:gd name="connsiteY1" fmla="*/ 357972 h 381257"/>
                  <a:gd name="connsiteX2" fmla="*/ 390248 w 859591"/>
                  <a:gd name="connsiteY2" fmla="*/ 310699 h 381257"/>
                  <a:gd name="connsiteX3" fmla="*/ 279838 w 859591"/>
                  <a:gd name="connsiteY3" fmla="*/ 301508 h 381257"/>
                  <a:gd name="connsiteX4" fmla="*/ 164226 w 859591"/>
                  <a:gd name="connsiteY4" fmla="*/ 310152 h 381257"/>
                  <a:gd name="connsiteX5" fmla="*/ 1093 w 859591"/>
                  <a:gd name="connsiteY5" fmla="*/ 194199 h 381257"/>
                  <a:gd name="connsiteX6" fmla="*/ 102294 w 859591"/>
                  <a:gd name="connsiteY6" fmla="*/ 63674 h 381257"/>
                  <a:gd name="connsiteX7" fmla="*/ 279838 w 859591"/>
                  <a:gd name="connsiteY7" fmla="*/ 105105 h 381257"/>
                  <a:gd name="connsiteX8" fmla="*/ 319758 w 859591"/>
                  <a:gd name="connsiteY8" fmla="*/ 149200 h 381257"/>
                  <a:gd name="connsiteX9" fmla="*/ 404275 w 859591"/>
                  <a:gd name="connsiteY9" fmla="*/ 157235 h 381257"/>
                  <a:gd name="connsiteX10" fmla="*/ 658143 w 859591"/>
                  <a:gd name="connsiteY10" fmla="*/ 3673 h 381257"/>
                  <a:gd name="connsiteX11" fmla="*/ 821029 w 859591"/>
                  <a:gd name="connsiteY11" fmla="*/ 65520 h 381257"/>
                  <a:gd name="connsiteX12" fmla="*/ 851708 w 859591"/>
                  <a:gd name="connsiteY12" fmla="*/ 214690 h 381257"/>
                  <a:gd name="connsiteX13" fmla="*/ 675258 w 859591"/>
                  <a:gd name="connsiteY13" fmla="*/ 381257 h 381257"/>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3552"/>
                  <a:gd name="connsiteY0" fmla="*/ 378301 h 378301"/>
                  <a:gd name="connsiteX1" fmla="*/ 491239 w 853552"/>
                  <a:gd name="connsiteY1" fmla="*/ 355016 h 378301"/>
                  <a:gd name="connsiteX2" fmla="*/ 390248 w 853552"/>
                  <a:gd name="connsiteY2" fmla="*/ 307743 h 378301"/>
                  <a:gd name="connsiteX3" fmla="*/ 279838 w 853552"/>
                  <a:gd name="connsiteY3" fmla="*/ 298552 h 378301"/>
                  <a:gd name="connsiteX4" fmla="*/ 164226 w 853552"/>
                  <a:gd name="connsiteY4" fmla="*/ 307196 h 378301"/>
                  <a:gd name="connsiteX5" fmla="*/ 1093 w 853552"/>
                  <a:gd name="connsiteY5" fmla="*/ 191243 h 378301"/>
                  <a:gd name="connsiteX6" fmla="*/ 102294 w 853552"/>
                  <a:gd name="connsiteY6" fmla="*/ 60718 h 378301"/>
                  <a:gd name="connsiteX7" fmla="*/ 279838 w 853552"/>
                  <a:gd name="connsiteY7" fmla="*/ 102149 h 378301"/>
                  <a:gd name="connsiteX8" fmla="*/ 319758 w 853552"/>
                  <a:gd name="connsiteY8" fmla="*/ 146244 h 378301"/>
                  <a:gd name="connsiteX9" fmla="*/ 404275 w 853552"/>
                  <a:gd name="connsiteY9" fmla="*/ 154279 h 378301"/>
                  <a:gd name="connsiteX10" fmla="*/ 658143 w 853552"/>
                  <a:gd name="connsiteY10" fmla="*/ 717 h 378301"/>
                  <a:gd name="connsiteX11" fmla="*/ 821029 w 853552"/>
                  <a:gd name="connsiteY11" fmla="*/ 62564 h 378301"/>
                  <a:gd name="connsiteX12" fmla="*/ 851708 w 853552"/>
                  <a:gd name="connsiteY12" fmla="*/ 211734 h 378301"/>
                  <a:gd name="connsiteX13" fmla="*/ 675258 w 853552"/>
                  <a:gd name="connsiteY13" fmla="*/ 378301 h 378301"/>
                  <a:gd name="connsiteX0" fmla="*/ 675472 w 853766"/>
                  <a:gd name="connsiteY0" fmla="*/ 378301 h 378301"/>
                  <a:gd name="connsiteX1" fmla="*/ 491453 w 853766"/>
                  <a:gd name="connsiteY1" fmla="*/ 355016 h 378301"/>
                  <a:gd name="connsiteX2" fmla="*/ 390462 w 853766"/>
                  <a:gd name="connsiteY2" fmla="*/ 307743 h 378301"/>
                  <a:gd name="connsiteX3" fmla="*/ 280052 w 853766"/>
                  <a:gd name="connsiteY3" fmla="*/ 298552 h 378301"/>
                  <a:gd name="connsiteX4" fmla="*/ 164440 w 853766"/>
                  <a:gd name="connsiteY4" fmla="*/ 307196 h 378301"/>
                  <a:gd name="connsiteX5" fmla="*/ 1307 w 853766"/>
                  <a:gd name="connsiteY5" fmla="*/ 191243 h 378301"/>
                  <a:gd name="connsiteX6" fmla="*/ 102508 w 853766"/>
                  <a:gd name="connsiteY6" fmla="*/ 60718 h 378301"/>
                  <a:gd name="connsiteX7" fmla="*/ 280052 w 853766"/>
                  <a:gd name="connsiteY7" fmla="*/ 102149 h 378301"/>
                  <a:gd name="connsiteX8" fmla="*/ 319972 w 853766"/>
                  <a:gd name="connsiteY8" fmla="*/ 146244 h 378301"/>
                  <a:gd name="connsiteX9" fmla="*/ 404489 w 853766"/>
                  <a:gd name="connsiteY9" fmla="*/ 154279 h 378301"/>
                  <a:gd name="connsiteX10" fmla="*/ 658357 w 853766"/>
                  <a:gd name="connsiteY10" fmla="*/ 717 h 378301"/>
                  <a:gd name="connsiteX11" fmla="*/ 821243 w 853766"/>
                  <a:gd name="connsiteY11" fmla="*/ 62564 h 378301"/>
                  <a:gd name="connsiteX12" fmla="*/ 851922 w 853766"/>
                  <a:gd name="connsiteY12" fmla="*/ 211734 h 378301"/>
                  <a:gd name="connsiteX13" fmla="*/ 675472 w 853766"/>
                  <a:gd name="connsiteY13" fmla="*/ 378301 h 378301"/>
                  <a:gd name="connsiteX0" fmla="*/ 675472 w 853766"/>
                  <a:gd name="connsiteY0" fmla="*/ 378301 h 378301"/>
                  <a:gd name="connsiteX1" fmla="*/ 491453 w 853766"/>
                  <a:gd name="connsiteY1" fmla="*/ 355016 h 378301"/>
                  <a:gd name="connsiteX2" fmla="*/ 390462 w 853766"/>
                  <a:gd name="connsiteY2" fmla="*/ 307743 h 378301"/>
                  <a:gd name="connsiteX3" fmla="*/ 280052 w 853766"/>
                  <a:gd name="connsiteY3" fmla="*/ 298552 h 378301"/>
                  <a:gd name="connsiteX4" fmla="*/ 164440 w 853766"/>
                  <a:gd name="connsiteY4" fmla="*/ 307196 h 378301"/>
                  <a:gd name="connsiteX5" fmla="*/ 1307 w 853766"/>
                  <a:gd name="connsiteY5" fmla="*/ 191243 h 378301"/>
                  <a:gd name="connsiteX6" fmla="*/ 102508 w 853766"/>
                  <a:gd name="connsiteY6" fmla="*/ 60718 h 378301"/>
                  <a:gd name="connsiteX7" fmla="*/ 280052 w 853766"/>
                  <a:gd name="connsiteY7" fmla="*/ 102149 h 378301"/>
                  <a:gd name="connsiteX8" fmla="*/ 319972 w 853766"/>
                  <a:gd name="connsiteY8" fmla="*/ 146244 h 378301"/>
                  <a:gd name="connsiteX9" fmla="*/ 404489 w 853766"/>
                  <a:gd name="connsiteY9" fmla="*/ 154279 h 378301"/>
                  <a:gd name="connsiteX10" fmla="*/ 658357 w 853766"/>
                  <a:gd name="connsiteY10" fmla="*/ 717 h 378301"/>
                  <a:gd name="connsiteX11" fmla="*/ 821243 w 853766"/>
                  <a:gd name="connsiteY11" fmla="*/ 62564 h 378301"/>
                  <a:gd name="connsiteX12" fmla="*/ 851922 w 853766"/>
                  <a:gd name="connsiteY12" fmla="*/ 211734 h 378301"/>
                  <a:gd name="connsiteX13" fmla="*/ 675472 w 853766"/>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3501" h="378301">
                    <a:moveTo>
                      <a:pt x="675207" y="378301"/>
                    </a:moveTo>
                    <a:cubicBezTo>
                      <a:pt x="603344" y="378301"/>
                      <a:pt x="524852" y="370774"/>
                      <a:pt x="491188" y="355016"/>
                    </a:cubicBezTo>
                    <a:lnTo>
                      <a:pt x="390197" y="307743"/>
                    </a:lnTo>
                    <a:cubicBezTo>
                      <a:pt x="354963" y="298332"/>
                      <a:pt x="304971" y="294812"/>
                      <a:pt x="279787" y="298552"/>
                    </a:cubicBezTo>
                    <a:cubicBezTo>
                      <a:pt x="254603" y="302292"/>
                      <a:pt x="213573" y="301032"/>
                      <a:pt x="164175" y="307196"/>
                    </a:cubicBezTo>
                    <a:cubicBezTo>
                      <a:pt x="114777" y="313360"/>
                      <a:pt x="11364" y="267248"/>
                      <a:pt x="1042" y="191243"/>
                    </a:cubicBezTo>
                    <a:cubicBezTo>
                      <a:pt x="-9280" y="115238"/>
                      <a:pt x="59490" y="79271"/>
                      <a:pt x="102243" y="60718"/>
                    </a:cubicBezTo>
                    <a:cubicBezTo>
                      <a:pt x="144996" y="42165"/>
                      <a:pt x="218855" y="46176"/>
                      <a:pt x="257562" y="79924"/>
                    </a:cubicBezTo>
                    <a:cubicBezTo>
                      <a:pt x="296269" y="113672"/>
                      <a:pt x="295263" y="133852"/>
                      <a:pt x="319707" y="146244"/>
                    </a:cubicBezTo>
                    <a:cubicBezTo>
                      <a:pt x="344151" y="158637"/>
                      <a:pt x="347827" y="178533"/>
                      <a:pt x="404224" y="154279"/>
                    </a:cubicBezTo>
                    <a:cubicBezTo>
                      <a:pt x="451319" y="124136"/>
                      <a:pt x="525133" y="8594"/>
                      <a:pt x="658092" y="717"/>
                    </a:cubicBezTo>
                    <a:cubicBezTo>
                      <a:pt x="791051" y="-7160"/>
                      <a:pt x="804063" y="52265"/>
                      <a:pt x="820978" y="62564"/>
                    </a:cubicBezTo>
                    <a:cubicBezTo>
                      <a:pt x="837893" y="72863"/>
                      <a:pt x="860077" y="149586"/>
                      <a:pt x="851657" y="211734"/>
                    </a:cubicBezTo>
                    <a:cubicBezTo>
                      <a:pt x="843237" y="273882"/>
                      <a:pt x="747070" y="378301"/>
                      <a:pt x="675207" y="378301"/>
                    </a:cubicBezTo>
                    <a:close/>
                  </a:path>
                </a:pathLst>
              </a:custGeom>
              <a:solidFill>
                <a:srgbClr val="A8E0EF"/>
              </a:solidFill>
              <a:ln>
                <a:solidFill>
                  <a:srgbClr val="76C0D4"/>
                </a:solidFill>
              </a:ln>
              <a:effectLst>
                <a:outerShdw blurRad="50800" dist="38100" dir="5400000" algn="t" rotWithShape="0">
                  <a:prstClr val="black">
                    <a:alpha val="40000"/>
                  </a:prstClr>
                </a:outerShdw>
              </a:effectLst>
              <a:scene3d>
                <a:camera prst="orthographicFront"/>
                <a:lightRig rig="threePt" dir="t">
                  <a:rot lat="0" lon="0" rev="10800000"/>
                </a:lightRig>
              </a:scene3d>
              <a:sp3d>
                <a:bevelT w="1016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CA"/>
              </a:p>
            </p:txBody>
          </p:sp>
          <p:sp>
            <p:nvSpPr>
              <p:cNvPr id="2364" name="Stored Data 10">
                <a:extLst>
                  <a:ext uri="{FF2B5EF4-FFF2-40B4-BE49-F238E27FC236}">
                    <a16:creationId xmlns:a16="http://schemas.microsoft.com/office/drawing/2014/main" id="{332FE49E-FDED-13C8-688F-17AE91185952}"/>
                  </a:ext>
                </a:extLst>
              </p:cNvPr>
              <p:cNvSpPr/>
              <p:nvPr/>
            </p:nvSpPr>
            <p:spPr>
              <a:xfrm rot="14800604">
                <a:off x="10010902" y="537837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65" name="Stored Data 10">
                <a:extLst>
                  <a:ext uri="{FF2B5EF4-FFF2-40B4-BE49-F238E27FC236}">
                    <a16:creationId xmlns:a16="http://schemas.microsoft.com/office/drawing/2014/main" id="{E2959C63-465F-ACFD-B636-A55143FE86EC}"/>
                  </a:ext>
                </a:extLst>
              </p:cNvPr>
              <p:cNvSpPr/>
              <p:nvPr/>
            </p:nvSpPr>
            <p:spPr>
              <a:xfrm rot="14745294">
                <a:off x="9567807" y="5302421"/>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66" name="Stored Data 10">
                <a:extLst>
                  <a:ext uri="{FF2B5EF4-FFF2-40B4-BE49-F238E27FC236}">
                    <a16:creationId xmlns:a16="http://schemas.microsoft.com/office/drawing/2014/main" id="{27A88CD2-65C9-0A53-3EE5-6609F607600B}"/>
                  </a:ext>
                </a:extLst>
              </p:cNvPr>
              <p:cNvSpPr/>
              <p:nvPr/>
            </p:nvSpPr>
            <p:spPr>
              <a:xfrm rot="4446431">
                <a:off x="10755901" y="4326744"/>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67" name="Stored Data 10">
                <a:extLst>
                  <a:ext uri="{FF2B5EF4-FFF2-40B4-BE49-F238E27FC236}">
                    <a16:creationId xmlns:a16="http://schemas.microsoft.com/office/drawing/2014/main" id="{F7AD3A20-BAFE-8A06-6E36-034EEE24FCC6}"/>
                  </a:ext>
                </a:extLst>
              </p:cNvPr>
              <p:cNvSpPr/>
              <p:nvPr/>
            </p:nvSpPr>
            <p:spPr>
              <a:xfrm rot="4316309">
                <a:off x="11132533" y="4351667"/>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75" name="TextBox 2374">
                <a:extLst>
                  <a:ext uri="{FF2B5EF4-FFF2-40B4-BE49-F238E27FC236}">
                    <a16:creationId xmlns:a16="http://schemas.microsoft.com/office/drawing/2014/main" id="{D278DA7D-847D-8A43-DC4A-09C1EB7ED08F}"/>
                  </a:ext>
                </a:extLst>
              </p:cNvPr>
              <p:cNvSpPr txBox="1"/>
              <p:nvPr/>
            </p:nvSpPr>
            <p:spPr>
              <a:xfrm>
                <a:off x="10925861" y="3320673"/>
                <a:ext cx="994183" cy="276999"/>
              </a:xfrm>
              <a:prstGeom prst="rect">
                <a:avLst/>
              </a:prstGeom>
              <a:noFill/>
            </p:spPr>
            <p:txBody>
              <a:bodyPr wrap="none" rtlCol="0">
                <a:spAutoFit/>
              </a:bodyPr>
              <a:lstStyle/>
              <a:p>
                <a:r>
                  <a:rPr lang="fr-CA" sz="1200">
                    <a:latin typeface="Arial" panose="020B0604020202020204" pitchFamily="34" charset="0"/>
                    <a:cs typeface="Arial" panose="020B0604020202020204" pitchFamily="34" charset="0"/>
                  </a:rPr>
                  <a:t>Polymérase</a:t>
                </a:r>
                <a:endParaRPr lang="fr-CA" sz="1200" i="1">
                  <a:latin typeface="Arial" panose="020B0604020202020204" pitchFamily="34" charset="0"/>
                  <a:cs typeface="Arial" panose="020B0604020202020204" pitchFamily="34" charset="0"/>
                </a:endParaRPr>
              </a:p>
            </p:txBody>
          </p:sp>
          <p:sp>
            <p:nvSpPr>
              <p:cNvPr id="2376" name="TextBox 2375">
                <a:extLst>
                  <a:ext uri="{FF2B5EF4-FFF2-40B4-BE49-F238E27FC236}">
                    <a16:creationId xmlns:a16="http://schemas.microsoft.com/office/drawing/2014/main" id="{0F217DB8-D310-304C-D30F-8AC841A9E393}"/>
                  </a:ext>
                </a:extLst>
              </p:cNvPr>
              <p:cNvSpPr txBox="1"/>
              <p:nvPr/>
            </p:nvSpPr>
            <p:spPr>
              <a:xfrm>
                <a:off x="10320574" y="4948594"/>
                <a:ext cx="994183" cy="276999"/>
              </a:xfrm>
              <a:prstGeom prst="rect">
                <a:avLst/>
              </a:prstGeom>
              <a:noFill/>
            </p:spPr>
            <p:txBody>
              <a:bodyPr wrap="none" rtlCol="0">
                <a:spAutoFit/>
              </a:bodyPr>
              <a:lstStyle/>
              <a:p>
                <a:r>
                  <a:rPr lang="fr-CA" sz="1200">
                    <a:latin typeface="Arial" panose="020B0604020202020204" pitchFamily="34" charset="0"/>
                    <a:cs typeface="Arial" panose="020B0604020202020204" pitchFamily="34" charset="0"/>
                  </a:rPr>
                  <a:t>Polymérase</a:t>
                </a:r>
                <a:endParaRPr lang="fr-CA" sz="1200" i="1">
                  <a:latin typeface="Arial" panose="020B0604020202020204" pitchFamily="34" charset="0"/>
                  <a:cs typeface="Arial" panose="020B0604020202020204" pitchFamily="34" charset="0"/>
                </a:endParaRPr>
              </a:p>
            </p:txBody>
          </p:sp>
        </p:grpSp>
      </p:grpSp>
      <p:cxnSp>
        <p:nvCxnSpPr>
          <p:cNvPr id="2378" name="Straight Arrow Connector 2377">
            <a:extLst>
              <a:ext uri="{FF2B5EF4-FFF2-40B4-BE49-F238E27FC236}">
                <a16:creationId xmlns:a16="http://schemas.microsoft.com/office/drawing/2014/main" id="{A7F3F549-A126-33FF-5196-A90B7926B88D}"/>
              </a:ext>
            </a:extLst>
          </p:cNvPr>
          <p:cNvCxnSpPr>
            <a:cxnSpLocks/>
          </p:cNvCxnSpPr>
          <p:nvPr/>
        </p:nvCxnSpPr>
        <p:spPr>
          <a:xfrm flipV="1">
            <a:off x="2683452" y="4271732"/>
            <a:ext cx="414908" cy="47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80" name="Straight Arrow Connector 2379">
            <a:extLst>
              <a:ext uri="{FF2B5EF4-FFF2-40B4-BE49-F238E27FC236}">
                <a16:creationId xmlns:a16="http://schemas.microsoft.com/office/drawing/2014/main" id="{005B8D44-C494-5392-8F49-109680C16A95}"/>
              </a:ext>
            </a:extLst>
          </p:cNvPr>
          <p:cNvCxnSpPr>
            <a:cxnSpLocks/>
          </p:cNvCxnSpPr>
          <p:nvPr/>
        </p:nvCxnSpPr>
        <p:spPr>
          <a:xfrm>
            <a:off x="2697468" y="5764244"/>
            <a:ext cx="344976" cy="228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93" name="Stored Data 10">
            <a:extLst>
              <a:ext uri="{FF2B5EF4-FFF2-40B4-BE49-F238E27FC236}">
                <a16:creationId xmlns:a16="http://schemas.microsoft.com/office/drawing/2014/main" id="{ADA2798B-4156-CF6C-5E0D-8DA591B26520}"/>
              </a:ext>
            </a:extLst>
          </p:cNvPr>
          <p:cNvSpPr/>
          <p:nvPr/>
        </p:nvSpPr>
        <p:spPr>
          <a:xfrm rot="5400000">
            <a:off x="1675390" y="6461480"/>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pic>
        <p:nvPicPr>
          <p:cNvPr id="2397" name="Graphic 2396">
            <a:extLst>
              <a:ext uri="{FF2B5EF4-FFF2-40B4-BE49-F238E27FC236}">
                <a16:creationId xmlns:a16="http://schemas.microsoft.com/office/drawing/2014/main" id="{2B7F8EAD-C800-EAED-B2ED-A8ACBF275A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176391" y="1440178"/>
            <a:ext cx="326905" cy="583508"/>
          </a:xfrm>
          <a:prstGeom prst="rect">
            <a:avLst/>
          </a:prstGeom>
        </p:spPr>
      </p:pic>
    </p:spTree>
    <p:extLst>
      <p:ext uri="{BB962C8B-B14F-4D97-AF65-F5344CB8AC3E}">
        <p14:creationId xmlns:p14="http://schemas.microsoft.com/office/powerpoint/2010/main" val="306654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0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3" grpId="0"/>
      <p:bldP spid="23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28E1-5CE3-224A-84FE-428F9F3BF7A9}"/>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Synthèse</a:t>
            </a:r>
          </a:p>
        </p:txBody>
      </p:sp>
      <p:sp>
        <p:nvSpPr>
          <p:cNvPr id="4" name="Slide Number Placeholder 3">
            <a:extLst>
              <a:ext uri="{FF2B5EF4-FFF2-40B4-BE49-F238E27FC236}">
                <a16:creationId xmlns:a16="http://schemas.microsoft.com/office/drawing/2014/main" id="{3C3CAAAF-8144-E14A-9304-33C14677FBD4}"/>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9</a:t>
            </a:fld>
            <a:endParaRPr lang="fr-FR">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D4E8992-255F-C4E3-D75A-CB0EB9B19AE4}"/>
              </a:ext>
            </a:extLst>
          </p:cNvPr>
          <p:cNvSpPr txBox="1"/>
          <p:nvPr/>
        </p:nvSpPr>
        <p:spPr>
          <a:xfrm>
            <a:off x="-8703" y="5066193"/>
            <a:ext cx="1390124" cy="646331"/>
          </a:xfrm>
          <a:prstGeom prst="rect">
            <a:avLst/>
          </a:prstGeom>
          <a:noFill/>
        </p:spPr>
        <p:txBody>
          <a:bodyPr wrap="none" rtlCol="0">
            <a:spAutoFit/>
          </a:bodyPr>
          <a:lstStyle/>
          <a:p>
            <a:pPr algn="ctr"/>
            <a:r>
              <a:rPr lang="fr-CA">
                <a:latin typeface="+mj-lt"/>
              </a:rPr>
              <a:t>ADN extrait</a:t>
            </a:r>
          </a:p>
          <a:p>
            <a:pPr algn="ctr"/>
            <a:r>
              <a:rPr lang="fr-CA">
                <a:latin typeface="+mj-lt"/>
              </a:rPr>
              <a:t>Peu d’ADN </a:t>
            </a:r>
          </a:p>
        </p:txBody>
      </p:sp>
      <p:sp>
        <p:nvSpPr>
          <p:cNvPr id="9" name="Flèche vers la droite 13">
            <a:extLst>
              <a:ext uri="{FF2B5EF4-FFF2-40B4-BE49-F238E27FC236}">
                <a16:creationId xmlns:a16="http://schemas.microsoft.com/office/drawing/2014/main" id="{7113FCEA-4692-64AC-A35B-52A7EABE44BC}"/>
              </a:ext>
            </a:extLst>
          </p:cNvPr>
          <p:cNvSpPr/>
          <p:nvPr/>
        </p:nvSpPr>
        <p:spPr>
          <a:xfrm>
            <a:off x="1041178" y="3631941"/>
            <a:ext cx="967149" cy="458587"/>
          </a:xfrm>
          <a:prstGeom prst="rightArrow">
            <a:avLst/>
          </a:prstGeom>
          <a:solidFill>
            <a:srgbClr val="CEDEEE"/>
          </a:solidFill>
          <a:ln>
            <a:solidFill>
              <a:srgbClr val="CED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258C229D-A6D9-8B10-D8EE-A5633810AC62}"/>
              </a:ext>
            </a:extLst>
          </p:cNvPr>
          <p:cNvSpPr txBox="1"/>
          <p:nvPr/>
        </p:nvSpPr>
        <p:spPr>
          <a:xfrm>
            <a:off x="4614779" y="5064465"/>
            <a:ext cx="2031325" cy="646331"/>
          </a:xfrm>
          <a:prstGeom prst="rect">
            <a:avLst/>
          </a:prstGeom>
          <a:noFill/>
        </p:spPr>
        <p:txBody>
          <a:bodyPr wrap="none" rtlCol="0">
            <a:spAutoFit/>
          </a:bodyPr>
          <a:lstStyle/>
          <a:p>
            <a:pPr algn="ctr"/>
            <a:r>
              <a:rPr lang="fr-CA">
                <a:latin typeface="Arial" panose="020B0604020202020204" pitchFamily="34" charset="0"/>
                <a:cs typeface="Arial" panose="020B0604020202020204" pitchFamily="34" charset="0"/>
              </a:rPr>
              <a:t>Produit de la PCR</a:t>
            </a:r>
          </a:p>
          <a:p>
            <a:pPr algn="ctr"/>
            <a:r>
              <a:rPr lang="fr-CA">
                <a:latin typeface="Arial" panose="020B0604020202020204" pitchFamily="34" charset="0"/>
                <a:cs typeface="Arial" panose="020B0604020202020204" pitchFamily="34" charset="0"/>
              </a:rPr>
              <a:t>Beaucoup d’ADN</a:t>
            </a:r>
          </a:p>
        </p:txBody>
      </p:sp>
      <p:sp>
        <p:nvSpPr>
          <p:cNvPr id="22" name="Flèche vers la droite 13">
            <a:extLst>
              <a:ext uri="{FF2B5EF4-FFF2-40B4-BE49-F238E27FC236}">
                <a16:creationId xmlns:a16="http://schemas.microsoft.com/office/drawing/2014/main" id="{2D405FCE-8CD1-582D-E8A1-F1BCCD2608FF}"/>
              </a:ext>
            </a:extLst>
          </p:cNvPr>
          <p:cNvSpPr/>
          <p:nvPr/>
        </p:nvSpPr>
        <p:spPr>
          <a:xfrm>
            <a:off x="6012799" y="3604508"/>
            <a:ext cx="967149" cy="458587"/>
          </a:xfrm>
          <a:prstGeom prst="rightArrow">
            <a:avLst/>
          </a:prstGeom>
          <a:solidFill>
            <a:srgbClr val="CEDEEE"/>
          </a:solidFill>
          <a:ln>
            <a:solidFill>
              <a:srgbClr val="CED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24">
            <a:extLst>
              <a:ext uri="{FF2B5EF4-FFF2-40B4-BE49-F238E27FC236}">
                <a16:creationId xmlns:a16="http://schemas.microsoft.com/office/drawing/2014/main" id="{7D9AD631-74AA-8E36-0146-6FB48F9B7E56}"/>
              </a:ext>
            </a:extLst>
          </p:cNvPr>
          <p:cNvSpPr txBox="1"/>
          <p:nvPr/>
        </p:nvSpPr>
        <p:spPr>
          <a:xfrm>
            <a:off x="5976371" y="4899251"/>
            <a:ext cx="184731" cy="369332"/>
          </a:xfrm>
          <a:prstGeom prst="rect">
            <a:avLst/>
          </a:prstGeom>
          <a:noFill/>
        </p:spPr>
        <p:txBody>
          <a:bodyPr wrap="none" rtlCol="0">
            <a:spAutoFit/>
          </a:bodyPr>
          <a:lstStyle/>
          <a:p>
            <a:pPr algn="ctr"/>
            <a:endParaRPr lang="fr-CA"/>
          </a:p>
        </p:txBody>
      </p:sp>
      <p:sp>
        <p:nvSpPr>
          <p:cNvPr id="29" name="TextBox 28">
            <a:extLst>
              <a:ext uri="{FF2B5EF4-FFF2-40B4-BE49-F238E27FC236}">
                <a16:creationId xmlns:a16="http://schemas.microsoft.com/office/drawing/2014/main" id="{B4A4B28D-E2D1-1C2E-E16D-47CAE37B7316}"/>
              </a:ext>
            </a:extLst>
          </p:cNvPr>
          <p:cNvSpPr txBox="1"/>
          <p:nvPr/>
        </p:nvSpPr>
        <p:spPr>
          <a:xfrm>
            <a:off x="6827892" y="5076492"/>
            <a:ext cx="2953568" cy="923330"/>
          </a:xfrm>
          <a:prstGeom prst="rect">
            <a:avLst/>
          </a:prstGeom>
          <a:noFill/>
        </p:spPr>
        <p:txBody>
          <a:bodyPr wrap="square" rtlCol="0">
            <a:spAutoFit/>
          </a:bodyPr>
          <a:lstStyle/>
          <a:p>
            <a:pPr algn="ctr"/>
            <a:r>
              <a:rPr lang="fr-CA">
                <a:latin typeface="Arial" panose="020B0604020202020204" pitchFamily="34" charset="0"/>
                <a:cs typeface="Arial" panose="020B0604020202020204" pitchFamily="34" charset="0"/>
              </a:rPr>
              <a:t>Lecture des séquences</a:t>
            </a:r>
          </a:p>
          <a:p>
            <a:pPr algn="ctr"/>
            <a:r>
              <a:rPr lang="fr-CA" b="1">
                <a:latin typeface="Arial" panose="020B0604020202020204" pitchFamily="34" charset="0"/>
                <a:cs typeface="Arial" panose="020B0604020202020204" pitchFamily="34" charset="0"/>
              </a:rPr>
              <a:t>Illumina </a:t>
            </a:r>
            <a:r>
              <a:rPr lang="fr-CA" b="1" err="1">
                <a:latin typeface="Arial" panose="020B0604020202020204" pitchFamily="34" charset="0"/>
                <a:cs typeface="Arial" panose="020B0604020202020204" pitchFamily="34" charset="0"/>
              </a:rPr>
              <a:t>Miseq</a:t>
            </a:r>
            <a:endParaRPr lang="fr-CA" b="1">
              <a:latin typeface="Arial" panose="020B0604020202020204" pitchFamily="34" charset="0"/>
              <a:cs typeface="Arial" panose="020B0604020202020204" pitchFamily="34" charset="0"/>
            </a:endParaRPr>
          </a:p>
          <a:p>
            <a:pPr algn="ctr"/>
            <a:endParaRPr lang="fr-CA">
              <a:latin typeface="Arial" panose="020B0604020202020204" pitchFamily="34" charset="0"/>
              <a:cs typeface="Arial" panose="020B0604020202020204" pitchFamily="34" charset="0"/>
            </a:endParaRPr>
          </a:p>
        </p:txBody>
      </p:sp>
      <p:pic>
        <p:nvPicPr>
          <p:cNvPr id="39" name="Picture 6" descr="Thermal Cycler Repair - iFixit">
            <a:extLst>
              <a:ext uri="{FF2B5EF4-FFF2-40B4-BE49-F238E27FC236}">
                <a16:creationId xmlns:a16="http://schemas.microsoft.com/office/drawing/2014/main" id="{7F90D45D-0822-0995-A418-873E560012CE}"/>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22054" r="22053"/>
          <a:stretch/>
        </p:blipFill>
        <p:spPr bwMode="auto">
          <a:xfrm>
            <a:off x="2114437" y="2367567"/>
            <a:ext cx="2031325" cy="272574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CFA1C73-A21A-E75E-22A5-F1FB53531C03}"/>
              </a:ext>
            </a:extLst>
          </p:cNvPr>
          <p:cNvSpPr txBox="1"/>
          <p:nvPr/>
        </p:nvSpPr>
        <p:spPr>
          <a:xfrm>
            <a:off x="2300619" y="5066192"/>
            <a:ext cx="1479892" cy="646331"/>
          </a:xfrm>
          <a:prstGeom prst="rect">
            <a:avLst/>
          </a:prstGeom>
          <a:noFill/>
        </p:spPr>
        <p:txBody>
          <a:bodyPr wrap="none" rtlCol="0">
            <a:spAutoFit/>
          </a:bodyPr>
          <a:lstStyle/>
          <a:p>
            <a:pPr algn="ctr"/>
            <a:r>
              <a:rPr lang="fr-CA">
                <a:latin typeface="Arial" panose="020B0604020202020204" pitchFamily="34" charset="0"/>
                <a:cs typeface="Arial" panose="020B0604020202020204" pitchFamily="34" charset="0"/>
              </a:rPr>
              <a:t>Amplification</a:t>
            </a:r>
            <a:br>
              <a:rPr lang="fr-CA">
                <a:latin typeface="Arial" panose="020B0604020202020204" pitchFamily="34" charset="0"/>
                <a:cs typeface="Arial" panose="020B0604020202020204" pitchFamily="34" charset="0"/>
              </a:rPr>
            </a:br>
            <a:r>
              <a:rPr lang="fr-CA">
                <a:latin typeface="Arial" panose="020B0604020202020204" pitchFamily="34" charset="0"/>
                <a:cs typeface="Arial" panose="020B0604020202020204" pitchFamily="34" charset="0"/>
              </a:rPr>
              <a:t>par PCR</a:t>
            </a:r>
          </a:p>
        </p:txBody>
      </p:sp>
      <p:sp>
        <p:nvSpPr>
          <p:cNvPr id="40" name="Flèche vers la droite 13">
            <a:extLst>
              <a:ext uri="{FF2B5EF4-FFF2-40B4-BE49-F238E27FC236}">
                <a16:creationId xmlns:a16="http://schemas.microsoft.com/office/drawing/2014/main" id="{ED41E70A-53B1-1571-3BC8-0ACF9EEE80DF}"/>
              </a:ext>
            </a:extLst>
          </p:cNvPr>
          <p:cNvSpPr/>
          <p:nvPr/>
        </p:nvSpPr>
        <p:spPr>
          <a:xfrm>
            <a:off x="4047878" y="3631941"/>
            <a:ext cx="967149" cy="458587"/>
          </a:xfrm>
          <a:prstGeom prst="rightArrow">
            <a:avLst/>
          </a:prstGeom>
          <a:solidFill>
            <a:srgbClr val="CEDEEE"/>
          </a:solidFill>
          <a:ln>
            <a:solidFill>
              <a:srgbClr val="CED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Delay 41">
            <a:extLst>
              <a:ext uri="{FF2B5EF4-FFF2-40B4-BE49-F238E27FC236}">
                <a16:creationId xmlns:a16="http://schemas.microsoft.com/office/drawing/2014/main" id="{E372AECE-6FE2-EAC6-4C45-8A74C9C4A9D6}"/>
              </a:ext>
            </a:extLst>
          </p:cNvPr>
          <p:cNvSpPr/>
          <p:nvPr/>
        </p:nvSpPr>
        <p:spPr>
          <a:xfrm rot="5400000">
            <a:off x="177166" y="4176045"/>
            <a:ext cx="983001" cy="547957"/>
          </a:xfrm>
          <a:custGeom>
            <a:avLst/>
            <a:gdLst>
              <a:gd name="connsiteX0" fmla="*/ 0 w 998653"/>
              <a:gd name="connsiteY0" fmla="*/ 0 h 554307"/>
              <a:gd name="connsiteX1" fmla="*/ 499327 w 998653"/>
              <a:gd name="connsiteY1" fmla="*/ 0 h 554307"/>
              <a:gd name="connsiteX2" fmla="*/ 998654 w 998653"/>
              <a:gd name="connsiteY2" fmla="*/ 277154 h 554307"/>
              <a:gd name="connsiteX3" fmla="*/ 499327 w 998653"/>
              <a:gd name="connsiteY3" fmla="*/ 554308 h 554307"/>
              <a:gd name="connsiteX4" fmla="*/ 0 w 998653"/>
              <a:gd name="connsiteY4" fmla="*/ 554307 h 554307"/>
              <a:gd name="connsiteX5" fmla="*/ 0 w 998653"/>
              <a:gd name="connsiteY5" fmla="*/ 0 h 554307"/>
              <a:gd name="connsiteX0" fmla="*/ 0 w 998654"/>
              <a:gd name="connsiteY0" fmla="*/ 0 h 554307"/>
              <a:gd name="connsiteX1" fmla="*/ 499327 w 998654"/>
              <a:gd name="connsiteY1" fmla="*/ 0 h 554307"/>
              <a:gd name="connsiteX2" fmla="*/ 998654 w 998654"/>
              <a:gd name="connsiteY2" fmla="*/ 277154 h 554307"/>
              <a:gd name="connsiteX3" fmla="*/ 502502 w 998654"/>
              <a:gd name="connsiteY3" fmla="*/ 484458 h 554307"/>
              <a:gd name="connsiteX4" fmla="*/ 0 w 998654"/>
              <a:gd name="connsiteY4" fmla="*/ 554307 h 554307"/>
              <a:gd name="connsiteX5" fmla="*/ 0 w 998654"/>
              <a:gd name="connsiteY5" fmla="*/ 0 h 554307"/>
              <a:gd name="connsiteX0" fmla="*/ 0 w 998654"/>
              <a:gd name="connsiteY0" fmla="*/ 0 h 554307"/>
              <a:gd name="connsiteX1" fmla="*/ 499330 w 998654"/>
              <a:gd name="connsiteY1" fmla="*/ 69850 h 554307"/>
              <a:gd name="connsiteX2" fmla="*/ 998654 w 998654"/>
              <a:gd name="connsiteY2" fmla="*/ 277154 h 554307"/>
              <a:gd name="connsiteX3" fmla="*/ 502502 w 998654"/>
              <a:gd name="connsiteY3" fmla="*/ 484458 h 554307"/>
              <a:gd name="connsiteX4" fmla="*/ 0 w 998654"/>
              <a:gd name="connsiteY4" fmla="*/ 554307 h 554307"/>
              <a:gd name="connsiteX5" fmla="*/ 0 w 998654"/>
              <a:gd name="connsiteY5" fmla="*/ 0 h 554307"/>
              <a:gd name="connsiteX0" fmla="*/ 0 w 998654"/>
              <a:gd name="connsiteY0" fmla="*/ 0 h 554307"/>
              <a:gd name="connsiteX1" fmla="*/ 499330 w 998654"/>
              <a:gd name="connsiteY1" fmla="*/ 69850 h 554307"/>
              <a:gd name="connsiteX2" fmla="*/ 998654 w 998654"/>
              <a:gd name="connsiteY2" fmla="*/ 277154 h 554307"/>
              <a:gd name="connsiteX3" fmla="*/ 502502 w 998654"/>
              <a:gd name="connsiteY3" fmla="*/ 484458 h 554307"/>
              <a:gd name="connsiteX4" fmla="*/ 0 w 998654"/>
              <a:gd name="connsiteY4" fmla="*/ 554307 h 554307"/>
              <a:gd name="connsiteX5" fmla="*/ 0 w 998654"/>
              <a:gd name="connsiteY5" fmla="*/ 0 h 554307"/>
              <a:gd name="connsiteX0" fmla="*/ 0 w 998655"/>
              <a:gd name="connsiteY0" fmla="*/ 0 h 554307"/>
              <a:gd name="connsiteX1" fmla="*/ 499330 w 998655"/>
              <a:gd name="connsiteY1" fmla="*/ 69850 h 554307"/>
              <a:gd name="connsiteX2" fmla="*/ 998654 w 998655"/>
              <a:gd name="connsiteY2" fmla="*/ 277154 h 554307"/>
              <a:gd name="connsiteX3" fmla="*/ 502502 w 998655"/>
              <a:gd name="connsiteY3" fmla="*/ 484458 h 554307"/>
              <a:gd name="connsiteX4" fmla="*/ 0 w 998655"/>
              <a:gd name="connsiteY4" fmla="*/ 554307 h 554307"/>
              <a:gd name="connsiteX5" fmla="*/ 0 w 998655"/>
              <a:gd name="connsiteY5" fmla="*/ 0 h 554307"/>
              <a:gd name="connsiteX0" fmla="*/ 0 w 1027229"/>
              <a:gd name="connsiteY0" fmla="*/ 0 h 554307"/>
              <a:gd name="connsiteX1" fmla="*/ 499330 w 1027229"/>
              <a:gd name="connsiteY1" fmla="*/ 69850 h 554307"/>
              <a:gd name="connsiteX2" fmla="*/ 1027229 w 1027229"/>
              <a:gd name="connsiteY2" fmla="*/ 296204 h 554307"/>
              <a:gd name="connsiteX3" fmla="*/ 502502 w 1027229"/>
              <a:gd name="connsiteY3" fmla="*/ 484458 h 554307"/>
              <a:gd name="connsiteX4" fmla="*/ 0 w 1027229"/>
              <a:gd name="connsiteY4" fmla="*/ 554307 h 554307"/>
              <a:gd name="connsiteX5" fmla="*/ 0 w 1027229"/>
              <a:gd name="connsiteY5" fmla="*/ 0 h 554307"/>
              <a:gd name="connsiteX0" fmla="*/ 0 w 1048201"/>
              <a:gd name="connsiteY0" fmla="*/ 0 h 554307"/>
              <a:gd name="connsiteX1" fmla="*/ 499330 w 1048201"/>
              <a:gd name="connsiteY1" fmla="*/ 69850 h 554307"/>
              <a:gd name="connsiteX2" fmla="*/ 900893 w 1048201"/>
              <a:gd name="connsiteY2" fmla="*/ 156396 h 554307"/>
              <a:gd name="connsiteX3" fmla="*/ 1027229 w 1048201"/>
              <a:gd name="connsiteY3" fmla="*/ 296204 h 554307"/>
              <a:gd name="connsiteX4" fmla="*/ 502502 w 1048201"/>
              <a:gd name="connsiteY4" fmla="*/ 484458 h 554307"/>
              <a:gd name="connsiteX5" fmla="*/ 0 w 1048201"/>
              <a:gd name="connsiteY5" fmla="*/ 554307 h 554307"/>
              <a:gd name="connsiteX6" fmla="*/ 0 w 1048201"/>
              <a:gd name="connsiteY6" fmla="*/ 0 h 554307"/>
              <a:gd name="connsiteX0" fmla="*/ 0 w 1048201"/>
              <a:gd name="connsiteY0" fmla="*/ 0 h 554307"/>
              <a:gd name="connsiteX1" fmla="*/ 499330 w 1048201"/>
              <a:gd name="connsiteY1" fmla="*/ 69850 h 554307"/>
              <a:gd name="connsiteX2" fmla="*/ 900893 w 1048201"/>
              <a:gd name="connsiteY2" fmla="*/ 156396 h 554307"/>
              <a:gd name="connsiteX3" fmla="*/ 1027229 w 1048201"/>
              <a:gd name="connsiteY3" fmla="*/ 296204 h 554307"/>
              <a:gd name="connsiteX4" fmla="*/ 502502 w 1048201"/>
              <a:gd name="connsiteY4" fmla="*/ 484458 h 554307"/>
              <a:gd name="connsiteX5" fmla="*/ 0 w 1048201"/>
              <a:gd name="connsiteY5" fmla="*/ 554307 h 554307"/>
              <a:gd name="connsiteX6" fmla="*/ 0 w 1048201"/>
              <a:gd name="connsiteY6" fmla="*/ 0 h 554307"/>
              <a:gd name="connsiteX0" fmla="*/ 0 w 1048201"/>
              <a:gd name="connsiteY0" fmla="*/ 0 h 554307"/>
              <a:gd name="connsiteX1" fmla="*/ 499330 w 1048201"/>
              <a:gd name="connsiteY1" fmla="*/ 69850 h 554307"/>
              <a:gd name="connsiteX2" fmla="*/ 900893 w 1048201"/>
              <a:gd name="connsiteY2" fmla="*/ 156396 h 554307"/>
              <a:gd name="connsiteX3" fmla="*/ 1027229 w 1048201"/>
              <a:gd name="connsiteY3" fmla="*/ 296204 h 554307"/>
              <a:gd name="connsiteX4" fmla="*/ 502502 w 1048201"/>
              <a:gd name="connsiteY4" fmla="*/ 484458 h 554307"/>
              <a:gd name="connsiteX5" fmla="*/ 0 w 1048201"/>
              <a:gd name="connsiteY5" fmla="*/ 554307 h 554307"/>
              <a:gd name="connsiteX6" fmla="*/ 0 w 1048201"/>
              <a:gd name="connsiteY6" fmla="*/ 0 h 554307"/>
              <a:gd name="connsiteX0" fmla="*/ 0 w 1054461"/>
              <a:gd name="connsiteY0" fmla="*/ 0 h 554307"/>
              <a:gd name="connsiteX1" fmla="*/ 499330 w 1054461"/>
              <a:gd name="connsiteY1" fmla="*/ 69850 h 554307"/>
              <a:gd name="connsiteX2" fmla="*/ 929468 w 1054461"/>
              <a:gd name="connsiteY2" fmla="*/ 156396 h 554307"/>
              <a:gd name="connsiteX3" fmla="*/ 1027229 w 1054461"/>
              <a:gd name="connsiteY3" fmla="*/ 296204 h 554307"/>
              <a:gd name="connsiteX4" fmla="*/ 502502 w 1054461"/>
              <a:gd name="connsiteY4" fmla="*/ 484458 h 554307"/>
              <a:gd name="connsiteX5" fmla="*/ 0 w 1054461"/>
              <a:gd name="connsiteY5" fmla="*/ 554307 h 554307"/>
              <a:gd name="connsiteX6" fmla="*/ 0 w 1054461"/>
              <a:gd name="connsiteY6" fmla="*/ 0 h 554307"/>
              <a:gd name="connsiteX0" fmla="*/ 0 w 1050465"/>
              <a:gd name="connsiteY0" fmla="*/ 0 h 554307"/>
              <a:gd name="connsiteX1" fmla="*/ 499330 w 1050465"/>
              <a:gd name="connsiteY1" fmla="*/ 69850 h 554307"/>
              <a:gd name="connsiteX2" fmla="*/ 929468 w 1050465"/>
              <a:gd name="connsiteY2" fmla="*/ 156396 h 554307"/>
              <a:gd name="connsiteX3" fmla="*/ 1027229 w 1050465"/>
              <a:gd name="connsiteY3" fmla="*/ 296204 h 554307"/>
              <a:gd name="connsiteX4" fmla="*/ 502502 w 1050465"/>
              <a:gd name="connsiteY4" fmla="*/ 484458 h 554307"/>
              <a:gd name="connsiteX5" fmla="*/ 0 w 1050465"/>
              <a:gd name="connsiteY5" fmla="*/ 554307 h 554307"/>
              <a:gd name="connsiteX6" fmla="*/ 0 w 1050465"/>
              <a:gd name="connsiteY6" fmla="*/ 0 h 554307"/>
              <a:gd name="connsiteX0" fmla="*/ 0 w 1031663"/>
              <a:gd name="connsiteY0" fmla="*/ 0 h 554307"/>
              <a:gd name="connsiteX1" fmla="*/ 499330 w 1031663"/>
              <a:gd name="connsiteY1" fmla="*/ 69850 h 554307"/>
              <a:gd name="connsiteX2" fmla="*/ 929468 w 1031663"/>
              <a:gd name="connsiteY2" fmla="*/ 156396 h 554307"/>
              <a:gd name="connsiteX3" fmla="*/ 1005004 w 1031663"/>
              <a:gd name="connsiteY3" fmla="*/ 353354 h 554307"/>
              <a:gd name="connsiteX4" fmla="*/ 502502 w 1031663"/>
              <a:gd name="connsiteY4" fmla="*/ 484458 h 554307"/>
              <a:gd name="connsiteX5" fmla="*/ 0 w 1031663"/>
              <a:gd name="connsiteY5" fmla="*/ 554307 h 554307"/>
              <a:gd name="connsiteX6" fmla="*/ 0 w 1031663"/>
              <a:gd name="connsiteY6" fmla="*/ 0 h 554307"/>
              <a:gd name="connsiteX0" fmla="*/ 0 w 1007781"/>
              <a:gd name="connsiteY0" fmla="*/ 0 h 554307"/>
              <a:gd name="connsiteX1" fmla="*/ 499330 w 1007781"/>
              <a:gd name="connsiteY1" fmla="*/ 69850 h 554307"/>
              <a:gd name="connsiteX2" fmla="*/ 929468 w 1007781"/>
              <a:gd name="connsiteY2" fmla="*/ 156396 h 554307"/>
              <a:gd name="connsiteX3" fmla="*/ 1005004 w 1007781"/>
              <a:gd name="connsiteY3" fmla="*/ 353354 h 554307"/>
              <a:gd name="connsiteX4" fmla="*/ 856443 w 1007781"/>
              <a:gd name="connsiteY4" fmla="*/ 423096 h 554307"/>
              <a:gd name="connsiteX5" fmla="*/ 502502 w 1007781"/>
              <a:gd name="connsiteY5" fmla="*/ 484458 h 554307"/>
              <a:gd name="connsiteX6" fmla="*/ 0 w 1007781"/>
              <a:gd name="connsiteY6" fmla="*/ 554307 h 554307"/>
              <a:gd name="connsiteX7" fmla="*/ 0 w 1007781"/>
              <a:gd name="connsiteY7" fmla="*/ 0 h 554307"/>
              <a:gd name="connsiteX0" fmla="*/ 0 w 1029053"/>
              <a:gd name="connsiteY0" fmla="*/ 0 h 554307"/>
              <a:gd name="connsiteX1" fmla="*/ 499330 w 1029053"/>
              <a:gd name="connsiteY1" fmla="*/ 69850 h 554307"/>
              <a:gd name="connsiteX2" fmla="*/ 929468 w 1029053"/>
              <a:gd name="connsiteY2" fmla="*/ 156396 h 554307"/>
              <a:gd name="connsiteX3" fmla="*/ 1027229 w 1029053"/>
              <a:gd name="connsiteY3" fmla="*/ 289854 h 554307"/>
              <a:gd name="connsiteX4" fmla="*/ 856443 w 1029053"/>
              <a:gd name="connsiteY4" fmla="*/ 423096 h 554307"/>
              <a:gd name="connsiteX5" fmla="*/ 502502 w 1029053"/>
              <a:gd name="connsiteY5" fmla="*/ 484458 h 554307"/>
              <a:gd name="connsiteX6" fmla="*/ 0 w 1029053"/>
              <a:gd name="connsiteY6" fmla="*/ 554307 h 554307"/>
              <a:gd name="connsiteX7" fmla="*/ 0 w 1029053"/>
              <a:gd name="connsiteY7" fmla="*/ 0 h 554307"/>
              <a:gd name="connsiteX0" fmla="*/ 0 w 1027744"/>
              <a:gd name="connsiteY0" fmla="*/ 0 h 554307"/>
              <a:gd name="connsiteX1" fmla="*/ 499330 w 1027744"/>
              <a:gd name="connsiteY1" fmla="*/ 69850 h 554307"/>
              <a:gd name="connsiteX2" fmla="*/ 929468 w 1027744"/>
              <a:gd name="connsiteY2" fmla="*/ 156396 h 554307"/>
              <a:gd name="connsiteX3" fmla="*/ 1027229 w 1027744"/>
              <a:gd name="connsiteY3" fmla="*/ 289854 h 554307"/>
              <a:gd name="connsiteX4" fmla="*/ 856443 w 1027744"/>
              <a:gd name="connsiteY4" fmla="*/ 423096 h 554307"/>
              <a:gd name="connsiteX5" fmla="*/ 502502 w 1027744"/>
              <a:gd name="connsiteY5" fmla="*/ 484458 h 554307"/>
              <a:gd name="connsiteX6" fmla="*/ 0 w 1027744"/>
              <a:gd name="connsiteY6" fmla="*/ 554307 h 554307"/>
              <a:gd name="connsiteX7" fmla="*/ 0 w 1027744"/>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0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0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9525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9525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44450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44450 w 1028017"/>
              <a:gd name="connsiteY6" fmla="*/ 554307 h 554307"/>
              <a:gd name="connsiteX7" fmla="*/ 0 w 1028017"/>
              <a:gd name="connsiteY7" fmla="*/ 0 h 554307"/>
              <a:gd name="connsiteX0" fmla="*/ 31750 w 983567"/>
              <a:gd name="connsiteY0" fmla="*/ 0 h 541607"/>
              <a:gd name="connsiteX1" fmla="*/ 454880 w 983567"/>
              <a:gd name="connsiteY1" fmla="*/ 57150 h 541607"/>
              <a:gd name="connsiteX2" fmla="*/ 885018 w 983567"/>
              <a:gd name="connsiteY2" fmla="*/ 143696 h 541607"/>
              <a:gd name="connsiteX3" fmla="*/ 982779 w 983567"/>
              <a:gd name="connsiteY3" fmla="*/ 277154 h 541607"/>
              <a:gd name="connsiteX4" fmla="*/ 840571 w 983567"/>
              <a:gd name="connsiteY4" fmla="*/ 407221 h 541607"/>
              <a:gd name="connsiteX5" fmla="*/ 458052 w 983567"/>
              <a:gd name="connsiteY5" fmla="*/ 471758 h 541607"/>
              <a:gd name="connsiteX6" fmla="*/ 0 w 983567"/>
              <a:gd name="connsiteY6" fmla="*/ 541607 h 541607"/>
              <a:gd name="connsiteX7" fmla="*/ 31750 w 983567"/>
              <a:gd name="connsiteY7" fmla="*/ 0 h 541607"/>
              <a:gd name="connsiteX0" fmla="*/ 15875 w 983567"/>
              <a:gd name="connsiteY0" fmla="*/ 0 h 547957"/>
              <a:gd name="connsiteX1" fmla="*/ 454880 w 983567"/>
              <a:gd name="connsiteY1" fmla="*/ 635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83567"/>
              <a:gd name="connsiteY0" fmla="*/ 0 h 547957"/>
              <a:gd name="connsiteX1" fmla="*/ 454880 w 983567"/>
              <a:gd name="connsiteY1" fmla="*/ 635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83567"/>
              <a:gd name="connsiteY0" fmla="*/ 0 h 547957"/>
              <a:gd name="connsiteX1" fmla="*/ 448530 w 983567"/>
              <a:gd name="connsiteY1" fmla="*/ 762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83567"/>
              <a:gd name="connsiteY0" fmla="*/ 0 h 547957"/>
              <a:gd name="connsiteX1" fmla="*/ 448530 w 983567"/>
              <a:gd name="connsiteY1" fmla="*/ 762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90198"/>
              <a:gd name="connsiteY0" fmla="*/ 0 h 547957"/>
              <a:gd name="connsiteX1" fmla="*/ 448530 w 990198"/>
              <a:gd name="connsiteY1" fmla="*/ 76200 h 547957"/>
              <a:gd name="connsiteX2" fmla="*/ 885018 w 990198"/>
              <a:gd name="connsiteY2" fmla="*/ 150046 h 547957"/>
              <a:gd name="connsiteX3" fmla="*/ 961218 w 990198"/>
              <a:gd name="connsiteY3" fmla="*/ 197671 h 547957"/>
              <a:gd name="connsiteX4" fmla="*/ 982779 w 990198"/>
              <a:gd name="connsiteY4" fmla="*/ 283504 h 547957"/>
              <a:gd name="connsiteX5" fmla="*/ 840571 w 990198"/>
              <a:gd name="connsiteY5" fmla="*/ 413571 h 547957"/>
              <a:gd name="connsiteX6" fmla="*/ 458052 w 990198"/>
              <a:gd name="connsiteY6" fmla="*/ 478108 h 547957"/>
              <a:gd name="connsiteX7" fmla="*/ 0 w 990198"/>
              <a:gd name="connsiteY7" fmla="*/ 547957 h 547957"/>
              <a:gd name="connsiteX8" fmla="*/ 15875 w 990198"/>
              <a:gd name="connsiteY8"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15875 w 983001"/>
              <a:gd name="connsiteY9"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1031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37125 w 983001"/>
              <a:gd name="connsiteY9" fmla="*/ 276878 h 547957"/>
              <a:gd name="connsiteX10" fmla="*/ 15875 w 983001"/>
              <a:gd name="connsiteY10" fmla="*/ 0 h 54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3001" h="547957">
                <a:moveTo>
                  <a:pt x="15875" y="0"/>
                </a:moveTo>
                <a:cubicBezTo>
                  <a:pt x="165385" y="33867"/>
                  <a:pt x="311720" y="32808"/>
                  <a:pt x="448530" y="76200"/>
                </a:cubicBezTo>
                <a:cubicBezTo>
                  <a:pt x="594975" y="109674"/>
                  <a:pt x="816085" y="128195"/>
                  <a:pt x="885018" y="150046"/>
                </a:cubicBezTo>
                <a:cubicBezTo>
                  <a:pt x="968878" y="170820"/>
                  <a:pt x="944925" y="175428"/>
                  <a:pt x="961218" y="197671"/>
                </a:cubicBezTo>
                <a:cubicBezTo>
                  <a:pt x="977511" y="219914"/>
                  <a:pt x="984366" y="254400"/>
                  <a:pt x="982779" y="283504"/>
                </a:cubicBezTo>
                <a:cubicBezTo>
                  <a:pt x="981192" y="312608"/>
                  <a:pt x="975397" y="350619"/>
                  <a:pt x="951696" y="372297"/>
                </a:cubicBezTo>
                <a:cubicBezTo>
                  <a:pt x="927995" y="393975"/>
                  <a:pt x="921786" y="393819"/>
                  <a:pt x="840571" y="413571"/>
                </a:cubicBezTo>
                <a:cubicBezTo>
                  <a:pt x="756821" y="435422"/>
                  <a:pt x="599734" y="453594"/>
                  <a:pt x="458052" y="478108"/>
                </a:cubicBezTo>
                <a:cubicBezTo>
                  <a:pt x="293726" y="501391"/>
                  <a:pt x="167501" y="521499"/>
                  <a:pt x="0" y="547957"/>
                </a:cubicBezTo>
                <a:cubicBezTo>
                  <a:pt x="344" y="453587"/>
                  <a:pt x="4696" y="455470"/>
                  <a:pt x="37125" y="276878"/>
                </a:cubicBezTo>
                <a:cubicBezTo>
                  <a:pt x="35389" y="180575"/>
                  <a:pt x="25632" y="88282"/>
                  <a:pt x="15875" y="0"/>
                </a:cubicBezTo>
                <a:close/>
              </a:path>
            </a:pathLst>
          </a:custGeom>
          <a:solidFill>
            <a:srgbClr val="A8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3076" name="Picture 4" descr="3/10 filled Eppendorf tube with conical bottom and snap cap open - Drawing">
            <a:extLst>
              <a:ext uri="{FF2B5EF4-FFF2-40B4-BE49-F238E27FC236}">
                <a16:creationId xmlns:a16="http://schemas.microsoft.com/office/drawing/2014/main" id="{5912DDFB-06EC-2BEB-CB43-220A75B7A460}"/>
              </a:ext>
            </a:extLst>
          </p:cNvPr>
          <p:cNvPicPr>
            <a:picLocks noChangeAspect="1" noChangeArrowheads="1"/>
          </p:cNvPicPr>
          <p:nvPr/>
        </p:nvPicPr>
        <p:blipFill rotWithShape="1">
          <a:blip r:embed="rId4" cstate="email">
            <a:clrChange>
              <a:clrFrom>
                <a:srgbClr val="FFDF06"/>
              </a:clrFrom>
              <a:clrTo>
                <a:srgbClr val="FFDF06">
                  <a:alpha val="0"/>
                </a:srgbClr>
              </a:clrTo>
            </a:clrChange>
            <a:extLst>
              <a:ext uri="{28A0092B-C50C-407E-A947-70E740481C1C}">
                <a14:useLocalDpi xmlns:a14="http://schemas.microsoft.com/office/drawing/2010/main"/>
              </a:ext>
            </a:extLst>
          </a:blip>
          <a:srcRect l="24148" r="21028"/>
          <a:stretch/>
        </p:blipFill>
        <p:spPr bwMode="auto">
          <a:xfrm>
            <a:off x="86342" y="2615903"/>
            <a:ext cx="1343366" cy="2450290"/>
          </a:xfrm>
          <a:prstGeom prst="rect">
            <a:avLst/>
          </a:prstGeom>
          <a:noFill/>
          <a:extLst>
            <a:ext uri="{909E8E84-426E-40DD-AFC4-6F175D3DCCD1}">
              <a14:hiddenFill xmlns:a14="http://schemas.microsoft.com/office/drawing/2010/main">
                <a:solidFill>
                  <a:srgbClr val="FFFFFF"/>
                </a:solidFill>
              </a14:hiddenFill>
            </a:ext>
          </a:extLst>
        </p:spPr>
      </p:pic>
      <p:pic>
        <p:nvPicPr>
          <p:cNvPr id="44" name="Graphic 43" descr="DNA outline">
            <a:extLst>
              <a:ext uri="{FF2B5EF4-FFF2-40B4-BE49-F238E27FC236}">
                <a16:creationId xmlns:a16="http://schemas.microsoft.com/office/drawing/2014/main" id="{BCBD03D0-1F6B-81E1-AC21-3CDA20F245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8025" y="4095479"/>
            <a:ext cx="131171" cy="221982"/>
          </a:xfrm>
          <a:prstGeom prst="rect">
            <a:avLst/>
          </a:prstGeom>
        </p:spPr>
      </p:pic>
      <p:pic>
        <p:nvPicPr>
          <p:cNvPr id="45" name="Graphic 44" descr="DNA outline">
            <a:extLst>
              <a:ext uri="{FF2B5EF4-FFF2-40B4-BE49-F238E27FC236}">
                <a16:creationId xmlns:a16="http://schemas.microsoft.com/office/drawing/2014/main" id="{FB45C949-A4A8-5819-288A-4FF45DB86A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4729" y="4095479"/>
            <a:ext cx="131171" cy="221982"/>
          </a:xfrm>
          <a:prstGeom prst="rect">
            <a:avLst/>
          </a:prstGeom>
        </p:spPr>
      </p:pic>
      <p:pic>
        <p:nvPicPr>
          <p:cNvPr id="46" name="Graphic 45" descr="DNA outline">
            <a:extLst>
              <a:ext uri="{FF2B5EF4-FFF2-40B4-BE49-F238E27FC236}">
                <a16:creationId xmlns:a16="http://schemas.microsoft.com/office/drawing/2014/main" id="{43970B6F-2317-0DAB-ABD5-61C39ECA7B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0552" y="4670886"/>
            <a:ext cx="131171" cy="221982"/>
          </a:xfrm>
          <a:prstGeom prst="rect">
            <a:avLst/>
          </a:prstGeom>
        </p:spPr>
      </p:pic>
      <p:pic>
        <p:nvPicPr>
          <p:cNvPr id="47" name="Graphic 46" descr="DNA outline">
            <a:extLst>
              <a:ext uri="{FF2B5EF4-FFF2-40B4-BE49-F238E27FC236}">
                <a16:creationId xmlns:a16="http://schemas.microsoft.com/office/drawing/2014/main" id="{93B37A29-7CC7-7162-9C08-A1FADE4699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8666" y="4339032"/>
            <a:ext cx="131171" cy="221982"/>
          </a:xfrm>
          <a:prstGeom prst="rect">
            <a:avLst/>
          </a:prstGeom>
        </p:spPr>
      </p:pic>
      <p:sp>
        <p:nvSpPr>
          <p:cNvPr id="48" name="Delay 41">
            <a:extLst>
              <a:ext uri="{FF2B5EF4-FFF2-40B4-BE49-F238E27FC236}">
                <a16:creationId xmlns:a16="http://schemas.microsoft.com/office/drawing/2014/main" id="{7B3C22BA-200E-B2B9-2614-8503F66FEF92}"/>
              </a:ext>
            </a:extLst>
          </p:cNvPr>
          <p:cNvSpPr/>
          <p:nvPr/>
        </p:nvSpPr>
        <p:spPr>
          <a:xfrm rot="5400000">
            <a:off x="5130079" y="4174319"/>
            <a:ext cx="983001" cy="547957"/>
          </a:xfrm>
          <a:custGeom>
            <a:avLst/>
            <a:gdLst>
              <a:gd name="connsiteX0" fmla="*/ 0 w 998653"/>
              <a:gd name="connsiteY0" fmla="*/ 0 h 554307"/>
              <a:gd name="connsiteX1" fmla="*/ 499327 w 998653"/>
              <a:gd name="connsiteY1" fmla="*/ 0 h 554307"/>
              <a:gd name="connsiteX2" fmla="*/ 998654 w 998653"/>
              <a:gd name="connsiteY2" fmla="*/ 277154 h 554307"/>
              <a:gd name="connsiteX3" fmla="*/ 499327 w 998653"/>
              <a:gd name="connsiteY3" fmla="*/ 554308 h 554307"/>
              <a:gd name="connsiteX4" fmla="*/ 0 w 998653"/>
              <a:gd name="connsiteY4" fmla="*/ 554307 h 554307"/>
              <a:gd name="connsiteX5" fmla="*/ 0 w 998653"/>
              <a:gd name="connsiteY5" fmla="*/ 0 h 554307"/>
              <a:gd name="connsiteX0" fmla="*/ 0 w 998654"/>
              <a:gd name="connsiteY0" fmla="*/ 0 h 554307"/>
              <a:gd name="connsiteX1" fmla="*/ 499327 w 998654"/>
              <a:gd name="connsiteY1" fmla="*/ 0 h 554307"/>
              <a:gd name="connsiteX2" fmla="*/ 998654 w 998654"/>
              <a:gd name="connsiteY2" fmla="*/ 277154 h 554307"/>
              <a:gd name="connsiteX3" fmla="*/ 502502 w 998654"/>
              <a:gd name="connsiteY3" fmla="*/ 484458 h 554307"/>
              <a:gd name="connsiteX4" fmla="*/ 0 w 998654"/>
              <a:gd name="connsiteY4" fmla="*/ 554307 h 554307"/>
              <a:gd name="connsiteX5" fmla="*/ 0 w 998654"/>
              <a:gd name="connsiteY5" fmla="*/ 0 h 554307"/>
              <a:gd name="connsiteX0" fmla="*/ 0 w 998654"/>
              <a:gd name="connsiteY0" fmla="*/ 0 h 554307"/>
              <a:gd name="connsiteX1" fmla="*/ 499330 w 998654"/>
              <a:gd name="connsiteY1" fmla="*/ 69850 h 554307"/>
              <a:gd name="connsiteX2" fmla="*/ 998654 w 998654"/>
              <a:gd name="connsiteY2" fmla="*/ 277154 h 554307"/>
              <a:gd name="connsiteX3" fmla="*/ 502502 w 998654"/>
              <a:gd name="connsiteY3" fmla="*/ 484458 h 554307"/>
              <a:gd name="connsiteX4" fmla="*/ 0 w 998654"/>
              <a:gd name="connsiteY4" fmla="*/ 554307 h 554307"/>
              <a:gd name="connsiteX5" fmla="*/ 0 w 998654"/>
              <a:gd name="connsiteY5" fmla="*/ 0 h 554307"/>
              <a:gd name="connsiteX0" fmla="*/ 0 w 998654"/>
              <a:gd name="connsiteY0" fmla="*/ 0 h 554307"/>
              <a:gd name="connsiteX1" fmla="*/ 499330 w 998654"/>
              <a:gd name="connsiteY1" fmla="*/ 69850 h 554307"/>
              <a:gd name="connsiteX2" fmla="*/ 998654 w 998654"/>
              <a:gd name="connsiteY2" fmla="*/ 277154 h 554307"/>
              <a:gd name="connsiteX3" fmla="*/ 502502 w 998654"/>
              <a:gd name="connsiteY3" fmla="*/ 484458 h 554307"/>
              <a:gd name="connsiteX4" fmla="*/ 0 w 998654"/>
              <a:gd name="connsiteY4" fmla="*/ 554307 h 554307"/>
              <a:gd name="connsiteX5" fmla="*/ 0 w 998654"/>
              <a:gd name="connsiteY5" fmla="*/ 0 h 554307"/>
              <a:gd name="connsiteX0" fmla="*/ 0 w 998655"/>
              <a:gd name="connsiteY0" fmla="*/ 0 h 554307"/>
              <a:gd name="connsiteX1" fmla="*/ 499330 w 998655"/>
              <a:gd name="connsiteY1" fmla="*/ 69850 h 554307"/>
              <a:gd name="connsiteX2" fmla="*/ 998654 w 998655"/>
              <a:gd name="connsiteY2" fmla="*/ 277154 h 554307"/>
              <a:gd name="connsiteX3" fmla="*/ 502502 w 998655"/>
              <a:gd name="connsiteY3" fmla="*/ 484458 h 554307"/>
              <a:gd name="connsiteX4" fmla="*/ 0 w 998655"/>
              <a:gd name="connsiteY4" fmla="*/ 554307 h 554307"/>
              <a:gd name="connsiteX5" fmla="*/ 0 w 998655"/>
              <a:gd name="connsiteY5" fmla="*/ 0 h 554307"/>
              <a:gd name="connsiteX0" fmla="*/ 0 w 1027229"/>
              <a:gd name="connsiteY0" fmla="*/ 0 h 554307"/>
              <a:gd name="connsiteX1" fmla="*/ 499330 w 1027229"/>
              <a:gd name="connsiteY1" fmla="*/ 69850 h 554307"/>
              <a:gd name="connsiteX2" fmla="*/ 1027229 w 1027229"/>
              <a:gd name="connsiteY2" fmla="*/ 296204 h 554307"/>
              <a:gd name="connsiteX3" fmla="*/ 502502 w 1027229"/>
              <a:gd name="connsiteY3" fmla="*/ 484458 h 554307"/>
              <a:gd name="connsiteX4" fmla="*/ 0 w 1027229"/>
              <a:gd name="connsiteY4" fmla="*/ 554307 h 554307"/>
              <a:gd name="connsiteX5" fmla="*/ 0 w 1027229"/>
              <a:gd name="connsiteY5" fmla="*/ 0 h 554307"/>
              <a:gd name="connsiteX0" fmla="*/ 0 w 1048201"/>
              <a:gd name="connsiteY0" fmla="*/ 0 h 554307"/>
              <a:gd name="connsiteX1" fmla="*/ 499330 w 1048201"/>
              <a:gd name="connsiteY1" fmla="*/ 69850 h 554307"/>
              <a:gd name="connsiteX2" fmla="*/ 900893 w 1048201"/>
              <a:gd name="connsiteY2" fmla="*/ 156396 h 554307"/>
              <a:gd name="connsiteX3" fmla="*/ 1027229 w 1048201"/>
              <a:gd name="connsiteY3" fmla="*/ 296204 h 554307"/>
              <a:gd name="connsiteX4" fmla="*/ 502502 w 1048201"/>
              <a:gd name="connsiteY4" fmla="*/ 484458 h 554307"/>
              <a:gd name="connsiteX5" fmla="*/ 0 w 1048201"/>
              <a:gd name="connsiteY5" fmla="*/ 554307 h 554307"/>
              <a:gd name="connsiteX6" fmla="*/ 0 w 1048201"/>
              <a:gd name="connsiteY6" fmla="*/ 0 h 554307"/>
              <a:gd name="connsiteX0" fmla="*/ 0 w 1048201"/>
              <a:gd name="connsiteY0" fmla="*/ 0 h 554307"/>
              <a:gd name="connsiteX1" fmla="*/ 499330 w 1048201"/>
              <a:gd name="connsiteY1" fmla="*/ 69850 h 554307"/>
              <a:gd name="connsiteX2" fmla="*/ 900893 w 1048201"/>
              <a:gd name="connsiteY2" fmla="*/ 156396 h 554307"/>
              <a:gd name="connsiteX3" fmla="*/ 1027229 w 1048201"/>
              <a:gd name="connsiteY3" fmla="*/ 296204 h 554307"/>
              <a:gd name="connsiteX4" fmla="*/ 502502 w 1048201"/>
              <a:gd name="connsiteY4" fmla="*/ 484458 h 554307"/>
              <a:gd name="connsiteX5" fmla="*/ 0 w 1048201"/>
              <a:gd name="connsiteY5" fmla="*/ 554307 h 554307"/>
              <a:gd name="connsiteX6" fmla="*/ 0 w 1048201"/>
              <a:gd name="connsiteY6" fmla="*/ 0 h 554307"/>
              <a:gd name="connsiteX0" fmla="*/ 0 w 1048201"/>
              <a:gd name="connsiteY0" fmla="*/ 0 h 554307"/>
              <a:gd name="connsiteX1" fmla="*/ 499330 w 1048201"/>
              <a:gd name="connsiteY1" fmla="*/ 69850 h 554307"/>
              <a:gd name="connsiteX2" fmla="*/ 900893 w 1048201"/>
              <a:gd name="connsiteY2" fmla="*/ 156396 h 554307"/>
              <a:gd name="connsiteX3" fmla="*/ 1027229 w 1048201"/>
              <a:gd name="connsiteY3" fmla="*/ 296204 h 554307"/>
              <a:gd name="connsiteX4" fmla="*/ 502502 w 1048201"/>
              <a:gd name="connsiteY4" fmla="*/ 484458 h 554307"/>
              <a:gd name="connsiteX5" fmla="*/ 0 w 1048201"/>
              <a:gd name="connsiteY5" fmla="*/ 554307 h 554307"/>
              <a:gd name="connsiteX6" fmla="*/ 0 w 1048201"/>
              <a:gd name="connsiteY6" fmla="*/ 0 h 554307"/>
              <a:gd name="connsiteX0" fmla="*/ 0 w 1054461"/>
              <a:gd name="connsiteY0" fmla="*/ 0 h 554307"/>
              <a:gd name="connsiteX1" fmla="*/ 499330 w 1054461"/>
              <a:gd name="connsiteY1" fmla="*/ 69850 h 554307"/>
              <a:gd name="connsiteX2" fmla="*/ 929468 w 1054461"/>
              <a:gd name="connsiteY2" fmla="*/ 156396 h 554307"/>
              <a:gd name="connsiteX3" fmla="*/ 1027229 w 1054461"/>
              <a:gd name="connsiteY3" fmla="*/ 296204 h 554307"/>
              <a:gd name="connsiteX4" fmla="*/ 502502 w 1054461"/>
              <a:gd name="connsiteY4" fmla="*/ 484458 h 554307"/>
              <a:gd name="connsiteX5" fmla="*/ 0 w 1054461"/>
              <a:gd name="connsiteY5" fmla="*/ 554307 h 554307"/>
              <a:gd name="connsiteX6" fmla="*/ 0 w 1054461"/>
              <a:gd name="connsiteY6" fmla="*/ 0 h 554307"/>
              <a:gd name="connsiteX0" fmla="*/ 0 w 1050465"/>
              <a:gd name="connsiteY0" fmla="*/ 0 h 554307"/>
              <a:gd name="connsiteX1" fmla="*/ 499330 w 1050465"/>
              <a:gd name="connsiteY1" fmla="*/ 69850 h 554307"/>
              <a:gd name="connsiteX2" fmla="*/ 929468 w 1050465"/>
              <a:gd name="connsiteY2" fmla="*/ 156396 h 554307"/>
              <a:gd name="connsiteX3" fmla="*/ 1027229 w 1050465"/>
              <a:gd name="connsiteY3" fmla="*/ 296204 h 554307"/>
              <a:gd name="connsiteX4" fmla="*/ 502502 w 1050465"/>
              <a:gd name="connsiteY4" fmla="*/ 484458 h 554307"/>
              <a:gd name="connsiteX5" fmla="*/ 0 w 1050465"/>
              <a:gd name="connsiteY5" fmla="*/ 554307 h 554307"/>
              <a:gd name="connsiteX6" fmla="*/ 0 w 1050465"/>
              <a:gd name="connsiteY6" fmla="*/ 0 h 554307"/>
              <a:gd name="connsiteX0" fmla="*/ 0 w 1031663"/>
              <a:gd name="connsiteY0" fmla="*/ 0 h 554307"/>
              <a:gd name="connsiteX1" fmla="*/ 499330 w 1031663"/>
              <a:gd name="connsiteY1" fmla="*/ 69850 h 554307"/>
              <a:gd name="connsiteX2" fmla="*/ 929468 w 1031663"/>
              <a:gd name="connsiteY2" fmla="*/ 156396 h 554307"/>
              <a:gd name="connsiteX3" fmla="*/ 1005004 w 1031663"/>
              <a:gd name="connsiteY3" fmla="*/ 353354 h 554307"/>
              <a:gd name="connsiteX4" fmla="*/ 502502 w 1031663"/>
              <a:gd name="connsiteY4" fmla="*/ 484458 h 554307"/>
              <a:gd name="connsiteX5" fmla="*/ 0 w 1031663"/>
              <a:gd name="connsiteY5" fmla="*/ 554307 h 554307"/>
              <a:gd name="connsiteX6" fmla="*/ 0 w 1031663"/>
              <a:gd name="connsiteY6" fmla="*/ 0 h 554307"/>
              <a:gd name="connsiteX0" fmla="*/ 0 w 1007781"/>
              <a:gd name="connsiteY0" fmla="*/ 0 h 554307"/>
              <a:gd name="connsiteX1" fmla="*/ 499330 w 1007781"/>
              <a:gd name="connsiteY1" fmla="*/ 69850 h 554307"/>
              <a:gd name="connsiteX2" fmla="*/ 929468 w 1007781"/>
              <a:gd name="connsiteY2" fmla="*/ 156396 h 554307"/>
              <a:gd name="connsiteX3" fmla="*/ 1005004 w 1007781"/>
              <a:gd name="connsiteY3" fmla="*/ 353354 h 554307"/>
              <a:gd name="connsiteX4" fmla="*/ 856443 w 1007781"/>
              <a:gd name="connsiteY4" fmla="*/ 423096 h 554307"/>
              <a:gd name="connsiteX5" fmla="*/ 502502 w 1007781"/>
              <a:gd name="connsiteY5" fmla="*/ 484458 h 554307"/>
              <a:gd name="connsiteX6" fmla="*/ 0 w 1007781"/>
              <a:gd name="connsiteY6" fmla="*/ 554307 h 554307"/>
              <a:gd name="connsiteX7" fmla="*/ 0 w 1007781"/>
              <a:gd name="connsiteY7" fmla="*/ 0 h 554307"/>
              <a:gd name="connsiteX0" fmla="*/ 0 w 1029053"/>
              <a:gd name="connsiteY0" fmla="*/ 0 h 554307"/>
              <a:gd name="connsiteX1" fmla="*/ 499330 w 1029053"/>
              <a:gd name="connsiteY1" fmla="*/ 69850 h 554307"/>
              <a:gd name="connsiteX2" fmla="*/ 929468 w 1029053"/>
              <a:gd name="connsiteY2" fmla="*/ 156396 h 554307"/>
              <a:gd name="connsiteX3" fmla="*/ 1027229 w 1029053"/>
              <a:gd name="connsiteY3" fmla="*/ 289854 h 554307"/>
              <a:gd name="connsiteX4" fmla="*/ 856443 w 1029053"/>
              <a:gd name="connsiteY4" fmla="*/ 423096 h 554307"/>
              <a:gd name="connsiteX5" fmla="*/ 502502 w 1029053"/>
              <a:gd name="connsiteY5" fmla="*/ 484458 h 554307"/>
              <a:gd name="connsiteX6" fmla="*/ 0 w 1029053"/>
              <a:gd name="connsiteY6" fmla="*/ 554307 h 554307"/>
              <a:gd name="connsiteX7" fmla="*/ 0 w 1029053"/>
              <a:gd name="connsiteY7" fmla="*/ 0 h 554307"/>
              <a:gd name="connsiteX0" fmla="*/ 0 w 1027744"/>
              <a:gd name="connsiteY0" fmla="*/ 0 h 554307"/>
              <a:gd name="connsiteX1" fmla="*/ 499330 w 1027744"/>
              <a:gd name="connsiteY1" fmla="*/ 69850 h 554307"/>
              <a:gd name="connsiteX2" fmla="*/ 929468 w 1027744"/>
              <a:gd name="connsiteY2" fmla="*/ 156396 h 554307"/>
              <a:gd name="connsiteX3" fmla="*/ 1027229 w 1027744"/>
              <a:gd name="connsiteY3" fmla="*/ 289854 h 554307"/>
              <a:gd name="connsiteX4" fmla="*/ 856443 w 1027744"/>
              <a:gd name="connsiteY4" fmla="*/ 423096 h 554307"/>
              <a:gd name="connsiteX5" fmla="*/ 502502 w 1027744"/>
              <a:gd name="connsiteY5" fmla="*/ 484458 h 554307"/>
              <a:gd name="connsiteX6" fmla="*/ 0 w 1027744"/>
              <a:gd name="connsiteY6" fmla="*/ 554307 h 554307"/>
              <a:gd name="connsiteX7" fmla="*/ 0 w 1027744"/>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0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0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9525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9525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44450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44450 w 1028017"/>
              <a:gd name="connsiteY6" fmla="*/ 554307 h 554307"/>
              <a:gd name="connsiteX7" fmla="*/ 0 w 1028017"/>
              <a:gd name="connsiteY7" fmla="*/ 0 h 554307"/>
              <a:gd name="connsiteX0" fmla="*/ 31750 w 983567"/>
              <a:gd name="connsiteY0" fmla="*/ 0 h 541607"/>
              <a:gd name="connsiteX1" fmla="*/ 454880 w 983567"/>
              <a:gd name="connsiteY1" fmla="*/ 57150 h 541607"/>
              <a:gd name="connsiteX2" fmla="*/ 885018 w 983567"/>
              <a:gd name="connsiteY2" fmla="*/ 143696 h 541607"/>
              <a:gd name="connsiteX3" fmla="*/ 982779 w 983567"/>
              <a:gd name="connsiteY3" fmla="*/ 277154 h 541607"/>
              <a:gd name="connsiteX4" fmla="*/ 840571 w 983567"/>
              <a:gd name="connsiteY4" fmla="*/ 407221 h 541607"/>
              <a:gd name="connsiteX5" fmla="*/ 458052 w 983567"/>
              <a:gd name="connsiteY5" fmla="*/ 471758 h 541607"/>
              <a:gd name="connsiteX6" fmla="*/ 0 w 983567"/>
              <a:gd name="connsiteY6" fmla="*/ 541607 h 541607"/>
              <a:gd name="connsiteX7" fmla="*/ 31750 w 983567"/>
              <a:gd name="connsiteY7" fmla="*/ 0 h 541607"/>
              <a:gd name="connsiteX0" fmla="*/ 15875 w 983567"/>
              <a:gd name="connsiteY0" fmla="*/ 0 h 547957"/>
              <a:gd name="connsiteX1" fmla="*/ 454880 w 983567"/>
              <a:gd name="connsiteY1" fmla="*/ 635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83567"/>
              <a:gd name="connsiteY0" fmla="*/ 0 h 547957"/>
              <a:gd name="connsiteX1" fmla="*/ 454880 w 983567"/>
              <a:gd name="connsiteY1" fmla="*/ 635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83567"/>
              <a:gd name="connsiteY0" fmla="*/ 0 h 547957"/>
              <a:gd name="connsiteX1" fmla="*/ 448530 w 983567"/>
              <a:gd name="connsiteY1" fmla="*/ 762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83567"/>
              <a:gd name="connsiteY0" fmla="*/ 0 h 547957"/>
              <a:gd name="connsiteX1" fmla="*/ 448530 w 983567"/>
              <a:gd name="connsiteY1" fmla="*/ 762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90198"/>
              <a:gd name="connsiteY0" fmla="*/ 0 h 547957"/>
              <a:gd name="connsiteX1" fmla="*/ 448530 w 990198"/>
              <a:gd name="connsiteY1" fmla="*/ 76200 h 547957"/>
              <a:gd name="connsiteX2" fmla="*/ 885018 w 990198"/>
              <a:gd name="connsiteY2" fmla="*/ 150046 h 547957"/>
              <a:gd name="connsiteX3" fmla="*/ 961218 w 990198"/>
              <a:gd name="connsiteY3" fmla="*/ 197671 h 547957"/>
              <a:gd name="connsiteX4" fmla="*/ 982779 w 990198"/>
              <a:gd name="connsiteY4" fmla="*/ 283504 h 547957"/>
              <a:gd name="connsiteX5" fmla="*/ 840571 w 990198"/>
              <a:gd name="connsiteY5" fmla="*/ 413571 h 547957"/>
              <a:gd name="connsiteX6" fmla="*/ 458052 w 990198"/>
              <a:gd name="connsiteY6" fmla="*/ 478108 h 547957"/>
              <a:gd name="connsiteX7" fmla="*/ 0 w 990198"/>
              <a:gd name="connsiteY7" fmla="*/ 547957 h 547957"/>
              <a:gd name="connsiteX8" fmla="*/ 15875 w 990198"/>
              <a:gd name="connsiteY8"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15875 w 983001"/>
              <a:gd name="connsiteY9"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1031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37125 w 983001"/>
              <a:gd name="connsiteY9" fmla="*/ 276878 h 547957"/>
              <a:gd name="connsiteX10" fmla="*/ 15875 w 983001"/>
              <a:gd name="connsiteY10" fmla="*/ 0 h 54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3001" h="547957">
                <a:moveTo>
                  <a:pt x="15875" y="0"/>
                </a:moveTo>
                <a:cubicBezTo>
                  <a:pt x="165385" y="33867"/>
                  <a:pt x="311720" y="32808"/>
                  <a:pt x="448530" y="76200"/>
                </a:cubicBezTo>
                <a:cubicBezTo>
                  <a:pt x="594975" y="109674"/>
                  <a:pt x="816085" y="128195"/>
                  <a:pt x="885018" y="150046"/>
                </a:cubicBezTo>
                <a:cubicBezTo>
                  <a:pt x="968878" y="170820"/>
                  <a:pt x="944925" y="175428"/>
                  <a:pt x="961218" y="197671"/>
                </a:cubicBezTo>
                <a:cubicBezTo>
                  <a:pt x="977511" y="219914"/>
                  <a:pt x="984366" y="254400"/>
                  <a:pt x="982779" y="283504"/>
                </a:cubicBezTo>
                <a:cubicBezTo>
                  <a:pt x="981192" y="312608"/>
                  <a:pt x="975397" y="350619"/>
                  <a:pt x="951696" y="372297"/>
                </a:cubicBezTo>
                <a:cubicBezTo>
                  <a:pt x="927995" y="393975"/>
                  <a:pt x="921786" y="393819"/>
                  <a:pt x="840571" y="413571"/>
                </a:cubicBezTo>
                <a:cubicBezTo>
                  <a:pt x="756821" y="435422"/>
                  <a:pt x="599734" y="453594"/>
                  <a:pt x="458052" y="478108"/>
                </a:cubicBezTo>
                <a:cubicBezTo>
                  <a:pt x="293726" y="501391"/>
                  <a:pt x="167501" y="521499"/>
                  <a:pt x="0" y="547957"/>
                </a:cubicBezTo>
                <a:cubicBezTo>
                  <a:pt x="344" y="453587"/>
                  <a:pt x="4696" y="455470"/>
                  <a:pt x="37125" y="276878"/>
                </a:cubicBezTo>
                <a:cubicBezTo>
                  <a:pt x="35389" y="180575"/>
                  <a:pt x="25632" y="88282"/>
                  <a:pt x="15875" y="0"/>
                </a:cubicBezTo>
                <a:close/>
              </a:path>
            </a:pathLst>
          </a:custGeom>
          <a:solidFill>
            <a:srgbClr val="A8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49" name="Picture 4" descr="3/10 filled Eppendorf tube with conical bottom and snap cap open - Drawing">
            <a:extLst>
              <a:ext uri="{FF2B5EF4-FFF2-40B4-BE49-F238E27FC236}">
                <a16:creationId xmlns:a16="http://schemas.microsoft.com/office/drawing/2014/main" id="{21855AAD-60A3-D411-383A-A325A213E730}"/>
              </a:ext>
            </a:extLst>
          </p:cNvPr>
          <p:cNvPicPr>
            <a:picLocks noChangeAspect="1" noChangeArrowheads="1"/>
          </p:cNvPicPr>
          <p:nvPr/>
        </p:nvPicPr>
        <p:blipFill rotWithShape="1">
          <a:blip r:embed="rId4" cstate="email">
            <a:clrChange>
              <a:clrFrom>
                <a:srgbClr val="FFDF06"/>
              </a:clrFrom>
              <a:clrTo>
                <a:srgbClr val="FFDF06">
                  <a:alpha val="0"/>
                </a:srgbClr>
              </a:clrTo>
            </a:clrChange>
            <a:extLst>
              <a:ext uri="{28A0092B-C50C-407E-A947-70E740481C1C}">
                <a14:useLocalDpi xmlns:a14="http://schemas.microsoft.com/office/drawing/2010/main"/>
              </a:ext>
            </a:extLst>
          </a:blip>
          <a:srcRect l="24148" r="21028"/>
          <a:stretch/>
        </p:blipFill>
        <p:spPr bwMode="auto">
          <a:xfrm>
            <a:off x="5039255" y="2614177"/>
            <a:ext cx="1343366" cy="2450290"/>
          </a:xfrm>
          <a:prstGeom prst="rect">
            <a:avLst/>
          </a:prstGeom>
          <a:noFill/>
          <a:extLst>
            <a:ext uri="{909E8E84-426E-40DD-AFC4-6F175D3DCCD1}">
              <a14:hiddenFill xmlns:a14="http://schemas.microsoft.com/office/drawing/2010/main">
                <a:solidFill>
                  <a:srgbClr val="FFFFFF"/>
                </a:solidFill>
              </a14:hiddenFill>
            </a:ext>
          </a:extLst>
        </p:spPr>
      </p:pic>
      <p:pic>
        <p:nvPicPr>
          <p:cNvPr id="50" name="Graphic 49" descr="DNA outline">
            <a:extLst>
              <a:ext uri="{FF2B5EF4-FFF2-40B4-BE49-F238E27FC236}">
                <a16:creationId xmlns:a16="http://schemas.microsoft.com/office/drawing/2014/main" id="{7897CC99-8199-65AE-FCC9-2A6AF6DF9E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0938" y="4093753"/>
            <a:ext cx="131171" cy="221982"/>
          </a:xfrm>
          <a:prstGeom prst="rect">
            <a:avLst/>
          </a:prstGeom>
        </p:spPr>
      </p:pic>
      <p:pic>
        <p:nvPicPr>
          <p:cNvPr id="51" name="Graphic 50" descr="DNA outline">
            <a:extLst>
              <a:ext uri="{FF2B5EF4-FFF2-40B4-BE49-F238E27FC236}">
                <a16:creationId xmlns:a16="http://schemas.microsoft.com/office/drawing/2014/main" id="{2775CD95-5F31-D1FA-F487-E699E366B4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37642" y="4093753"/>
            <a:ext cx="131171" cy="221982"/>
          </a:xfrm>
          <a:prstGeom prst="rect">
            <a:avLst/>
          </a:prstGeom>
        </p:spPr>
      </p:pic>
      <p:pic>
        <p:nvPicPr>
          <p:cNvPr id="52" name="Graphic 51" descr="DNA outline">
            <a:extLst>
              <a:ext uri="{FF2B5EF4-FFF2-40B4-BE49-F238E27FC236}">
                <a16:creationId xmlns:a16="http://schemas.microsoft.com/office/drawing/2014/main" id="{93D8D5C4-CC8E-8597-1AEB-AA68D24CF8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63465" y="4669160"/>
            <a:ext cx="131171" cy="221982"/>
          </a:xfrm>
          <a:prstGeom prst="rect">
            <a:avLst/>
          </a:prstGeom>
        </p:spPr>
      </p:pic>
      <p:pic>
        <p:nvPicPr>
          <p:cNvPr id="53" name="Graphic 52" descr="DNA outline">
            <a:extLst>
              <a:ext uri="{FF2B5EF4-FFF2-40B4-BE49-F238E27FC236}">
                <a16:creationId xmlns:a16="http://schemas.microsoft.com/office/drawing/2014/main" id="{5C0E7F05-CE11-9B72-EFBD-309BFE305FC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21579" y="4337306"/>
            <a:ext cx="131171" cy="221982"/>
          </a:xfrm>
          <a:prstGeom prst="rect">
            <a:avLst/>
          </a:prstGeom>
        </p:spPr>
      </p:pic>
      <p:pic>
        <p:nvPicPr>
          <p:cNvPr id="54" name="Graphic 53" descr="DNA outline">
            <a:extLst>
              <a:ext uri="{FF2B5EF4-FFF2-40B4-BE49-F238E27FC236}">
                <a16:creationId xmlns:a16="http://schemas.microsoft.com/office/drawing/2014/main" id="{4A9F4681-9560-F7E8-13EE-6BE87BCA06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18510" y="4022831"/>
            <a:ext cx="131171" cy="221982"/>
          </a:xfrm>
          <a:prstGeom prst="rect">
            <a:avLst/>
          </a:prstGeom>
        </p:spPr>
      </p:pic>
      <p:pic>
        <p:nvPicPr>
          <p:cNvPr id="55" name="Graphic 54" descr="DNA outline">
            <a:extLst>
              <a:ext uri="{FF2B5EF4-FFF2-40B4-BE49-F238E27FC236}">
                <a16:creationId xmlns:a16="http://schemas.microsoft.com/office/drawing/2014/main" id="{A3B02461-2710-F801-A19E-407BB341B9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48352" y="4416570"/>
            <a:ext cx="131171" cy="221982"/>
          </a:xfrm>
          <a:prstGeom prst="rect">
            <a:avLst/>
          </a:prstGeom>
        </p:spPr>
      </p:pic>
      <p:pic>
        <p:nvPicPr>
          <p:cNvPr id="57" name="Graphic 56" descr="DNA outline">
            <a:extLst>
              <a:ext uri="{FF2B5EF4-FFF2-40B4-BE49-F238E27FC236}">
                <a16:creationId xmlns:a16="http://schemas.microsoft.com/office/drawing/2014/main" id="{1223DB1F-C54C-D82A-5BBB-7A15F4A997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1334718">
            <a:off x="5467540" y="4541237"/>
            <a:ext cx="131171" cy="221982"/>
          </a:xfrm>
          <a:prstGeom prst="rect">
            <a:avLst/>
          </a:prstGeom>
        </p:spPr>
      </p:pic>
      <p:pic>
        <p:nvPicPr>
          <p:cNvPr id="58" name="Graphic 57" descr="DNA outline">
            <a:extLst>
              <a:ext uri="{FF2B5EF4-FFF2-40B4-BE49-F238E27FC236}">
                <a16:creationId xmlns:a16="http://schemas.microsoft.com/office/drawing/2014/main" id="{7B902EC2-5036-4B3F-9CEA-63A672A764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496306">
            <a:off x="5606293" y="4115326"/>
            <a:ext cx="131171" cy="221982"/>
          </a:xfrm>
          <a:prstGeom prst="rect">
            <a:avLst/>
          </a:prstGeom>
        </p:spPr>
      </p:pic>
      <p:pic>
        <p:nvPicPr>
          <p:cNvPr id="59" name="Graphic 58" descr="DNA outline">
            <a:extLst>
              <a:ext uri="{FF2B5EF4-FFF2-40B4-BE49-F238E27FC236}">
                <a16:creationId xmlns:a16="http://schemas.microsoft.com/office/drawing/2014/main" id="{1773DF4A-A224-EC10-807C-E3FFDE4193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496306">
            <a:off x="5646664" y="4576193"/>
            <a:ext cx="131171" cy="221982"/>
          </a:xfrm>
          <a:prstGeom prst="rect">
            <a:avLst/>
          </a:prstGeom>
        </p:spPr>
      </p:pic>
      <p:pic>
        <p:nvPicPr>
          <p:cNvPr id="60" name="Graphic 59" descr="DNA outline">
            <a:extLst>
              <a:ext uri="{FF2B5EF4-FFF2-40B4-BE49-F238E27FC236}">
                <a16:creationId xmlns:a16="http://schemas.microsoft.com/office/drawing/2014/main" id="{6605A266-02B1-E73F-D6D1-8B9D2A276E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496306">
            <a:off x="5492602" y="4272088"/>
            <a:ext cx="131171" cy="221982"/>
          </a:xfrm>
          <a:prstGeom prst="rect">
            <a:avLst/>
          </a:prstGeom>
        </p:spPr>
      </p:pic>
      <p:pic>
        <p:nvPicPr>
          <p:cNvPr id="63" name="Graphic 62" descr="DNA outline">
            <a:extLst>
              <a:ext uri="{FF2B5EF4-FFF2-40B4-BE49-F238E27FC236}">
                <a16:creationId xmlns:a16="http://schemas.microsoft.com/office/drawing/2014/main" id="{054D913B-5411-73BA-3DAC-D715215B53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1126365">
            <a:off x="5404228" y="4329350"/>
            <a:ext cx="131171" cy="221982"/>
          </a:xfrm>
          <a:prstGeom prst="rect">
            <a:avLst/>
          </a:prstGeom>
        </p:spPr>
      </p:pic>
      <p:pic>
        <p:nvPicPr>
          <p:cNvPr id="128" name="Graphic 127" descr="DNA outline">
            <a:extLst>
              <a:ext uri="{FF2B5EF4-FFF2-40B4-BE49-F238E27FC236}">
                <a16:creationId xmlns:a16="http://schemas.microsoft.com/office/drawing/2014/main" id="{C98192A5-51C9-3333-084C-54BFF2719E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496306">
            <a:off x="5700234" y="4327527"/>
            <a:ext cx="131171" cy="221982"/>
          </a:xfrm>
          <a:prstGeom prst="rect">
            <a:avLst/>
          </a:prstGeom>
        </p:spPr>
      </p:pic>
      <p:sp>
        <p:nvSpPr>
          <p:cNvPr id="129" name="ZoneTexte 9">
            <a:extLst>
              <a:ext uri="{FF2B5EF4-FFF2-40B4-BE49-F238E27FC236}">
                <a16:creationId xmlns:a16="http://schemas.microsoft.com/office/drawing/2014/main" id="{A82770AE-C7FB-3238-AB7C-6569147D62A7}"/>
              </a:ext>
            </a:extLst>
          </p:cNvPr>
          <p:cNvSpPr txBox="1"/>
          <p:nvPr/>
        </p:nvSpPr>
        <p:spPr>
          <a:xfrm>
            <a:off x="10491087" y="3648793"/>
            <a:ext cx="1432560" cy="1291005"/>
          </a:xfrm>
          <a:prstGeom prst="rect">
            <a:avLst/>
          </a:prstGeom>
          <a:solidFill>
            <a:schemeClr val="bg1"/>
          </a:solidFill>
        </p:spPr>
        <p:txBody>
          <a:bodyPr wrap="square" rtlCol="0">
            <a:spAutoFit/>
          </a:bodyPr>
          <a:lstStyle/>
          <a:p>
            <a:pPr algn="ctr"/>
            <a:endParaRPr lang="en-CA" sz="2800" b="1">
              <a:latin typeface="+mj-lt"/>
            </a:endParaRPr>
          </a:p>
        </p:txBody>
      </p:sp>
      <p:pic>
        <p:nvPicPr>
          <p:cNvPr id="139" name="Image 7">
            <a:extLst>
              <a:ext uri="{FF2B5EF4-FFF2-40B4-BE49-F238E27FC236}">
                <a16:creationId xmlns:a16="http://schemas.microsoft.com/office/drawing/2014/main" id="{470A6377-7841-20DC-3A9A-5136627E44BD}"/>
              </a:ext>
            </a:extLst>
          </p:cNvPr>
          <p:cNvPicPr>
            <a:picLocks noChangeAspect="1"/>
          </p:cNvPicPr>
          <p:nvPr/>
        </p:nvPicPr>
        <p:blipFill rotWithShape="1">
          <a:blip r:embed="rId7" cstate="email">
            <a:alphaModFix amt="88000"/>
            <a:extLst>
              <a:ext uri="{28A0092B-C50C-407E-A947-70E740481C1C}">
                <a14:useLocalDpi xmlns:a14="http://schemas.microsoft.com/office/drawing/2010/main"/>
              </a:ext>
            </a:extLst>
          </a:blip>
          <a:srcRect l="73592" t="66949" r="14263"/>
          <a:stretch/>
        </p:blipFill>
        <p:spPr>
          <a:xfrm rot="707668">
            <a:off x="8566233" y="3500814"/>
            <a:ext cx="1890819" cy="1243110"/>
          </a:xfrm>
          <a:prstGeom prst="rect">
            <a:avLst/>
          </a:prstGeom>
        </p:spPr>
      </p:pic>
      <p:grpSp>
        <p:nvGrpSpPr>
          <p:cNvPr id="135" name="Group 134">
            <a:extLst>
              <a:ext uri="{FF2B5EF4-FFF2-40B4-BE49-F238E27FC236}">
                <a16:creationId xmlns:a16="http://schemas.microsoft.com/office/drawing/2014/main" id="{C3935212-BDB9-8ECE-E422-EA8C61F03F4D}"/>
              </a:ext>
            </a:extLst>
          </p:cNvPr>
          <p:cNvGrpSpPr/>
          <p:nvPr/>
        </p:nvGrpSpPr>
        <p:grpSpPr>
          <a:xfrm>
            <a:off x="10382156" y="3487803"/>
            <a:ext cx="1698971" cy="1291218"/>
            <a:chOff x="9625745" y="3791270"/>
            <a:chExt cx="1698971" cy="1291218"/>
          </a:xfrm>
        </p:grpSpPr>
        <p:pic>
          <p:nvPicPr>
            <p:cNvPr id="137" name="Picture 8" descr="DUERP – Alea Prevention, transformez vos obligations règlementaires en  opportunités">
              <a:extLst>
                <a:ext uri="{FF2B5EF4-FFF2-40B4-BE49-F238E27FC236}">
                  <a16:creationId xmlns:a16="http://schemas.microsoft.com/office/drawing/2014/main" id="{4FA2B736-CB8D-D9F2-6456-1F09DF2E6027}"/>
                </a:ext>
              </a:extLst>
            </p:cNvPr>
            <p:cNvPicPr>
              <a:picLocks noChangeAspect="1" noChangeArrowheads="1"/>
            </p:cNvPicPr>
            <p:nvPr/>
          </p:nvPicPr>
          <p:blipFill>
            <a:blip r:embed="rId8" cstate="email">
              <a:alphaModFix amt="85000"/>
              <a:extLst>
                <a:ext uri="{28A0092B-C50C-407E-A947-70E740481C1C}">
                  <a14:useLocalDpi xmlns:a14="http://schemas.microsoft.com/office/drawing/2010/main"/>
                </a:ext>
              </a:extLst>
            </a:blip>
            <a:srcRect/>
            <a:stretch>
              <a:fillRect/>
            </a:stretch>
          </p:blipFill>
          <p:spPr bwMode="auto">
            <a:xfrm>
              <a:off x="9625745" y="3791270"/>
              <a:ext cx="1698971" cy="1291218"/>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A DADA2 logo · Issue #352 · benjjneb/dada2 · GitHub">
              <a:extLst>
                <a:ext uri="{FF2B5EF4-FFF2-40B4-BE49-F238E27FC236}">
                  <a16:creationId xmlns:a16="http://schemas.microsoft.com/office/drawing/2014/main" id="{FFE392B1-3298-35C5-E9D3-B78EBF79D8DD}"/>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9832448" y="4100565"/>
              <a:ext cx="1346642" cy="366118"/>
            </a:xfrm>
            <a:prstGeom prst="rect">
              <a:avLst/>
            </a:prstGeom>
            <a:noFill/>
            <a:extLst>
              <a:ext uri="{909E8E84-426E-40DD-AFC4-6F175D3DCCD1}">
                <a14:hiddenFill xmlns:a14="http://schemas.microsoft.com/office/drawing/2010/main">
                  <a:solidFill>
                    <a:srgbClr val="FFFFFF"/>
                  </a:solidFill>
                </a14:hiddenFill>
              </a:ext>
            </a:extLst>
          </p:spPr>
        </p:pic>
      </p:grpSp>
      <p:pic>
        <p:nvPicPr>
          <p:cNvPr id="132" name="Picture 2">
            <a:extLst>
              <a:ext uri="{FF2B5EF4-FFF2-40B4-BE49-F238E27FC236}">
                <a16:creationId xmlns:a16="http://schemas.microsoft.com/office/drawing/2014/main" id="{BB0F1B88-8272-8708-E5D7-2DF854947D75}"/>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0879238" y="2926984"/>
            <a:ext cx="656258" cy="508618"/>
          </a:xfrm>
          <a:prstGeom prst="rect">
            <a:avLst/>
          </a:prstGeom>
          <a:noFill/>
          <a:extLst>
            <a:ext uri="{909E8E84-426E-40DD-AFC4-6F175D3DCCD1}">
              <a14:hiddenFill xmlns:a14="http://schemas.microsoft.com/office/drawing/2010/main">
                <a:solidFill>
                  <a:srgbClr val="FFFFFF"/>
                </a:solidFill>
              </a14:hiddenFill>
            </a:ext>
          </a:extLst>
        </p:spPr>
      </p:pic>
      <p:sp>
        <p:nvSpPr>
          <p:cNvPr id="141" name="TextBox 140">
            <a:extLst>
              <a:ext uri="{FF2B5EF4-FFF2-40B4-BE49-F238E27FC236}">
                <a16:creationId xmlns:a16="http://schemas.microsoft.com/office/drawing/2014/main" id="{BE93E9B1-3D1F-BEAA-3544-97CCE03F476B}"/>
              </a:ext>
            </a:extLst>
          </p:cNvPr>
          <p:cNvSpPr txBox="1"/>
          <p:nvPr/>
        </p:nvSpPr>
        <p:spPr>
          <a:xfrm>
            <a:off x="9638067" y="5083917"/>
            <a:ext cx="2953568" cy="646331"/>
          </a:xfrm>
          <a:prstGeom prst="rect">
            <a:avLst/>
          </a:prstGeom>
          <a:noFill/>
        </p:spPr>
        <p:txBody>
          <a:bodyPr wrap="square" rtlCol="0">
            <a:spAutoFit/>
          </a:bodyPr>
          <a:lstStyle/>
          <a:p>
            <a:pPr algn="ctr"/>
            <a:r>
              <a:rPr lang="fr-CA">
                <a:latin typeface="Arial" panose="020B0604020202020204" pitchFamily="34" charset="0"/>
                <a:cs typeface="Arial" panose="020B0604020202020204" pitchFamily="34" charset="0"/>
              </a:rPr>
              <a:t>Analyses</a:t>
            </a:r>
          </a:p>
          <a:p>
            <a:pPr algn="ctr"/>
            <a:r>
              <a:rPr lang="fr-CA">
                <a:latin typeface="Arial" panose="020B0604020202020204" pitchFamily="34" charset="0"/>
                <a:cs typeface="Arial" panose="020B0604020202020204" pitchFamily="34" charset="0"/>
              </a:rPr>
              <a:t>bio-informatiques</a:t>
            </a:r>
          </a:p>
        </p:txBody>
      </p:sp>
      <p:pic>
        <p:nvPicPr>
          <p:cNvPr id="27" name="Google Shape;279;p29">
            <a:extLst>
              <a:ext uri="{FF2B5EF4-FFF2-40B4-BE49-F238E27FC236}">
                <a16:creationId xmlns:a16="http://schemas.microsoft.com/office/drawing/2014/main" id="{57711FCA-EB56-8461-873B-E1B93D79385D}"/>
              </a:ext>
            </a:extLst>
          </p:cNvPr>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7121836" y="3278447"/>
            <a:ext cx="2071607" cy="1493360"/>
          </a:xfrm>
          <a:prstGeom prst="rect">
            <a:avLst/>
          </a:prstGeom>
          <a:noFill/>
          <a:ln>
            <a:noFill/>
          </a:ln>
        </p:spPr>
      </p:pic>
    </p:spTree>
    <p:extLst>
      <p:ext uri="{BB962C8B-B14F-4D97-AF65-F5344CB8AC3E}">
        <p14:creationId xmlns:p14="http://schemas.microsoft.com/office/powerpoint/2010/main" val="21793881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8"/>
</p:tagLst>
</file>

<file path=ppt/tags/tag2.xml><?xml version="1.0" encoding="utf-8"?>
<p:tagLst xmlns:a="http://schemas.openxmlformats.org/drawingml/2006/main" xmlns:r="http://schemas.openxmlformats.org/officeDocument/2006/relationships" xmlns:p="http://schemas.openxmlformats.org/presentationml/2006/main">
  <p:tag name="TIMING" val="|8.8"/>
</p:tagLst>
</file>

<file path=ppt/tags/tag3.xml><?xml version="1.0" encoding="utf-8"?>
<p:tagLst xmlns:a="http://schemas.openxmlformats.org/drawingml/2006/main" xmlns:r="http://schemas.openxmlformats.org/officeDocument/2006/relationships" xmlns:p="http://schemas.openxmlformats.org/presentationml/2006/main">
  <p:tag name="TIMING" val="|8.8"/>
</p:tagLst>
</file>

<file path=ppt/tags/tag4.xml><?xml version="1.0" encoding="utf-8"?>
<p:tagLst xmlns:a="http://schemas.openxmlformats.org/drawingml/2006/main" xmlns:r="http://schemas.openxmlformats.org/officeDocument/2006/relationships" xmlns:p="http://schemas.openxmlformats.org/presentationml/2006/main">
  <p:tag name="TIMING" val="|8.8"/>
</p:tagLst>
</file>

<file path=ppt/tags/tag5.xml><?xml version="1.0" encoding="utf-8"?>
<p:tagLst xmlns:a="http://schemas.openxmlformats.org/drawingml/2006/main" xmlns:r="http://schemas.openxmlformats.org/officeDocument/2006/relationships" xmlns:p="http://schemas.openxmlformats.org/presentationml/2006/main">
  <p:tag name="TIMING" val="|8.8"/>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2203</Words>
  <Application>Microsoft Office PowerPoint</Application>
  <PresentationFormat>Widescreen</PresentationFormat>
  <Paragraphs>715</Paragraphs>
  <Slides>39</Slides>
  <Notes>17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Courier New</vt:lpstr>
      <vt:lpstr>Helvetica Neue</vt:lpstr>
      <vt:lpstr>Menlo</vt:lpstr>
      <vt:lpstr>Times New Roman</vt:lpstr>
      <vt:lpstr>Wingdings</vt:lpstr>
      <vt:lpstr>Thème Office</vt:lpstr>
      <vt:lpstr>Introduction aux méthodes de séquençage, à la bioinformatique et aux statistiques</vt:lpstr>
      <vt:lpstr>Plan de la séance </vt:lpstr>
      <vt:lpstr>Notions théoriques</vt:lpstr>
      <vt:lpstr>Notions théoriques</vt:lpstr>
      <vt:lpstr>Gène ADNr 16S et 18S  </vt:lpstr>
      <vt:lpstr>Notions théoriques</vt:lpstr>
      <vt:lpstr>Amplification en chaîne par polymérase </vt:lpstr>
      <vt:lpstr>Amplification en chaîne par polymérase </vt:lpstr>
      <vt:lpstr>Synthèse</vt:lpstr>
      <vt:lpstr>Séquençage des amplicons  </vt:lpstr>
      <vt:lpstr>Séquençage</vt:lpstr>
      <vt:lpstr>Produits du séquençage </vt:lpstr>
      <vt:lpstr>Analyses bio-informatiques</vt:lpstr>
      <vt:lpstr>Analyses bio-informatiques</vt:lpstr>
      <vt:lpstr>Analyses bio-informatiques</vt:lpstr>
      <vt:lpstr>Basic Local Alignement Search Tool (BLAST)</vt:lpstr>
      <vt:lpstr>BLAST</vt:lpstr>
      <vt:lpstr>Vos résultats</vt:lpstr>
      <vt:lpstr>Raréfier </vt:lpstr>
      <vt:lpstr>Abondance relative des principaux genres</vt:lpstr>
      <vt:lpstr>Diversité alpha</vt:lpstr>
      <vt:lpstr>Diversité alpha – Indice de Shannon</vt:lpstr>
      <vt:lpstr>Diversité alpha</vt:lpstr>
      <vt:lpstr>Résultats – Indice de Shannon</vt:lpstr>
      <vt:lpstr>Diversité bêta</vt:lpstr>
      <vt:lpstr>Diversité bêta – Ordinations </vt:lpstr>
      <vt:lpstr>Diversité bêta – Ordinations </vt:lpstr>
      <vt:lpstr>Diversité bêta – Ordinations </vt:lpstr>
      <vt:lpstr>Résultats – Ordination (PCoA)</vt:lpstr>
      <vt:lpstr>Dispersion</vt:lpstr>
      <vt:lpstr>Résultats - Taxons discriminants </vt:lpstr>
      <vt:lpstr>Schéma récapitulatif</vt:lpstr>
      <vt:lpstr>Exercice R </vt:lpstr>
      <vt:lpstr>PowerPoint Presentation</vt:lpstr>
      <vt:lpstr>Diversité et composition en fonction du sexe biologique à la naissance</vt:lpstr>
      <vt:lpstr>Diversité et composition en fonction de la diète</vt:lpstr>
      <vt:lpstr>Diversité et composition en fonction de l’âge (main)</vt:lpstr>
      <vt:lpstr>Diversité et composition en fonction de la présence des animaux de compagnie (main)</vt:lpstr>
      <vt:lpstr>Questions avec n insuffisant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Biogéographie de la diversité microbienne dans les milieux de subsurface, caractère spécialiste et généraliste des espèces procaryotes</dc:title>
  <dc:creator>benjamin GROULT</dc:creator>
  <cp:lastModifiedBy>Ross, David</cp:lastModifiedBy>
  <cp:revision>11</cp:revision>
  <cp:lastPrinted>2024-03-06T13:03:59Z</cp:lastPrinted>
  <dcterms:created xsi:type="dcterms:W3CDTF">2020-05-04T03:43:42Z</dcterms:created>
  <dcterms:modified xsi:type="dcterms:W3CDTF">2025-03-10T19:27:34Z</dcterms:modified>
</cp:coreProperties>
</file>