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4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1428737"/>
            <a:ext cx="4572000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页面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性能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2.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画布元素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API</a:t>
            </a:r>
          </a:p>
          <a:p>
            <a:pPr>
              <a:lnSpc>
                <a:spcPct val="80000"/>
              </a:lnSpc>
            </a:pP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.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HTML5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线程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4.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面向对象编程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3570" y="542926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分享人员：沈单坪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页面的</a:t>
            </a:r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Worker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内容在后台线程中运行脚本提供了一种简单的方法。线程可以执行任务而不干扰用户界面。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 Worker</a:t>
            </a:r>
            <a:r>
              <a:rPr lang="zh-CN" altLang="en-US" dirty="0" smtClean="0"/>
              <a:t>无法访问</a:t>
            </a:r>
            <a:r>
              <a:rPr lang="en-US" dirty="0" smtClean="0"/>
              <a:t>DOM</a:t>
            </a:r>
            <a:r>
              <a:rPr lang="zh-CN" altLang="en-US" dirty="0" smtClean="0"/>
              <a:t>节点；</a:t>
            </a:r>
          </a:p>
          <a:p>
            <a:r>
              <a:rPr lang="en-US" dirty="0" smtClean="0"/>
              <a:t>Web Worker</a:t>
            </a:r>
            <a:r>
              <a:rPr lang="zh-CN" altLang="en-US" dirty="0" smtClean="0"/>
              <a:t>无法访问全局变量或是全局函数；</a:t>
            </a:r>
          </a:p>
          <a:p>
            <a:r>
              <a:rPr lang="en-US" dirty="0" smtClean="0"/>
              <a:t>Web Worker</a:t>
            </a:r>
            <a:r>
              <a:rPr lang="zh-CN" altLang="en-US" dirty="0" smtClean="0"/>
              <a:t>无法调用</a:t>
            </a:r>
            <a:r>
              <a:rPr lang="en-US" dirty="0" smtClean="0"/>
              <a:t>alert()</a:t>
            </a:r>
            <a:r>
              <a:rPr lang="zh-CN" altLang="en-US" dirty="0" smtClean="0"/>
              <a:t>或者</a:t>
            </a:r>
            <a:r>
              <a:rPr lang="en-US" dirty="0" smtClean="0"/>
              <a:t>confirm</a:t>
            </a:r>
            <a:r>
              <a:rPr lang="zh-CN" altLang="en-US" dirty="0" smtClean="0"/>
              <a:t>之类的函数；</a:t>
            </a:r>
          </a:p>
          <a:p>
            <a:r>
              <a:rPr lang="en-US" dirty="0" smtClean="0"/>
              <a:t>Web Worker</a:t>
            </a:r>
            <a:r>
              <a:rPr lang="zh-CN" altLang="en-US" dirty="0" smtClean="0"/>
              <a:t>无法访问</a:t>
            </a:r>
            <a:r>
              <a:rPr lang="en-US" dirty="0" err="1" smtClean="0"/>
              <a:t>window、document</a:t>
            </a:r>
            <a:r>
              <a:rPr lang="zh-CN" altLang="en-US" dirty="0" smtClean="0"/>
              <a:t>之类的浏览器全局变量；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http://blog.csdn.net/dojotoolkit/article/details/25030289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Web workers</a:t>
            </a:r>
            <a:r>
              <a:rPr lang="zh-CN" altLang="en-US" dirty="0" smtClean="0"/>
              <a:t>可分为两种类型：专用线程</a:t>
            </a:r>
            <a:r>
              <a:rPr lang="en-US" dirty="0" smtClean="0"/>
              <a:t>dedicated web worker，</a:t>
            </a:r>
            <a:r>
              <a:rPr lang="zh-CN" altLang="en-US" dirty="0" smtClean="0"/>
              <a:t>以及共享线程</a:t>
            </a:r>
            <a:r>
              <a:rPr lang="en-US" dirty="0" smtClean="0"/>
              <a:t>shared web worker。 Dedicated web worker</a:t>
            </a:r>
            <a:r>
              <a:rPr lang="zh-CN" altLang="en-US" dirty="0" smtClean="0"/>
              <a:t>随当前页面的关闭而结束；这意味着</a:t>
            </a:r>
            <a:r>
              <a:rPr lang="en-US" dirty="0" smtClean="0"/>
              <a:t>Dedicated web worker</a:t>
            </a:r>
            <a:r>
              <a:rPr lang="zh-CN" altLang="en-US" dirty="0" smtClean="0"/>
              <a:t>只能被创建它的页面访问。与之相对应的</a:t>
            </a:r>
            <a:r>
              <a:rPr lang="en-US" dirty="0" smtClean="0"/>
              <a:t>Shared web worker</a:t>
            </a:r>
            <a:r>
              <a:rPr lang="zh-CN" altLang="en-US" dirty="0" smtClean="0"/>
              <a:t>可以被多个页面访问。在</a:t>
            </a:r>
            <a:r>
              <a:rPr lang="en-US" dirty="0" err="1" smtClean="0"/>
              <a:t>Javascript</a:t>
            </a:r>
            <a:r>
              <a:rPr lang="zh-CN" altLang="en-US" dirty="0" smtClean="0"/>
              <a:t>代码中，“</a:t>
            </a:r>
            <a:r>
              <a:rPr lang="en-US" dirty="0" smtClean="0"/>
              <a:t>Work”</a:t>
            </a:r>
            <a:r>
              <a:rPr lang="zh-CN" altLang="en-US" dirty="0" smtClean="0"/>
              <a:t>类型代表</a:t>
            </a:r>
            <a:r>
              <a:rPr lang="en-US" dirty="0" smtClean="0"/>
              <a:t>Dedicated web worker，</a:t>
            </a:r>
            <a:r>
              <a:rPr lang="zh-CN" altLang="en-US" dirty="0" smtClean="0"/>
              <a:t>而“</a:t>
            </a:r>
            <a:r>
              <a:rPr lang="en-US" dirty="0" err="1" smtClean="0"/>
              <a:t>SharedWorker</a:t>
            </a:r>
            <a:r>
              <a:rPr lang="en-US" dirty="0" smtClean="0"/>
              <a:t>”</a:t>
            </a:r>
            <a:r>
              <a:rPr lang="zh-CN" altLang="en-US" dirty="0" smtClean="0"/>
              <a:t>类型代表</a:t>
            </a:r>
            <a:r>
              <a:rPr lang="en-US" dirty="0" smtClean="0"/>
              <a:t>Shared web worker。</a:t>
            </a:r>
          </a:p>
          <a:p>
            <a:r>
              <a:rPr lang="zh-CN" altLang="en-US" dirty="0" smtClean="0"/>
              <a:t>在绝大多数情况下，使用</a:t>
            </a:r>
            <a:r>
              <a:rPr lang="en-US" dirty="0" smtClean="0"/>
              <a:t>Dedicated web worker</a:t>
            </a:r>
            <a:r>
              <a:rPr lang="zh-CN" altLang="en-US" dirty="0" smtClean="0"/>
              <a:t>就足够了，因为一般来说在</a:t>
            </a:r>
            <a:r>
              <a:rPr lang="en-US" dirty="0" smtClean="0"/>
              <a:t>web worker</a:t>
            </a:r>
            <a:r>
              <a:rPr lang="zh-CN" altLang="en-US" dirty="0" smtClean="0"/>
              <a:t>中运行的代码是专为当前页面服务的。而在一些特定情况下，</a:t>
            </a:r>
            <a:r>
              <a:rPr lang="en-US" dirty="0" smtClean="0"/>
              <a:t>web worker</a:t>
            </a:r>
            <a:r>
              <a:rPr lang="zh-CN" altLang="en-US" dirty="0" smtClean="0"/>
              <a:t>可能运行的是更为普遍性的代码，可以为多个页面服务。在这种情况下，我们会创建一个共享线程的</a:t>
            </a:r>
            <a:r>
              <a:rPr lang="en-US" dirty="0" smtClean="0"/>
              <a:t>Shared web worker，</a:t>
            </a:r>
            <a:r>
              <a:rPr lang="zh-CN" altLang="en-US" dirty="0" smtClean="0"/>
              <a:t>它可以被与之相关联的多个页面访问，只有当所有关联的的页面都关闭的时候，该</a:t>
            </a:r>
            <a:r>
              <a:rPr lang="en-US" dirty="0" smtClean="0"/>
              <a:t>Shared web worker</a:t>
            </a:r>
            <a:r>
              <a:rPr lang="zh-CN" altLang="en-US" dirty="0" smtClean="0"/>
              <a:t>才会结束。相对</a:t>
            </a:r>
            <a:r>
              <a:rPr lang="en-US" dirty="0" smtClean="0"/>
              <a:t>Dedicated web </a:t>
            </a:r>
            <a:r>
              <a:rPr lang="en-US" dirty="0" err="1" smtClean="0"/>
              <a:t>worker，shared</a:t>
            </a:r>
            <a:r>
              <a:rPr lang="en-US" dirty="0" smtClean="0"/>
              <a:t> web worker</a:t>
            </a:r>
            <a:r>
              <a:rPr lang="zh-CN" altLang="en-US" dirty="0" smtClean="0"/>
              <a:t>稍微复杂些。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画布元素</a:t>
            </a:r>
            <a:r>
              <a:rPr lang="en-US" altLang="zh-CN" sz="4400" b="1" dirty="0" smtClean="0">
                <a:latin typeface="幼圆" pitchFamily="49" charset="-122"/>
                <a:ea typeface="幼圆" pitchFamily="49" charset="-122"/>
              </a:rPr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又称为“画布”，是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的核心技术之一。我们常说的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技术，指的就是使用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元素结合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来绘制各种图形的技术。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．绘制图形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143248"/>
            <a:ext cx="7498080" cy="3105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dirty="0" smtClean="0"/>
              <a:t>canvas = </a:t>
            </a:r>
            <a:r>
              <a:rPr lang="en-US" sz="2400" dirty="0" err="1" smtClean="0"/>
              <a:t>document.getElementById</a:t>
            </a:r>
            <a:r>
              <a:rPr lang="en-US" sz="2400" dirty="0" smtClean="0"/>
              <a:t>("canvas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	//</a:t>
            </a:r>
            <a:r>
              <a:rPr lang="zh-CN" altLang="en-US" sz="2400" dirty="0" smtClean="0"/>
              <a:t>找到 </a:t>
            </a:r>
            <a:r>
              <a:rPr lang="en-US" altLang="zh-CN" sz="2400" dirty="0" smtClean="0"/>
              <a:t>&lt;</a:t>
            </a:r>
            <a:r>
              <a:rPr lang="en-US" sz="2400" dirty="0" smtClean="0"/>
              <a:t>canvas&gt; </a:t>
            </a:r>
            <a:r>
              <a:rPr lang="zh-CN" altLang="en-US" sz="2400" dirty="0" smtClean="0"/>
              <a:t>元素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canvas.width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window.innerWidth</a:t>
            </a:r>
            <a:r>
              <a:rPr lang="en-US" sz="2400" dirty="0" smtClean="0"/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canvas.height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window.innerHeight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//</a:t>
            </a:r>
            <a:r>
              <a:rPr lang="zh-CN" altLang="en-US" sz="2400" dirty="0" smtClean="0"/>
              <a:t>默认尺寸</a:t>
            </a:r>
            <a:r>
              <a:rPr lang="en-US" altLang="zh-CN" sz="2400" dirty="0" smtClean="0"/>
              <a:t>300*150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dirty="0" smtClean="0"/>
              <a:t>context = </a:t>
            </a:r>
            <a:r>
              <a:rPr lang="en-US" sz="2400" dirty="0" err="1" smtClean="0"/>
              <a:t>canvas.getContext</a:t>
            </a:r>
            <a:r>
              <a:rPr lang="en-US" sz="2400" dirty="0" smtClean="0"/>
              <a:t>("2d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//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CanvasRenderingContext2D </a:t>
            </a:r>
            <a:r>
              <a:rPr lang="zh-CN" altLang="en-US" sz="2400" dirty="0" smtClean="0"/>
              <a:t>对象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142984"/>
            <a:ext cx="29146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256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DOM CanvasRenderingContext2D </a:t>
            </a:r>
            <a:r>
              <a:rPr lang="zh-CN" altLang="en-US" dirty="0" smtClean="0"/>
              <a:t>对象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2071678"/>
            <a:ext cx="7498080" cy="3462342"/>
          </a:xfrm>
        </p:spPr>
        <p:txBody>
          <a:bodyPr/>
          <a:lstStyle/>
          <a:p>
            <a:r>
              <a:rPr lang="en-US" altLang="zh-CN" dirty="0" smtClean="0"/>
              <a:t>CanvasRenderingContext2D </a:t>
            </a:r>
            <a:r>
              <a:rPr lang="zh-CN" altLang="en-US" dirty="0" smtClean="0"/>
              <a:t>对象提供了一组用来在</a:t>
            </a:r>
            <a:r>
              <a:rPr lang="zh-CN" altLang="en-US" dirty="0" smtClean="0"/>
              <a:t>画布</a:t>
            </a:r>
            <a:r>
              <a:rPr lang="zh-CN" altLang="en-US" dirty="0" smtClean="0"/>
              <a:t>上绘制的图形函数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http://www.w3school.com.cn/jsref/dom_obj_canvasrenderingcontext2d.asp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context.shadowOffsetX</a:t>
            </a:r>
            <a:r>
              <a:rPr lang="en-US" dirty="0" smtClean="0"/>
              <a:t> = 10;</a:t>
            </a:r>
            <a:br>
              <a:rPr lang="en-US" dirty="0" smtClean="0"/>
            </a:br>
            <a:r>
              <a:rPr lang="en-US" dirty="0" err="1" smtClean="0"/>
              <a:t>context.shadowOffsetY</a:t>
            </a:r>
            <a:r>
              <a:rPr lang="en-US" dirty="0" smtClean="0"/>
              <a:t> = 10;</a:t>
            </a:r>
            <a:br>
              <a:rPr lang="en-US" dirty="0" smtClean="0"/>
            </a:br>
            <a:r>
              <a:rPr lang="en-US" dirty="0" err="1" smtClean="0"/>
              <a:t>context.shadowColor</a:t>
            </a:r>
            <a:r>
              <a:rPr lang="en-US" dirty="0" smtClean="0"/>
              <a:t> = '</a:t>
            </a:r>
            <a:r>
              <a:rPr lang="en-US" dirty="0" err="1" smtClean="0"/>
              <a:t>rgba</a:t>
            </a:r>
            <a:r>
              <a:rPr lang="en-US" dirty="0" smtClean="0"/>
              <a:t>(100,100,100,0.5)';</a:t>
            </a:r>
            <a:br>
              <a:rPr lang="en-US" dirty="0" smtClean="0"/>
            </a:br>
            <a:r>
              <a:rPr lang="en-US" dirty="0" err="1" smtClean="0"/>
              <a:t>context.shadowBlur</a:t>
            </a:r>
            <a:r>
              <a:rPr lang="en-US" dirty="0" smtClean="0"/>
              <a:t> = 1.5</a:t>
            </a:r>
            <a:r>
              <a:rPr lang="en-US" dirty="0" smtClean="0"/>
              <a:t>;</a:t>
            </a:r>
          </a:p>
          <a:p>
            <a:r>
              <a:rPr lang="en-US" sz="2800" dirty="0" smtClean="0"/>
              <a:t>//CanvasRenderingContext2D </a:t>
            </a:r>
            <a:r>
              <a:rPr lang="zh-CN" altLang="en-US" sz="2800" dirty="0" smtClean="0"/>
              <a:t>对象的方法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context.fillStyle</a:t>
            </a:r>
            <a:r>
              <a:rPr lang="en-US" dirty="0" smtClean="0"/>
              <a:t> = '</a:t>
            </a:r>
            <a:r>
              <a:rPr lang="en-US" dirty="0" err="1" smtClean="0"/>
              <a:t>rgba</a:t>
            </a:r>
            <a:r>
              <a:rPr lang="en-US" dirty="0" smtClean="0"/>
              <a:t>(255,0,0,0.5)';</a:t>
            </a:r>
            <a:br>
              <a:rPr lang="en-US" dirty="0" smtClean="0"/>
            </a:br>
            <a:r>
              <a:rPr lang="en-US" dirty="0" err="1" smtClean="0"/>
              <a:t>context.fillRect</a:t>
            </a:r>
            <a:r>
              <a:rPr lang="en-US" dirty="0" smtClean="0"/>
              <a:t>(100, 100, 200, 100);</a:t>
            </a:r>
          </a:p>
          <a:p>
            <a:r>
              <a:rPr lang="en-US" altLang="zh-CN" sz="2400" dirty="0" smtClean="0"/>
              <a:t>//</a:t>
            </a:r>
            <a:r>
              <a:rPr lang="zh-CN" altLang="en-US" sz="2400" dirty="0" smtClean="0"/>
              <a:t>绘制或填充一个矩形。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．绘制图表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28670"/>
            <a:ext cx="596228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6215082"/>
            <a:ext cx="23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http://www.chartjs.org/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．动画效果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00108"/>
            <a:ext cx="7499350" cy="422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564357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https://www.zhihu.com/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en-US" altLang="zh-CN" dirty="0" smtClean="0"/>
              <a:t>://www.jq22.com/yanshi12537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4500594" cy="28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714884"/>
            <a:ext cx="5495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．游戏开发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384919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86380" y="5143512"/>
            <a:ext cx="323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http://www.jq22.com/yanshi6909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292</TotalTime>
  <Words>151</Words>
  <PresentationFormat>全屏显示(4:3)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夏至</vt:lpstr>
      <vt:lpstr>幻灯片 1</vt:lpstr>
      <vt:lpstr>画布元素API</vt:lpstr>
      <vt:lpstr>1．绘制图形 </vt:lpstr>
      <vt:lpstr>HTML DOM CanvasRenderingContext2D 对象 </vt:lpstr>
      <vt:lpstr>幻灯片 5</vt:lpstr>
      <vt:lpstr>2．绘制图表 </vt:lpstr>
      <vt:lpstr>3．动画效果 </vt:lpstr>
      <vt:lpstr>http://www.jq22.com/yanshi12537</vt:lpstr>
      <vt:lpstr>4．游戏开发 </vt:lpstr>
      <vt:lpstr>页面的性能</vt:lpstr>
      <vt:lpstr>幻灯片 11</vt:lpstr>
      <vt:lpstr>幻灯片 12</vt:lpstr>
      <vt:lpstr>http://blog.csdn.net/dojotoolkit/article/details/25030289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</cp:lastModifiedBy>
  <cp:revision>26</cp:revision>
  <dcterms:modified xsi:type="dcterms:W3CDTF">2017-05-18T05:46:10Z</dcterms:modified>
</cp:coreProperties>
</file>