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6" r:id="rId17"/>
    <p:sldId id="277" r:id="rId18"/>
    <p:sldId id="270" r:id="rId19"/>
    <p:sldId id="271" r:id="rId20"/>
    <p:sldId id="272" r:id="rId21"/>
    <p:sldId id="273" r:id="rId22"/>
    <p:sldId id="274" r:id="rId23"/>
  </p:sldIdLst>
  <p:sldSz cx="9144000" cy="5143500" type="screen16x9"/>
  <p:notesSz cx="6858000" cy="9144000"/>
  <p:embeddedFontLst>
    <p:embeddedFont>
      <p:font typeface="Chivo" panose="020B0604020202020204" charset="0"/>
      <p:regular r:id="rId25"/>
      <p:bold r:id="rId26"/>
      <p:italic r:id="rId27"/>
      <p:boldItalic r:id="rId28"/>
    </p:embeddedFont>
    <p:embeddedFont>
      <p:font typeface="DM Serif Display" panose="020B0604020202020204" charset="0"/>
      <p:regular r:id="rId29"/>
      <p:italic r:id="rId30"/>
    </p:embeddedFont>
    <p:embeddedFont>
      <p:font typeface="Montserrat" panose="00000500000000000000" pitchFamily="2" charset="0"/>
      <p:regular r:id="rId31"/>
      <p:bold r:id="rId32"/>
      <p:italic r:id="rId33"/>
      <p:boldItalic r:id="rId34"/>
    </p:embeddedFont>
    <p:embeddedFont>
      <p:font typeface="Nunito Light" pitchFamily="2" charset="0"/>
      <p:regular r:id="rId35"/>
      <p:italic r:id="rId36"/>
    </p:embeddedFont>
    <p:embeddedFont>
      <p:font typeface="Open Sans Light" panose="020B0306030504020204" pitchFamily="3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Xaq5XRLwxQrUwwT84s0HydMJL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CC5172-B99D-475B-A6D8-5CA2B4B6A181}">
  <a:tblStyle styleId="{5FCC5172-B99D-475B-A6D8-5CA2B4B6A18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8111DEE-63FE-438F-BEEE-BFB3696FE018}"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8E7"/>
          </a:solidFill>
        </a:fill>
      </a:tcStyle>
    </a:wholeTbl>
    <a:band1H>
      <a:tcTxStyle/>
      <a:tcStyle>
        <a:tcBdr/>
        <a:fill>
          <a:solidFill>
            <a:srgbClr val="E6CECC"/>
          </a:solidFill>
        </a:fill>
      </a:tcStyle>
    </a:band1H>
    <a:band2H>
      <a:tcTxStyle/>
      <a:tcStyle>
        <a:tcBdr/>
      </a:tcStyle>
    </a:band2H>
    <a:band1V>
      <a:tcTxStyle/>
      <a:tcStyle>
        <a:tcBdr/>
        <a:fill>
          <a:solidFill>
            <a:srgbClr val="E6CE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8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947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5932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492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1"/>
          <p:cNvSpPr txBox="1">
            <a:spLocks noGrp="1"/>
          </p:cNvSpPr>
          <p:nvPr>
            <p:ph type="ctrTitle"/>
          </p:nvPr>
        </p:nvSpPr>
        <p:spPr>
          <a:xfrm>
            <a:off x="1080450" y="1325313"/>
            <a:ext cx="6983100" cy="1797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b="1">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1"/>
          <p:cNvSpPr txBox="1">
            <a:spLocks noGrp="1"/>
          </p:cNvSpPr>
          <p:nvPr>
            <p:ph type="subTitle" idx="1"/>
          </p:nvPr>
        </p:nvSpPr>
        <p:spPr>
          <a:xfrm>
            <a:off x="3221550" y="3160288"/>
            <a:ext cx="2700900" cy="65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dk1"/>
                </a:solidFill>
                <a:latin typeface="Chivo"/>
                <a:ea typeface="Chivo"/>
                <a:cs typeface="Chivo"/>
                <a:sym typeface="Chiv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1" name="Google Shape;11;p21"/>
          <p:cNvPicPr preferRelativeResize="0"/>
          <p:nvPr/>
        </p:nvPicPr>
        <p:blipFill rotWithShape="1">
          <a:blip r:embed="rId2">
            <a:alphaModFix/>
          </a:blip>
          <a:srcRect l="23942" r="19373"/>
          <a:stretch/>
        </p:blipFill>
        <p:spPr>
          <a:xfrm rot="10800000" flipH="1">
            <a:off x="3445400" y="-1129915"/>
            <a:ext cx="2153976" cy="213759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55"/>
        <p:cNvGrpSpPr/>
        <p:nvPr/>
      </p:nvGrpSpPr>
      <p:grpSpPr>
        <a:xfrm>
          <a:off x="0" y="0"/>
          <a:ext cx="0" cy="0"/>
          <a:chOff x="0" y="0"/>
          <a:chExt cx="0" cy="0"/>
        </a:xfrm>
      </p:grpSpPr>
      <p:pic>
        <p:nvPicPr>
          <p:cNvPr id="56" name="Google Shape;56;p30"/>
          <p:cNvPicPr preferRelativeResize="0"/>
          <p:nvPr/>
        </p:nvPicPr>
        <p:blipFill rotWithShape="1">
          <a:blip r:embed="rId2">
            <a:alphaModFix amt="69000"/>
          </a:blip>
          <a:srcRect l="18514" t="3449" r="27176" b="3065"/>
          <a:stretch/>
        </p:blipFill>
        <p:spPr>
          <a:xfrm>
            <a:off x="888862" y="3351850"/>
            <a:ext cx="3343277" cy="3237149"/>
          </a:xfrm>
          <a:prstGeom prst="rect">
            <a:avLst/>
          </a:prstGeom>
          <a:noFill/>
          <a:ln>
            <a:noFill/>
          </a:ln>
        </p:spPr>
      </p:pic>
      <p:pic>
        <p:nvPicPr>
          <p:cNvPr id="57" name="Google Shape;57;p30"/>
          <p:cNvPicPr preferRelativeResize="0"/>
          <p:nvPr/>
        </p:nvPicPr>
        <p:blipFill rotWithShape="1">
          <a:blip r:embed="rId2">
            <a:alphaModFix amt="69000"/>
          </a:blip>
          <a:srcRect l="18514" t="3449" r="27176" b="3065"/>
          <a:stretch/>
        </p:blipFill>
        <p:spPr>
          <a:xfrm>
            <a:off x="4847027" y="-2521075"/>
            <a:ext cx="3914976" cy="3790700"/>
          </a:xfrm>
          <a:prstGeom prst="rect">
            <a:avLst/>
          </a:prstGeom>
          <a:noFill/>
          <a:ln>
            <a:noFill/>
          </a:ln>
        </p:spPr>
      </p:pic>
      <p:pic>
        <p:nvPicPr>
          <p:cNvPr id="58" name="Google Shape;58;p30"/>
          <p:cNvPicPr preferRelativeResize="0"/>
          <p:nvPr/>
        </p:nvPicPr>
        <p:blipFill rotWithShape="1">
          <a:blip r:embed="rId3">
            <a:alphaModFix/>
          </a:blip>
          <a:srcRect l="27176" t="9997" r="29828" b="10402"/>
          <a:stretch/>
        </p:blipFill>
        <p:spPr>
          <a:xfrm rot="-848679" flipH="1">
            <a:off x="-451527" y="2476322"/>
            <a:ext cx="1377102" cy="1434105"/>
          </a:xfrm>
          <a:prstGeom prst="rect">
            <a:avLst/>
          </a:prstGeom>
          <a:noFill/>
          <a:ln>
            <a:noFill/>
          </a:ln>
        </p:spPr>
      </p:pic>
      <p:pic>
        <p:nvPicPr>
          <p:cNvPr id="59" name="Google Shape;59;p30"/>
          <p:cNvPicPr preferRelativeResize="0"/>
          <p:nvPr/>
        </p:nvPicPr>
        <p:blipFill rotWithShape="1">
          <a:blip r:embed="rId4">
            <a:alphaModFix/>
          </a:blip>
          <a:srcRect l="23942" r="19373"/>
          <a:stretch/>
        </p:blipFill>
        <p:spPr>
          <a:xfrm>
            <a:off x="4717837" y="3889399"/>
            <a:ext cx="1864325" cy="1850151"/>
          </a:xfrm>
          <a:prstGeom prst="rect">
            <a:avLst/>
          </a:prstGeom>
          <a:noFill/>
          <a:ln>
            <a:noFill/>
          </a:ln>
        </p:spPr>
      </p:pic>
      <p:pic>
        <p:nvPicPr>
          <p:cNvPr id="60" name="Google Shape;60;p30"/>
          <p:cNvPicPr preferRelativeResize="0"/>
          <p:nvPr/>
        </p:nvPicPr>
        <p:blipFill rotWithShape="1">
          <a:blip r:embed="rId5">
            <a:alphaModFix/>
          </a:blip>
          <a:srcRect l="24588" r="24440" b="3445"/>
          <a:stretch/>
        </p:blipFill>
        <p:spPr>
          <a:xfrm rot="10800000">
            <a:off x="7951625" y="185375"/>
            <a:ext cx="1575096" cy="16783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61"/>
        <p:cNvGrpSpPr/>
        <p:nvPr/>
      </p:nvGrpSpPr>
      <p:grpSpPr>
        <a:xfrm>
          <a:off x="0" y="0"/>
          <a:ext cx="0" cy="0"/>
          <a:chOff x="0" y="0"/>
          <a:chExt cx="0" cy="0"/>
        </a:xfrm>
      </p:grpSpPr>
      <p:pic>
        <p:nvPicPr>
          <p:cNvPr id="62" name="Google Shape;62;p31"/>
          <p:cNvPicPr preferRelativeResize="0"/>
          <p:nvPr/>
        </p:nvPicPr>
        <p:blipFill rotWithShape="1">
          <a:blip r:embed="rId2">
            <a:alphaModFix amt="69000"/>
          </a:blip>
          <a:srcRect l="18514" t="3449" r="27176" b="3065"/>
          <a:stretch/>
        </p:blipFill>
        <p:spPr>
          <a:xfrm>
            <a:off x="6808337" y="864675"/>
            <a:ext cx="3343277" cy="3237149"/>
          </a:xfrm>
          <a:prstGeom prst="rect">
            <a:avLst/>
          </a:prstGeom>
          <a:noFill/>
          <a:ln>
            <a:noFill/>
          </a:ln>
        </p:spPr>
      </p:pic>
      <p:pic>
        <p:nvPicPr>
          <p:cNvPr id="63" name="Google Shape;63;p31"/>
          <p:cNvPicPr preferRelativeResize="0"/>
          <p:nvPr/>
        </p:nvPicPr>
        <p:blipFill rotWithShape="1">
          <a:blip r:embed="rId2">
            <a:alphaModFix amt="69000"/>
          </a:blip>
          <a:srcRect l="18514" t="3449" r="27176" b="3065"/>
          <a:stretch/>
        </p:blipFill>
        <p:spPr>
          <a:xfrm>
            <a:off x="-172527" y="3900375"/>
            <a:ext cx="4002802" cy="3875726"/>
          </a:xfrm>
          <a:prstGeom prst="rect">
            <a:avLst/>
          </a:prstGeom>
          <a:noFill/>
          <a:ln>
            <a:noFill/>
          </a:ln>
        </p:spPr>
      </p:pic>
      <p:pic>
        <p:nvPicPr>
          <p:cNvPr id="64" name="Google Shape;64;p31"/>
          <p:cNvPicPr preferRelativeResize="0"/>
          <p:nvPr/>
        </p:nvPicPr>
        <p:blipFill rotWithShape="1">
          <a:blip r:embed="rId3">
            <a:alphaModFix/>
          </a:blip>
          <a:srcRect l="27176" t="9997" r="29828" b="10402"/>
          <a:stretch/>
        </p:blipFill>
        <p:spPr>
          <a:xfrm rot="-9951321">
            <a:off x="5988473" y="-488403"/>
            <a:ext cx="1377102" cy="1434105"/>
          </a:xfrm>
          <a:prstGeom prst="rect">
            <a:avLst/>
          </a:prstGeom>
          <a:noFill/>
          <a:ln>
            <a:noFill/>
          </a:ln>
        </p:spPr>
      </p:pic>
      <p:pic>
        <p:nvPicPr>
          <p:cNvPr id="65" name="Google Shape;65;p31"/>
          <p:cNvPicPr preferRelativeResize="0"/>
          <p:nvPr/>
        </p:nvPicPr>
        <p:blipFill rotWithShape="1">
          <a:blip r:embed="rId4">
            <a:alphaModFix/>
          </a:blip>
          <a:srcRect l="23942" r="19373"/>
          <a:stretch/>
        </p:blipFill>
        <p:spPr>
          <a:xfrm flipH="1">
            <a:off x="-934513" y="1849899"/>
            <a:ext cx="1864325" cy="1850151"/>
          </a:xfrm>
          <a:prstGeom prst="rect">
            <a:avLst/>
          </a:prstGeom>
          <a:noFill/>
          <a:ln>
            <a:noFill/>
          </a:ln>
        </p:spPr>
      </p:pic>
      <p:pic>
        <p:nvPicPr>
          <p:cNvPr id="66" name="Google Shape;66;p31"/>
          <p:cNvPicPr preferRelativeResize="0"/>
          <p:nvPr/>
        </p:nvPicPr>
        <p:blipFill rotWithShape="1">
          <a:blip r:embed="rId5">
            <a:alphaModFix/>
          </a:blip>
          <a:srcRect l="24588" r="24440" b="3445"/>
          <a:stretch/>
        </p:blipFill>
        <p:spPr>
          <a:xfrm rot="10800000" flipH="1">
            <a:off x="4091500" y="3749975"/>
            <a:ext cx="1575096" cy="16783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p22"/>
          <p:cNvSpPr txBox="1">
            <a:spLocks noGrp="1"/>
          </p:cNvSpPr>
          <p:nvPr>
            <p:ph type="title"/>
          </p:nvPr>
        </p:nvSpPr>
        <p:spPr>
          <a:xfrm>
            <a:off x="706250" y="445025"/>
            <a:ext cx="7713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700"/>
              <a:buNone/>
              <a:defRPr sz="37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pic>
        <p:nvPicPr>
          <p:cNvPr id="14" name="Google Shape;14;p22"/>
          <p:cNvPicPr preferRelativeResize="0"/>
          <p:nvPr/>
        </p:nvPicPr>
        <p:blipFill rotWithShape="1">
          <a:blip r:embed="rId2">
            <a:alphaModFix amt="69000"/>
          </a:blip>
          <a:srcRect l="18514" t="3449" r="27176" b="3065"/>
          <a:stretch/>
        </p:blipFill>
        <p:spPr>
          <a:xfrm>
            <a:off x="-2474275" y="2915425"/>
            <a:ext cx="3643776" cy="3528101"/>
          </a:xfrm>
          <a:prstGeom prst="rect">
            <a:avLst/>
          </a:prstGeom>
          <a:noFill/>
          <a:ln>
            <a:noFill/>
          </a:ln>
        </p:spPr>
      </p:pic>
      <p:pic>
        <p:nvPicPr>
          <p:cNvPr id="15" name="Google Shape;15;p22"/>
          <p:cNvPicPr preferRelativeResize="0"/>
          <p:nvPr/>
        </p:nvPicPr>
        <p:blipFill rotWithShape="1">
          <a:blip r:embed="rId3">
            <a:alphaModFix/>
          </a:blip>
          <a:srcRect l="27176" t="9997" r="29828" b="10402"/>
          <a:stretch/>
        </p:blipFill>
        <p:spPr>
          <a:xfrm flipH="1">
            <a:off x="3341877" y="4407900"/>
            <a:ext cx="1486973" cy="1548501"/>
          </a:xfrm>
          <a:prstGeom prst="rect">
            <a:avLst/>
          </a:prstGeom>
          <a:noFill/>
          <a:ln>
            <a:noFill/>
          </a:ln>
        </p:spPr>
      </p:pic>
      <p:pic>
        <p:nvPicPr>
          <p:cNvPr id="16" name="Google Shape;16;p22"/>
          <p:cNvPicPr preferRelativeResize="0"/>
          <p:nvPr/>
        </p:nvPicPr>
        <p:blipFill rotWithShape="1">
          <a:blip r:embed="rId4">
            <a:alphaModFix/>
          </a:blip>
          <a:srcRect l="24588" r="24440" b="3445"/>
          <a:stretch/>
        </p:blipFill>
        <p:spPr>
          <a:xfrm flipH="1">
            <a:off x="-871676" y="-214150"/>
            <a:ext cx="1736376" cy="1850183"/>
          </a:xfrm>
          <a:prstGeom prst="rect">
            <a:avLst/>
          </a:prstGeom>
          <a:noFill/>
          <a:ln>
            <a:noFill/>
          </a:ln>
        </p:spPr>
      </p:pic>
      <p:pic>
        <p:nvPicPr>
          <p:cNvPr id="17" name="Google Shape;17;p22"/>
          <p:cNvPicPr preferRelativeResize="0"/>
          <p:nvPr/>
        </p:nvPicPr>
        <p:blipFill rotWithShape="1">
          <a:blip r:embed="rId2">
            <a:alphaModFix amt="69000"/>
          </a:blip>
          <a:srcRect l="18514" t="3449" r="27176" b="3065"/>
          <a:stretch/>
        </p:blipFill>
        <p:spPr>
          <a:xfrm>
            <a:off x="8207900" y="370000"/>
            <a:ext cx="3643776" cy="3528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
        <p:cNvGrpSpPr/>
        <p:nvPr/>
      </p:nvGrpSpPr>
      <p:grpSpPr>
        <a:xfrm>
          <a:off x="0" y="0"/>
          <a:ext cx="0" cy="0"/>
          <a:chOff x="0" y="0"/>
          <a:chExt cx="0" cy="0"/>
        </a:xfrm>
      </p:grpSpPr>
      <p:sp>
        <p:nvSpPr>
          <p:cNvPr id="19" name="Google Shape;19;p23"/>
          <p:cNvSpPr txBox="1">
            <a:spLocks noGrp="1"/>
          </p:cNvSpPr>
          <p:nvPr>
            <p:ph type="title"/>
          </p:nvPr>
        </p:nvSpPr>
        <p:spPr>
          <a:xfrm>
            <a:off x="706250" y="445025"/>
            <a:ext cx="7713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700"/>
              <a:buNone/>
              <a:defRPr sz="37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0" name="Google Shape;20;p23"/>
          <p:cNvSpPr txBox="1">
            <a:spLocks noGrp="1"/>
          </p:cNvSpPr>
          <p:nvPr>
            <p:ph type="subTitle" idx="1"/>
          </p:nvPr>
        </p:nvSpPr>
        <p:spPr>
          <a:xfrm>
            <a:off x="4031113" y="1223925"/>
            <a:ext cx="1872900" cy="50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Font typeface="DM Serif Display"/>
              <a:buNone/>
              <a:defRPr sz="2400" b="1">
                <a:latin typeface="Montserrat"/>
                <a:ea typeface="Montserrat"/>
                <a:cs typeface="Montserrat"/>
                <a:sym typeface="Montserrat"/>
              </a:defRPr>
            </a:lvl1pPr>
            <a:lvl2pPr lvl="1"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2pPr>
            <a:lvl3pPr lvl="2"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3pPr>
            <a:lvl4pPr lvl="3"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4pPr>
            <a:lvl5pPr lvl="4"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5pPr>
            <a:lvl6pPr lvl="5"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6pPr>
            <a:lvl7pPr lvl="6"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7pPr>
            <a:lvl8pPr lvl="7"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8pPr>
            <a:lvl9pPr lvl="8"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9pPr>
          </a:lstStyle>
          <a:p>
            <a:endParaRPr/>
          </a:p>
        </p:txBody>
      </p:sp>
      <p:sp>
        <p:nvSpPr>
          <p:cNvPr id="21" name="Google Shape;21;p23"/>
          <p:cNvSpPr txBox="1">
            <a:spLocks noGrp="1"/>
          </p:cNvSpPr>
          <p:nvPr>
            <p:ph type="title" idx="2"/>
          </p:nvPr>
        </p:nvSpPr>
        <p:spPr>
          <a:xfrm>
            <a:off x="3221789" y="1223925"/>
            <a:ext cx="756000" cy="50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2" name="Google Shape;22;p23"/>
          <p:cNvSpPr txBox="1">
            <a:spLocks noGrp="1"/>
          </p:cNvSpPr>
          <p:nvPr>
            <p:ph type="subTitle" idx="3"/>
          </p:nvPr>
        </p:nvSpPr>
        <p:spPr>
          <a:xfrm>
            <a:off x="4031113" y="1800070"/>
            <a:ext cx="1872900" cy="50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Font typeface="DM Serif Display"/>
              <a:buNone/>
              <a:defRPr sz="2400" b="1">
                <a:latin typeface="Montserrat"/>
                <a:ea typeface="Montserrat"/>
                <a:cs typeface="Montserrat"/>
                <a:sym typeface="Montserrat"/>
              </a:defRPr>
            </a:lvl1pPr>
            <a:lvl2pPr lvl="1"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2pPr>
            <a:lvl3pPr lvl="2"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3pPr>
            <a:lvl4pPr lvl="3"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4pPr>
            <a:lvl5pPr lvl="4"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5pPr>
            <a:lvl6pPr lvl="5"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6pPr>
            <a:lvl7pPr lvl="6"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7pPr>
            <a:lvl8pPr lvl="7"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8pPr>
            <a:lvl9pPr lvl="8"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9pPr>
          </a:lstStyle>
          <a:p>
            <a:endParaRPr/>
          </a:p>
        </p:txBody>
      </p:sp>
      <p:sp>
        <p:nvSpPr>
          <p:cNvPr id="23" name="Google Shape;23;p23"/>
          <p:cNvSpPr txBox="1">
            <a:spLocks noGrp="1"/>
          </p:cNvSpPr>
          <p:nvPr>
            <p:ph type="title" idx="4"/>
          </p:nvPr>
        </p:nvSpPr>
        <p:spPr>
          <a:xfrm>
            <a:off x="3221789" y="1800070"/>
            <a:ext cx="756000" cy="50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4" name="Google Shape;24;p23"/>
          <p:cNvSpPr txBox="1">
            <a:spLocks noGrp="1"/>
          </p:cNvSpPr>
          <p:nvPr>
            <p:ph type="subTitle" idx="5"/>
          </p:nvPr>
        </p:nvSpPr>
        <p:spPr>
          <a:xfrm>
            <a:off x="4031113" y="2376215"/>
            <a:ext cx="1872900" cy="50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Font typeface="DM Serif Display"/>
              <a:buNone/>
              <a:defRPr sz="2400" b="1">
                <a:latin typeface="Montserrat"/>
                <a:ea typeface="Montserrat"/>
                <a:cs typeface="Montserrat"/>
                <a:sym typeface="Montserrat"/>
              </a:defRPr>
            </a:lvl1pPr>
            <a:lvl2pPr lvl="1"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2pPr>
            <a:lvl3pPr lvl="2"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3pPr>
            <a:lvl4pPr lvl="3"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4pPr>
            <a:lvl5pPr lvl="4"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5pPr>
            <a:lvl6pPr lvl="5"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6pPr>
            <a:lvl7pPr lvl="6"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7pPr>
            <a:lvl8pPr lvl="7"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8pPr>
            <a:lvl9pPr lvl="8"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9pPr>
          </a:lstStyle>
          <a:p>
            <a:endParaRPr/>
          </a:p>
        </p:txBody>
      </p:sp>
      <p:sp>
        <p:nvSpPr>
          <p:cNvPr id="25" name="Google Shape;25;p23"/>
          <p:cNvSpPr txBox="1">
            <a:spLocks noGrp="1"/>
          </p:cNvSpPr>
          <p:nvPr>
            <p:ph type="title" idx="6"/>
          </p:nvPr>
        </p:nvSpPr>
        <p:spPr>
          <a:xfrm>
            <a:off x="3221789" y="2376215"/>
            <a:ext cx="756000" cy="50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6" name="Google Shape;26;p23"/>
          <p:cNvSpPr txBox="1">
            <a:spLocks noGrp="1"/>
          </p:cNvSpPr>
          <p:nvPr>
            <p:ph type="subTitle" idx="7"/>
          </p:nvPr>
        </p:nvSpPr>
        <p:spPr>
          <a:xfrm>
            <a:off x="4031113" y="2952360"/>
            <a:ext cx="1872900" cy="50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Font typeface="DM Serif Display"/>
              <a:buNone/>
              <a:defRPr sz="2400" b="1">
                <a:latin typeface="Montserrat"/>
                <a:ea typeface="Montserrat"/>
                <a:cs typeface="Montserrat"/>
                <a:sym typeface="Montserrat"/>
              </a:defRPr>
            </a:lvl1pPr>
            <a:lvl2pPr lvl="1"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2pPr>
            <a:lvl3pPr lvl="2"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3pPr>
            <a:lvl4pPr lvl="3"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4pPr>
            <a:lvl5pPr lvl="4"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5pPr>
            <a:lvl6pPr lvl="5"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6pPr>
            <a:lvl7pPr lvl="6"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7pPr>
            <a:lvl8pPr lvl="7"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8pPr>
            <a:lvl9pPr lvl="8"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9pPr>
          </a:lstStyle>
          <a:p>
            <a:endParaRPr/>
          </a:p>
        </p:txBody>
      </p:sp>
      <p:sp>
        <p:nvSpPr>
          <p:cNvPr id="27" name="Google Shape;27;p23"/>
          <p:cNvSpPr txBox="1">
            <a:spLocks noGrp="1"/>
          </p:cNvSpPr>
          <p:nvPr>
            <p:ph type="title" idx="8"/>
          </p:nvPr>
        </p:nvSpPr>
        <p:spPr>
          <a:xfrm>
            <a:off x="3221789" y="2952360"/>
            <a:ext cx="756000" cy="50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8" name="Google Shape;28;p23"/>
          <p:cNvSpPr txBox="1">
            <a:spLocks noGrp="1"/>
          </p:cNvSpPr>
          <p:nvPr>
            <p:ph type="subTitle" idx="9"/>
          </p:nvPr>
        </p:nvSpPr>
        <p:spPr>
          <a:xfrm>
            <a:off x="4031113" y="3528505"/>
            <a:ext cx="1872900" cy="50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Font typeface="DM Serif Display"/>
              <a:buNone/>
              <a:defRPr sz="2400" b="1">
                <a:latin typeface="Montserrat"/>
                <a:ea typeface="Montserrat"/>
                <a:cs typeface="Montserrat"/>
                <a:sym typeface="Montserrat"/>
              </a:defRPr>
            </a:lvl1pPr>
            <a:lvl2pPr lvl="1"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2pPr>
            <a:lvl3pPr lvl="2"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3pPr>
            <a:lvl4pPr lvl="3"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4pPr>
            <a:lvl5pPr lvl="4"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5pPr>
            <a:lvl6pPr lvl="5"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6pPr>
            <a:lvl7pPr lvl="6"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7pPr>
            <a:lvl8pPr lvl="7"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8pPr>
            <a:lvl9pPr lvl="8"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9pPr>
          </a:lstStyle>
          <a:p>
            <a:endParaRPr/>
          </a:p>
        </p:txBody>
      </p:sp>
      <p:sp>
        <p:nvSpPr>
          <p:cNvPr id="29" name="Google Shape;29;p23"/>
          <p:cNvSpPr txBox="1">
            <a:spLocks noGrp="1"/>
          </p:cNvSpPr>
          <p:nvPr>
            <p:ph type="title" idx="13"/>
          </p:nvPr>
        </p:nvSpPr>
        <p:spPr>
          <a:xfrm>
            <a:off x="3221789" y="3528505"/>
            <a:ext cx="756000" cy="50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0" name="Google Shape;30;p23"/>
          <p:cNvSpPr txBox="1">
            <a:spLocks noGrp="1"/>
          </p:cNvSpPr>
          <p:nvPr>
            <p:ph type="subTitle" idx="14"/>
          </p:nvPr>
        </p:nvSpPr>
        <p:spPr>
          <a:xfrm>
            <a:off x="4031113" y="4104650"/>
            <a:ext cx="1872900" cy="50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Font typeface="DM Serif Display"/>
              <a:buNone/>
              <a:defRPr sz="2400" b="1">
                <a:latin typeface="Montserrat"/>
                <a:ea typeface="Montserrat"/>
                <a:cs typeface="Montserrat"/>
                <a:sym typeface="Montserrat"/>
              </a:defRPr>
            </a:lvl1pPr>
            <a:lvl2pPr lvl="1"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2pPr>
            <a:lvl3pPr lvl="2"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3pPr>
            <a:lvl4pPr lvl="3"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4pPr>
            <a:lvl5pPr lvl="4"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5pPr>
            <a:lvl6pPr lvl="5"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6pPr>
            <a:lvl7pPr lvl="6"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7pPr>
            <a:lvl8pPr lvl="7"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8pPr>
            <a:lvl9pPr lvl="8" algn="l">
              <a:lnSpc>
                <a:spcPct val="100000"/>
              </a:lnSpc>
              <a:spcBef>
                <a:spcPts val="0"/>
              </a:spcBef>
              <a:spcAft>
                <a:spcPts val="0"/>
              </a:spcAft>
              <a:buSzPts val="1200"/>
              <a:buFont typeface="DM Serif Display"/>
              <a:buNone/>
              <a:defRPr>
                <a:latin typeface="DM Serif Display"/>
                <a:ea typeface="DM Serif Display"/>
                <a:cs typeface="DM Serif Display"/>
                <a:sym typeface="DM Serif Display"/>
              </a:defRPr>
            </a:lvl9pPr>
          </a:lstStyle>
          <a:p>
            <a:endParaRPr/>
          </a:p>
        </p:txBody>
      </p:sp>
      <p:sp>
        <p:nvSpPr>
          <p:cNvPr id="31" name="Google Shape;31;p23"/>
          <p:cNvSpPr txBox="1">
            <a:spLocks noGrp="1"/>
          </p:cNvSpPr>
          <p:nvPr>
            <p:ph type="title" idx="15"/>
          </p:nvPr>
        </p:nvSpPr>
        <p:spPr>
          <a:xfrm>
            <a:off x="3221789" y="4104650"/>
            <a:ext cx="756000" cy="50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713225" y="2414450"/>
            <a:ext cx="4245000" cy="1380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3600"/>
              <a:buNone/>
              <a:defRPr sz="4400">
                <a:solidFill>
                  <a:schemeClr val="dk1"/>
                </a:solidFill>
              </a:defRPr>
            </a:lvl1pPr>
            <a:lvl2pPr lvl="1" algn="l">
              <a:lnSpc>
                <a:spcPct val="100000"/>
              </a:lnSpc>
              <a:spcBef>
                <a:spcPts val="0"/>
              </a:spcBef>
              <a:spcAft>
                <a:spcPts val="0"/>
              </a:spcAft>
              <a:buClr>
                <a:schemeClr val="dk1"/>
              </a:buClr>
              <a:buSzPts val="3600"/>
              <a:buNone/>
              <a:defRPr sz="3600">
                <a:solidFill>
                  <a:schemeClr val="dk1"/>
                </a:solidFill>
              </a:defRPr>
            </a:lvl2pPr>
            <a:lvl3pPr lvl="2" algn="l">
              <a:lnSpc>
                <a:spcPct val="100000"/>
              </a:lnSpc>
              <a:spcBef>
                <a:spcPts val="0"/>
              </a:spcBef>
              <a:spcAft>
                <a:spcPts val="0"/>
              </a:spcAft>
              <a:buClr>
                <a:schemeClr val="dk1"/>
              </a:buClr>
              <a:buSzPts val="3600"/>
              <a:buNone/>
              <a:defRPr sz="3600">
                <a:solidFill>
                  <a:schemeClr val="dk1"/>
                </a:solidFill>
              </a:defRPr>
            </a:lvl3pPr>
            <a:lvl4pPr lvl="3" algn="l">
              <a:lnSpc>
                <a:spcPct val="100000"/>
              </a:lnSpc>
              <a:spcBef>
                <a:spcPts val="0"/>
              </a:spcBef>
              <a:spcAft>
                <a:spcPts val="0"/>
              </a:spcAft>
              <a:buClr>
                <a:schemeClr val="dk1"/>
              </a:buClr>
              <a:buSzPts val="3600"/>
              <a:buNone/>
              <a:defRPr sz="3600">
                <a:solidFill>
                  <a:schemeClr val="dk1"/>
                </a:solidFill>
              </a:defRPr>
            </a:lvl4pPr>
            <a:lvl5pPr lvl="4" algn="l">
              <a:lnSpc>
                <a:spcPct val="100000"/>
              </a:lnSpc>
              <a:spcBef>
                <a:spcPts val="0"/>
              </a:spcBef>
              <a:spcAft>
                <a:spcPts val="0"/>
              </a:spcAft>
              <a:buClr>
                <a:schemeClr val="dk1"/>
              </a:buClr>
              <a:buSzPts val="3600"/>
              <a:buNone/>
              <a:defRPr sz="3600">
                <a:solidFill>
                  <a:schemeClr val="dk1"/>
                </a:solidFill>
              </a:defRPr>
            </a:lvl5pPr>
            <a:lvl6pPr lvl="5" algn="l">
              <a:lnSpc>
                <a:spcPct val="100000"/>
              </a:lnSpc>
              <a:spcBef>
                <a:spcPts val="0"/>
              </a:spcBef>
              <a:spcAft>
                <a:spcPts val="0"/>
              </a:spcAft>
              <a:buClr>
                <a:schemeClr val="dk1"/>
              </a:buClr>
              <a:buSzPts val="3600"/>
              <a:buNone/>
              <a:defRPr sz="3600">
                <a:solidFill>
                  <a:schemeClr val="dk1"/>
                </a:solidFill>
              </a:defRPr>
            </a:lvl6pPr>
            <a:lvl7pPr lvl="6" algn="l">
              <a:lnSpc>
                <a:spcPct val="100000"/>
              </a:lnSpc>
              <a:spcBef>
                <a:spcPts val="0"/>
              </a:spcBef>
              <a:spcAft>
                <a:spcPts val="0"/>
              </a:spcAft>
              <a:buClr>
                <a:schemeClr val="dk1"/>
              </a:buClr>
              <a:buSzPts val="3600"/>
              <a:buNone/>
              <a:defRPr sz="3600">
                <a:solidFill>
                  <a:schemeClr val="dk1"/>
                </a:solidFill>
              </a:defRPr>
            </a:lvl7pPr>
            <a:lvl8pPr lvl="7" algn="l">
              <a:lnSpc>
                <a:spcPct val="100000"/>
              </a:lnSpc>
              <a:spcBef>
                <a:spcPts val="0"/>
              </a:spcBef>
              <a:spcAft>
                <a:spcPts val="0"/>
              </a:spcAft>
              <a:buClr>
                <a:schemeClr val="dk1"/>
              </a:buClr>
              <a:buSzPts val="3600"/>
              <a:buNone/>
              <a:defRPr sz="3600">
                <a:solidFill>
                  <a:schemeClr val="dk1"/>
                </a:solidFill>
              </a:defRPr>
            </a:lvl8pPr>
            <a:lvl9pPr lvl="8" algn="l">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34" name="Google Shape;34;p24"/>
          <p:cNvSpPr txBox="1">
            <a:spLocks noGrp="1"/>
          </p:cNvSpPr>
          <p:nvPr>
            <p:ph type="title" idx="2"/>
          </p:nvPr>
        </p:nvSpPr>
        <p:spPr>
          <a:xfrm>
            <a:off x="713225" y="1348763"/>
            <a:ext cx="1851300" cy="101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8900"/>
              <a:buNone/>
              <a:defRPr sz="6000">
                <a:solidFill>
                  <a:schemeClr val="accent1"/>
                </a:solidFill>
              </a:defRPr>
            </a:lvl1pPr>
            <a:lvl2pPr lvl="1" algn="l">
              <a:lnSpc>
                <a:spcPct val="100000"/>
              </a:lnSpc>
              <a:spcBef>
                <a:spcPts val="0"/>
              </a:spcBef>
              <a:spcAft>
                <a:spcPts val="0"/>
              </a:spcAft>
              <a:buClr>
                <a:schemeClr val="dk2"/>
              </a:buClr>
              <a:buSzPts val="8900"/>
              <a:buNone/>
              <a:defRPr sz="8900">
                <a:solidFill>
                  <a:schemeClr val="dk2"/>
                </a:solidFill>
              </a:defRPr>
            </a:lvl2pPr>
            <a:lvl3pPr lvl="2" algn="l">
              <a:lnSpc>
                <a:spcPct val="100000"/>
              </a:lnSpc>
              <a:spcBef>
                <a:spcPts val="0"/>
              </a:spcBef>
              <a:spcAft>
                <a:spcPts val="0"/>
              </a:spcAft>
              <a:buClr>
                <a:schemeClr val="dk2"/>
              </a:buClr>
              <a:buSzPts val="8900"/>
              <a:buNone/>
              <a:defRPr sz="8900">
                <a:solidFill>
                  <a:schemeClr val="dk2"/>
                </a:solidFill>
              </a:defRPr>
            </a:lvl3pPr>
            <a:lvl4pPr lvl="3" algn="l">
              <a:lnSpc>
                <a:spcPct val="100000"/>
              </a:lnSpc>
              <a:spcBef>
                <a:spcPts val="0"/>
              </a:spcBef>
              <a:spcAft>
                <a:spcPts val="0"/>
              </a:spcAft>
              <a:buClr>
                <a:schemeClr val="dk2"/>
              </a:buClr>
              <a:buSzPts val="8900"/>
              <a:buNone/>
              <a:defRPr sz="8900">
                <a:solidFill>
                  <a:schemeClr val="dk2"/>
                </a:solidFill>
              </a:defRPr>
            </a:lvl4pPr>
            <a:lvl5pPr lvl="4" algn="l">
              <a:lnSpc>
                <a:spcPct val="100000"/>
              </a:lnSpc>
              <a:spcBef>
                <a:spcPts val="0"/>
              </a:spcBef>
              <a:spcAft>
                <a:spcPts val="0"/>
              </a:spcAft>
              <a:buClr>
                <a:schemeClr val="dk2"/>
              </a:buClr>
              <a:buSzPts val="8900"/>
              <a:buNone/>
              <a:defRPr sz="8900">
                <a:solidFill>
                  <a:schemeClr val="dk2"/>
                </a:solidFill>
              </a:defRPr>
            </a:lvl5pPr>
            <a:lvl6pPr lvl="5" algn="l">
              <a:lnSpc>
                <a:spcPct val="100000"/>
              </a:lnSpc>
              <a:spcBef>
                <a:spcPts val="0"/>
              </a:spcBef>
              <a:spcAft>
                <a:spcPts val="0"/>
              </a:spcAft>
              <a:buClr>
                <a:schemeClr val="dk2"/>
              </a:buClr>
              <a:buSzPts val="8900"/>
              <a:buNone/>
              <a:defRPr sz="8900">
                <a:solidFill>
                  <a:schemeClr val="dk2"/>
                </a:solidFill>
              </a:defRPr>
            </a:lvl6pPr>
            <a:lvl7pPr lvl="6" algn="l">
              <a:lnSpc>
                <a:spcPct val="100000"/>
              </a:lnSpc>
              <a:spcBef>
                <a:spcPts val="0"/>
              </a:spcBef>
              <a:spcAft>
                <a:spcPts val="0"/>
              </a:spcAft>
              <a:buClr>
                <a:schemeClr val="dk2"/>
              </a:buClr>
              <a:buSzPts val="8900"/>
              <a:buNone/>
              <a:defRPr sz="8900">
                <a:solidFill>
                  <a:schemeClr val="dk2"/>
                </a:solidFill>
              </a:defRPr>
            </a:lvl7pPr>
            <a:lvl8pPr lvl="7" algn="l">
              <a:lnSpc>
                <a:spcPct val="100000"/>
              </a:lnSpc>
              <a:spcBef>
                <a:spcPts val="0"/>
              </a:spcBef>
              <a:spcAft>
                <a:spcPts val="0"/>
              </a:spcAft>
              <a:buClr>
                <a:schemeClr val="dk2"/>
              </a:buClr>
              <a:buSzPts val="8900"/>
              <a:buNone/>
              <a:defRPr sz="8900">
                <a:solidFill>
                  <a:schemeClr val="dk2"/>
                </a:solidFill>
              </a:defRPr>
            </a:lvl8pPr>
            <a:lvl9pPr lvl="8" algn="l">
              <a:lnSpc>
                <a:spcPct val="100000"/>
              </a:lnSpc>
              <a:spcBef>
                <a:spcPts val="0"/>
              </a:spcBef>
              <a:spcAft>
                <a:spcPts val="0"/>
              </a:spcAft>
              <a:buClr>
                <a:schemeClr val="dk2"/>
              </a:buClr>
              <a:buSzPts val="8900"/>
              <a:buNone/>
              <a:defRPr sz="8900">
                <a:solidFill>
                  <a:schemeClr val="dk2"/>
                </a:solidFill>
              </a:defRPr>
            </a:lvl9pPr>
          </a:lstStyle>
          <a:p>
            <a:endParaRPr/>
          </a:p>
        </p:txBody>
      </p:sp>
      <p:pic>
        <p:nvPicPr>
          <p:cNvPr id="35" name="Google Shape;35;p24"/>
          <p:cNvPicPr preferRelativeResize="0"/>
          <p:nvPr/>
        </p:nvPicPr>
        <p:blipFill rotWithShape="1">
          <a:blip r:embed="rId2">
            <a:alphaModFix/>
          </a:blip>
          <a:srcRect l="23942" r="19373"/>
          <a:stretch/>
        </p:blipFill>
        <p:spPr>
          <a:xfrm rot="10800000" flipH="1">
            <a:off x="-13299" y="-1009100"/>
            <a:ext cx="1992024" cy="19768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706250" y="445025"/>
            <a:ext cx="7713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700"/>
              <a:buNone/>
              <a:defRPr sz="37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8" name="Google Shape;38;p25"/>
          <p:cNvSpPr txBox="1">
            <a:spLocks noGrp="1"/>
          </p:cNvSpPr>
          <p:nvPr>
            <p:ph type="subTitle" idx="1"/>
          </p:nvPr>
        </p:nvSpPr>
        <p:spPr>
          <a:xfrm>
            <a:off x="2258450" y="1838825"/>
            <a:ext cx="4608900" cy="175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600"/>
              <a:buFont typeface="Open Sans Light"/>
              <a:buChar char="●"/>
              <a:defRPr sz="12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endParaRPr/>
          </a:p>
        </p:txBody>
      </p:sp>
      <p:pic>
        <p:nvPicPr>
          <p:cNvPr id="39" name="Google Shape;39;p25"/>
          <p:cNvPicPr preferRelativeResize="0"/>
          <p:nvPr/>
        </p:nvPicPr>
        <p:blipFill rotWithShape="1">
          <a:blip r:embed="rId2">
            <a:alphaModFix amt="69000"/>
          </a:blip>
          <a:srcRect l="18514" t="3449" r="27176" b="3065"/>
          <a:stretch/>
        </p:blipFill>
        <p:spPr>
          <a:xfrm>
            <a:off x="7989101" y="-342250"/>
            <a:ext cx="3952550" cy="3827075"/>
          </a:xfrm>
          <a:prstGeom prst="rect">
            <a:avLst/>
          </a:prstGeom>
          <a:noFill/>
          <a:ln>
            <a:noFill/>
          </a:ln>
        </p:spPr>
      </p:pic>
      <p:pic>
        <p:nvPicPr>
          <p:cNvPr id="40" name="Google Shape;40;p25"/>
          <p:cNvPicPr preferRelativeResize="0"/>
          <p:nvPr/>
        </p:nvPicPr>
        <p:blipFill rotWithShape="1">
          <a:blip r:embed="rId3">
            <a:alphaModFix/>
          </a:blip>
          <a:srcRect l="23942" r="19373"/>
          <a:stretch/>
        </p:blipFill>
        <p:spPr>
          <a:xfrm flipH="1">
            <a:off x="-1023849" y="1355550"/>
            <a:ext cx="1992024" cy="19768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26"/>
          <p:cNvSpPr txBox="1">
            <a:spLocks noGrp="1"/>
          </p:cNvSpPr>
          <p:nvPr>
            <p:ph type="title"/>
          </p:nvPr>
        </p:nvSpPr>
        <p:spPr>
          <a:xfrm>
            <a:off x="706250" y="445025"/>
            <a:ext cx="7713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700"/>
              <a:buNone/>
              <a:defRPr sz="37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3" name="Google Shape;43;p26"/>
          <p:cNvSpPr txBox="1">
            <a:spLocks noGrp="1"/>
          </p:cNvSpPr>
          <p:nvPr>
            <p:ph type="subTitle" idx="1"/>
          </p:nvPr>
        </p:nvSpPr>
        <p:spPr>
          <a:xfrm>
            <a:off x="1052500" y="1739375"/>
            <a:ext cx="3393000" cy="2127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2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44" name="Google Shape;44;p26"/>
          <p:cNvSpPr txBox="1">
            <a:spLocks noGrp="1"/>
          </p:cNvSpPr>
          <p:nvPr>
            <p:ph type="subTitle" idx="2"/>
          </p:nvPr>
        </p:nvSpPr>
        <p:spPr>
          <a:xfrm>
            <a:off x="4698500" y="1739375"/>
            <a:ext cx="3393000" cy="2127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2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pic>
        <p:nvPicPr>
          <p:cNvPr id="45" name="Google Shape;45;p26"/>
          <p:cNvPicPr preferRelativeResize="0"/>
          <p:nvPr/>
        </p:nvPicPr>
        <p:blipFill rotWithShape="1">
          <a:blip r:embed="rId2">
            <a:alphaModFix amt="69000"/>
          </a:blip>
          <a:srcRect l="18514" t="3449" r="27176" b="3065"/>
          <a:stretch/>
        </p:blipFill>
        <p:spPr>
          <a:xfrm>
            <a:off x="-3346975" y="763275"/>
            <a:ext cx="4322227" cy="4185000"/>
          </a:xfrm>
          <a:prstGeom prst="rect">
            <a:avLst/>
          </a:prstGeom>
          <a:noFill/>
          <a:ln>
            <a:noFill/>
          </a:ln>
        </p:spPr>
      </p:pic>
      <p:pic>
        <p:nvPicPr>
          <p:cNvPr id="46" name="Google Shape;46;p26"/>
          <p:cNvPicPr preferRelativeResize="0"/>
          <p:nvPr/>
        </p:nvPicPr>
        <p:blipFill rotWithShape="1">
          <a:blip r:embed="rId3">
            <a:alphaModFix/>
          </a:blip>
          <a:srcRect l="27176" t="9997" r="29828" b="10402"/>
          <a:stretch/>
        </p:blipFill>
        <p:spPr>
          <a:xfrm rot="-4162259" flipH="1">
            <a:off x="8320700" y="1092526"/>
            <a:ext cx="1402224" cy="14602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flipH="1">
            <a:off x="2669759" y="1579463"/>
            <a:ext cx="3804300" cy="1114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700"/>
              <a:buNone/>
              <a:defRPr sz="60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9" name="Google Shape;49;p27"/>
          <p:cNvSpPr txBox="1">
            <a:spLocks noGrp="1"/>
          </p:cNvSpPr>
          <p:nvPr>
            <p:ph type="subTitle" idx="1"/>
          </p:nvPr>
        </p:nvSpPr>
        <p:spPr>
          <a:xfrm flipH="1">
            <a:off x="2669938" y="2589938"/>
            <a:ext cx="3804300" cy="97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pic>
        <p:nvPicPr>
          <p:cNvPr id="50" name="Google Shape;50;p27"/>
          <p:cNvPicPr preferRelativeResize="0"/>
          <p:nvPr/>
        </p:nvPicPr>
        <p:blipFill rotWithShape="1">
          <a:blip r:embed="rId2">
            <a:alphaModFix/>
          </a:blip>
          <a:srcRect l="27176" t="9997" r="29828" b="10402"/>
          <a:stretch/>
        </p:blipFill>
        <p:spPr>
          <a:xfrm rot="10800000">
            <a:off x="-481000" y="1579463"/>
            <a:ext cx="1402224" cy="14602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3" name="Google Shape;53;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700"/>
              <a:buFont typeface="Montserrat"/>
              <a:buNone/>
              <a:defRPr sz="3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700"/>
              <a:buFont typeface="Montserrat"/>
              <a:buNone/>
              <a:defRPr sz="37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700"/>
              <a:buFont typeface="Montserrat"/>
              <a:buNone/>
              <a:defRPr sz="37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700"/>
              <a:buFont typeface="Montserrat"/>
              <a:buNone/>
              <a:defRPr sz="37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700"/>
              <a:buFont typeface="Montserrat"/>
              <a:buNone/>
              <a:defRPr sz="37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700"/>
              <a:buFont typeface="Montserrat"/>
              <a:buNone/>
              <a:defRPr sz="37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700"/>
              <a:buFont typeface="Montserrat"/>
              <a:buNone/>
              <a:defRPr sz="37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700"/>
              <a:buFont typeface="Montserrat"/>
              <a:buNone/>
              <a:defRPr sz="37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700"/>
              <a:buFont typeface="Montserrat"/>
              <a:buNone/>
              <a:defRPr sz="3700" b="1" i="0" u="none" strike="noStrike" cap="none">
                <a:solidFill>
                  <a:schemeClr val="dk1"/>
                </a:solidFill>
                <a:latin typeface="Montserrat"/>
                <a:ea typeface="Montserrat"/>
                <a:cs typeface="Montserrat"/>
                <a:sym typeface="Montserrat"/>
              </a:defRPr>
            </a:lvl9pPr>
          </a:lstStyle>
          <a:p>
            <a:endParaRPr/>
          </a:p>
        </p:txBody>
      </p:sp>
      <p:sp>
        <p:nvSpPr>
          <p:cNvPr id="7" name="Google Shape;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www.figma.com/design/EnXMFk9B0ln48xZKG3Z8Z5/StarConnect?node-id=0-1&amp;t=j0s8jzoJbkdMti1C-1" TargetMode="External"/><Relationship Id="rId5"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p:cNvPicPr preferRelativeResize="0"/>
          <p:nvPr/>
        </p:nvPicPr>
        <p:blipFill rotWithShape="1">
          <a:blip r:embed="rId3">
            <a:alphaModFix amt="69000"/>
          </a:blip>
          <a:srcRect l="18514" t="3449" r="27176" b="3065"/>
          <a:stretch/>
        </p:blipFill>
        <p:spPr>
          <a:xfrm>
            <a:off x="5573350" y="-2683407"/>
            <a:ext cx="4700501" cy="4551274"/>
          </a:xfrm>
          <a:prstGeom prst="rect">
            <a:avLst/>
          </a:prstGeom>
          <a:noFill/>
          <a:ln>
            <a:noFill/>
          </a:ln>
        </p:spPr>
      </p:pic>
      <p:pic>
        <p:nvPicPr>
          <p:cNvPr id="72" name="Google Shape;72;p1"/>
          <p:cNvPicPr preferRelativeResize="0"/>
          <p:nvPr/>
        </p:nvPicPr>
        <p:blipFill rotWithShape="1">
          <a:blip r:embed="rId4">
            <a:alphaModFix/>
          </a:blip>
          <a:srcRect l="27176" t="9997" r="29828" b="10402"/>
          <a:stretch/>
        </p:blipFill>
        <p:spPr>
          <a:xfrm>
            <a:off x="-574525" y="899101"/>
            <a:ext cx="1726454" cy="1797900"/>
          </a:xfrm>
          <a:prstGeom prst="rect">
            <a:avLst/>
          </a:prstGeom>
          <a:noFill/>
          <a:ln>
            <a:noFill/>
          </a:ln>
        </p:spPr>
      </p:pic>
      <p:pic>
        <p:nvPicPr>
          <p:cNvPr id="73" name="Google Shape;73;p1"/>
          <p:cNvPicPr preferRelativeResize="0"/>
          <p:nvPr/>
        </p:nvPicPr>
        <p:blipFill rotWithShape="1">
          <a:blip r:embed="rId5">
            <a:alphaModFix/>
          </a:blip>
          <a:srcRect l="24588" r="24440" b="3445"/>
          <a:stretch/>
        </p:blipFill>
        <p:spPr>
          <a:xfrm>
            <a:off x="6936175" y="2832725"/>
            <a:ext cx="1921426" cy="2047351"/>
          </a:xfrm>
          <a:prstGeom prst="rect">
            <a:avLst/>
          </a:prstGeom>
          <a:noFill/>
          <a:ln>
            <a:noFill/>
          </a:ln>
        </p:spPr>
      </p:pic>
      <p:pic>
        <p:nvPicPr>
          <p:cNvPr id="74" name="Google Shape;74;p1"/>
          <p:cNvPicPr preferRelativeResize="0"/>
          <p:nvPr/>
        </p:nvPicPr>
        <p:blipFill rotWithShape="1">
          <a:blip r:embed="rId3">
            <a:alphaModFix amt="69000"/>
          </a:blip>
          <a:srcRect l="18514" t="3449" r="27176" b="3065"/>
          <a:stretch/>
        </p:blipFill>
        <p:spPr>
          <a:xfrm>
            <a:off x="-476000" y="3507300"/>
            <a:ext cx="3643776" cy="3528101"/>
          </a:xfrm>
          <a:prstGeom prst="rect">
            <a:avLst/>
          </a:prstGeom>
          <a:noFill/>
          <a:ln>
            <a:noFill/>
          </a:ln>
        </p:spPr>
      </p:pic>
      <p:sp>
        <p:nvSpPr>
          <p:cNvPr id="75" name="Google Shape;75;p1"/>
          <p:cNvSpPr txBox="1">
            <a:spLocks noGrp="1"/>
          </p:cNvSpPr>
          <p:nvPr>
            <p:ph type="subTitle" idx="1"/>
          </p:nvPr>
        </p:nvSpPr>
        <p:spPr>
          <a:xfrm flipH="1">
            <a:off x="3095647" y="3507300"/>
            <a:ext cx="4399328" cy="151811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500" b="0" i="0" dirty="0">
                <a:solidFill>
                  <a:srgbClr val="000000"/>
                </a:solidFill>
                <a:latin typeface="arial"/>
                <a:ea typeface="arial"/>
                <a:cs typeface="arial"/>
                <a:sym typeface="arial"/>
              </a:rPr>
              <a:t>Subject: Requirements Engineering</a:t>
            </a:r>
            <a:endParaRPr dirty="0"/>
          </a:p>
          <a:p>
            <a:pPr marL="0" lvl="0" indent="0" algn="l" rtl="0">
              <a:lnSpc>
                <a:spcPct val="100000"/>
              </a:lnSpc>
              <a:spcBef>
                <a:spcPts val="0"/>
              </a:spcBef>
              <a:spcAft>
                <a:spcPts val="0"/>
              </a:spcAft>
              <a:buSzPts val="2800"/>
              <a:buNone/>
            </a:pPr>
            <a:r>
              <a:rPr lang="en-US" sz="1500" dirty="0">
                <a:solidFill>
                  <a:srgbClr val="000000"/>
                </a:solidFill>
                <a:latin typeface="arial"/>
                <a:ea typeface="arial"/>
                <a:cs typeface="arial"/>
                <a:sym typeface="arial"/>
              </a:rPr>
              <a:t>Class:</a:t>
            </a:r>
            <a:r>
              <a:rPr lang="en-US" sz="1500" b="0" i="0" dirty="0">
                <a:solidFill>
                  <a:srgbClr val="000000"/>
                </a:solidFill>
                <a:latin typeface="arial"/>
                <a:ea typeface="arial"/>
                <a:cs typeface="arial"/>
                <a:sym typeface="arial"/>
              </a:rPr>
              <a:t> CMU-SE 214 </a:t>
            </a:r>
            <a:r>
              <a:rPr lang="en-US" sz="1500" dirty="0">
                <a:solidFill>
                  <a:srgbClr val="000000"/>
                </a:solidFill>
                <a:latin typeface="arial"/>
                <a:ea typeface="arial"/>
                <a:cs typeface="arial"/>
                <a:sym typeface="arial"/>
              </a:rPr>
              <a:t>AEIS</a:t>
            </a:r>
            <a:endParaRPr sz="1500" dirty="0"/>
          </a:p>
        </p:txBody>
      </p:sp>
      <p:sp>
        <p:nvSpPr>
          <p:cNvPr id="76" name="Google Shape;76;p1"/>
          <p:cNvSpPr txBox="1"/>
          <p:nvPr/>
        </p:nvSpPr>
        <p:spPr>
          <a:xfrm>
            <a:off x="435771" y="1568448"/>
            <a:ext cx="8272458" cy="156369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700"/>
              <a:buFont typeface="Montserrat"/>
              <a:buNone/>
            </a:pPr>
            <a:r>
              <a:rPr lang="en-US" sz="4400" b="1" i="0" u="none" strike="noStrike" cap="none" dirty="0">
                <a:solidFill>
                  <a:schemeClr val="dk1"/>
                </a:solidFill>
                <a:latin typeface="Montserrat"/>
                <a:ea typeface="Montserrat"/>
                <a:cs typeface="Montserrat"/>
                <a:sym typeface="Montserrat"/>
              </a:rPr>
              <a:t>GROUP </a:t>
            </a:r>
            <a:r>
              <a:rPr lang="en-US" sz="4400" b="1" dirty="0">
                <a:solidFill>
                  <a:schemeClr val="dk1"/>
                </a:solidFill>
                <a:latin typeface="Montserrat"/>
                <a:ea typeface="Montserrat"/>
                <a:cs typeface="Montserrat"/>
                <a:sym typeface="Montserrat"/>
              </a:rPr>
              <a:t>1</a:t>
            </a:r>
            <a:endParaRPr dirty="0"/>
          </a:p>
          <a:p>
            <a:pPr marL="0" marR="0" lvl="0" indent="0" algn="ctr" rtl="0">
              <a:lnSpc>
                <a:spcPct val="100000"/>
              </a:lnSpc>
              <a:spcBef>
                <a:spcPts val="0"/>
              </a:spcBef>
              <a:spcAft>
                <a:spcPts val="0"/>
              </a:spcAft>
              <a:buClr>
                <a:schemeClr val="dk1"/>
              </a:buClr>
              <a:buSzPts val="3700"/>
              <a:buFont typeface="Montserrat"/>
              <a:buNone/>
            </a:pPr>
            <a:r>
              <a:rPr lang="en-US" sz="3200" b="1" i="0" u="none" strike="noStrike" cap="none" dirty="0">
                <a:solidFill>
                  <a:schemeClr val="dk1"/>
                </a:solidFill>
                <a:latin typeface="Montserrat"/>
                <a:ea typeface="Montserrat"/>
                <a:cs typeface="Montserrat"/>
                <a:sym typeface="Montserrat"/>
              </a:rPr>
              <a:t>PROJECT: </a:t>
            </a:r>
            <a:r>
              <a:rPr lang="en-US" sz="3200" b="1" i="0" u="none" strike="noStrike" cap="none" dirty="0" err="1">
                <a:solidFill>
                  <a:schemeClr val="dk1"/>
                </a:solidFill>
                <a:latin typeface="Montserrat"/>
                <a:ea typeface="Montserrat"/>
                <a:cs typeface="Montserrat"/>
                <a:sym typeface="Montserrat"/>
              </a:rPr>
              <a:t>ToDo</a:t>
            </a:r>
            <a:r>
              <a:rPr lang="en-US" sz="3200" b="1" i="0" u="none" strike="noStrike" cap="none" dirty="0">
                <a:solidFill>
                  <a:schemeClr val="dk1"/>
                </a:solidFill>
                <a:latin typeface="Montserrat"/>
                <a:ea typeface="Montserrat"/>
                <a:cs typeface="Montserrat"/>
                <a:sym typeface="Montserrat"/>
              </a:rPr>
              <a:t> List System</a:t>
            </a:r>
            <a:br>
              <a:rPr lang="en-US" sz="3200" b="1" i="0" u="none" strike="noStrike" cap="none" dirty="0">
                <a:solidFill>
                  <a:schemeClr val="dk1"/>
                </a:solidFill>
                <a:latin typeface="Montserrat"/>
                <a:ea typeface="Montserrat"/>
                <a:cs typeface="Montserrat"/>
                <a:sym typeface="Montserrat"/>
              </a:rPr>
            </a:br>
            <a:endParaRPr sz="3200" b="1" i="0" u="none" strike="noStrike" cap="none" dirty="0">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p:tgtEl>
                                          <p:spTgt spid="7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5">
                                            <p:txEl>
                                              <p:pRg st="0" end="0"/>
                                            </p:txEl>
                                          </p:spTgt>
                                        </p:tgtEl>
                                        <p:attrNameLst>
                                          <p:attrName>style.visibility</p:attrName>
                                        </p:attrNameLst>
                                      </p:cBhvr>
                                      <p:to>
                                        <p:strVal val="visible"/>
                                      </p:to>
                                    </p:set>
                                    <p:anim calcmode="lin" valueType="num">
                                      <p:cBhvr additive="base">
                                        <p:cTn id="10" dur="500"/>
                                        <p:tgtEl>
                                          <p:spTgt spid="75">
                                            <p:txEl>
                                              <p:pRg st="0" end="0"/>
                                            </p:txEl>
                                          </p:spTgt>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5">
                                            <p:txEl>
                                              <p:pRg st="1" end="1"/>
                                            </p:txEl>
                                          </p:spTgt>
                                        </p:tgtEl>
                                        <p:attrNameLst>
                                          <p:attrName>style.visibility</p:attrName>
                                        </p:attrNameLst>
                                      </p:cBhvr>
                                      <p:to>
                                        <p:strVal val="visible"/>
                                      </p:to>
                                    </p:set>
                                    <p:anim calcmode="lin" valueType="num">
                                      <p:cBhvr additive="base">
                                        <p:cTn id="13" dur="500"/>
                                        <p:tgtEl>
                                          <p:spTgt spid="7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txBox="1">
            <a:spLocks noGrp="1"/>
          </p:cNvSpPr>
          <p:nvPr>
            <p:ph type="title"/>
          </p:nvPr>
        </p:nvSpPr>
        <p:spPr>
          <a:xfrm>
            <a:off x="0" y="376252"/>
            <a:ext cx="7713300" cy="572700"/>
          </a:xfrm>
          <a:prstGeom prst="rect">
            <a:avLst/>
          </a:prstGeom>
          <a:noFill/>
          <a:ln>
            <a:noFill/>
          </a:ln>
        </p:spPr>
        <p:txBody>
          <a:bodyPr spcFirstLastPara="1" wrap="square" lIns="91425" tIns="91425" rIns="91425" bIns="91425" anchor="t" anchorCtr="0">
            <a:noAutofit/>
          </a:bodyPr>
          <a:lstStyle/>
          <a:p>
            <a:pPr marL="857250" lvl="0" indent="-857250" algn="ctr" rtl="0">
              <a:lnSpc>
                <a:spcPct val="100000"/>
              </a:lnSpc>
              <a:spcBef>
                <a:spcPts val="0"/>
              </a:spcBef>
              <a:spcAft>
                <a:spcPts val="0"/>
              </a:spcAft>
              <a:buSzPts val="3700"/>
              <a:buFont typeface="Arial"/>
              <a:buAutoNum type="romanUcPeriod" startAt="4"/>
            </a:pPr>
            <a:r>
              <a:rPr lang="en-US">
                <a:solidFill>
                  <a:schemeClr val="dk1"/>
                </a:solidFill>
              </a:rPr>
              <a:t>Technologies Used</a:t>
            </a:r>
            <a:br>
              <a:rPr lang="en-US">
                <a:solidFill>
                  <a:schemeClr val="dk1"/>
                </a:solidFill>
              </a:rPr>
            </a:br>
            <a:endParaRPr>
              <a:solidFill>
                <a:schemeClr val="dk1"/>
              </a:solidFill>
            </a:endParaRPr>
          </a:p>
        </p:txBody>
      </p:sp>
      <p:pic>
        <p:nvPicPr>
          <p:cNvPr id="166" name="Google Shape;166;p10"/>
          <p:cNvPicPr preferRelativeResize="0"/>
          <p:nvPr/>
        </p:nvPicPr>
        <p:blipFill rotWithShape="1">
          <a:blip r:embed="rId3">
            <a:alphaModFix amt="69000"/>
          </a:blip>
          <a:srcRect l="18514" t="3449" r="27176" b="3065"/>
          <a:stretch/>
        </p:blipFill>
        <p:spPr>
          <a:xfrm>
            <a:off x="-1382823" y="3552912"/>
            <a:ext cx="3285475" cy="3181175"/>
          </a:xfrm>
          <a:prstGeom prst="rect">
            <a:avLst/>
          </a:prstGeom>
          <a:noFill/>
          <a:ln>
            <a:noFill/>
          </a:ln>
        </p:spPr>
      </p:pic>
      <p:pic>
        <p:nvPicPr>
          <p:cNvPr id="167" name="Google Shape;167;p10"/>
          <p:cNvPicPr preferRelativeResize="0"/>
          <p:nvPr/>
        </p:nvPicPr>
        <p:blipFill rotWithShape="1">
          <a:blip r:embed="rId4">
            <a:alphaModFix/>
          </a:blip>
          <a:srcRect l="24588" r="24440" b="3445"/>
          <a:stretch/>
        </p:blipFill>
        <p:spPr>
          <a:xfrm rot="10800000" flipH="1">
            <a:off x="7408915" y="3456283"/>
            <a:ext cx="1475170" cy="1571851"/>
          </a:xfrm>
          <a:prstGeom prst="rect">
            <a:avLst/>
          </a:prstGeom>
          <a:noFill/>
          <a:ln>
            <a:noFill/>
          </a:ln>
        </p:spPr>
      </p:pic>
      <p:pic>
        <p:nvPicPr>
          <p:cNvPr id="168" name="Google Shape;168;p10"/>
          <p:cNvPicPr preferRelativeResize="0"/>
          <p:nvPr/>
        </p:nvPicPr>
        <p:blipFill rotWithShape="1">
          <a:blip r:embed="rId5">
            <a:alphaModFix/>
          </a:blip>
          <a:srcRect l="27176" t="9997" r="29828" b="10402"/>
          <a:stretch/>
        </p:blipFill>
        <p:spPr>
          <a:xfrm rot="-4823083" flipH="1">
            <a:off x="3189024" y="4325302"/>
            <a:ext cx="1402224" cy="1460247"/>
          </a:xfrm>
          <a:prstGeom prst="rect">
            <a:avLst/>
          </a:prstGeom>
          <a:noFill/>
          <a:ln>
            <a:noFill/>
          </a:ln>
        </p:spPr>
      </p:pic>
      <p:sp>
        <p:nvSpPr>
          <p:cNvPr id="169" name="Google Shape;169;p10"/>
          <p:cNvSpPr txBox="1"/>
          <p:nvPr/>
        </p:nvSpPr>
        <p:spPr>
          <a:xfrm>
            <a:off x="871408" y="1176660"/>
            <a:ext cx="7820266" cy="3181175"/>
          </a:xfrm>
          <a:prstGeom prst="rect">
            <a:avLst/>
          </a:prstGeom>
          <a:noFill/>
          <a:ln>
            <a:noFill/>
          </a:ln>
        </p:spPr>
        <p:txBody>
          <a:bodyPr spcFirstLastPara="1" wrap="square" lIns="91425" tIns="91425" rIns="91425" bIns="91425" anchor="t" anchorCtr="0">
            <a:noAutofit/>
          </a:bodyPr>
          <a:lstStyle/>
          <a:p>
            <a:pPr marL="457200" marR="0" lvl="0" indent="-304800" algn="l" rtl="0">
              <a:lnSpc>
                <a:spcPct val="150000"/>
              </a:lnSpc>
              <a:spcBef>
                <a:spcPts val="0"/>
              </a:spcBef>
              <a:spcAft>
                <a:spcPts val="0"/>
              </a:spcAft>
              <a:buClr>
                <a:srgbClr val="000000"/>
              </a:buClr>
              <a:buSzPts val="1600"/>
              <a:buFont typeface="Noto Sans Symbols"/>
              <a:buChar char="❑"/>
            </a:pPr>
            <a:r>
              <a:rPr lang="en-US" sz="1300" b="0" i="0" u="none" strike="noStrike" cap="none" dirty="0">
                <a:solidFill>
                  <a:schemeClr val="dk1"/>
                </a:solidFill>
                <a:latin typeface="Chivo"/>
                <a:ea typeface="Chivo"/>
                <a:cs typeface="Chivo"/>
                <a:sym typeface="Chivo"/>
              </a:rPr>
              <a:t>Application for User:</a:t>
            </a:r>
            <a:endParaRPr dirty="0"/>
          </a:p>
          <a:p>
            <a:pPr marL="914400" marR="0" lvl="1" indent="-304800" algn="l" rtl="0">
              <a:lnSpc>
                <a:spcPct val="150000"/>
              </a:lnSpc>
              <a:spcBef>
                <a:spcPts val="0"/>
              </a:spcBef>
              <a:spcAft>
                <a:spcPts val="0"/>
              </a:spcAft>
              <a:buClr>
                <a:srgbClr val="E76A28"/>
              </a:buClr>
              <a:buSzPts val="1600"/>
              <a:buFont typeface="Noto Sans Symbols"/>
              <a:buChar char="❖"/>
            </a:pPr>
            <a:r>
              <a:rPr lang="en-US" sz="1300" b="0" i="0" u="none" strike="noStrike" cap="none" dirty="0">
                <a:solidFill>
                  <a:schemeClr val="dk1"/>
                </a:solidFill>
                <a:latin typeface="Chivo"/>
                <a:ea typeface="Chivo"/>
                <a:cs typeface="Chivo"/>
                <a:sym typeface="Chivo"/>
              </a:rPr>
              <a:t>Cross-Platform app using Flutter Framework.</a:t>
            </a:r>
            <a:endParaRPr dirty="0"/>
          </a:p>
          <a:p>
            <a:pPr marL="914400" marR="0" lvl="1" indent="-304800" algn="l" rtl="0">
              <a:lnSpc>
                <a:spcPct val="150000"/>
              </a:lnSpc>
              <a:spcBef>
                <a:spcPts val="0"/>
              </a:spcBef>
              <a:spcAft>
                <a:spcPts val="0"/>
              </a:spcAft>
              <a:buClr>
                <a:srgbClr val="E76A28"/>
              </a:buClr>
              <a:buSzPts val="1600"/>
              <a:buFont typeface="Noto Sans Symbols"/>
              <a:buChar char="❖"/>
            </a:pPr>
            <a:r>
              <a:rPr lang="en-US" sz="1300" b="0" i="0" u="none" strike="noStrike" cap="none" dirty="0">
                <a:solidFill>
                  <a:schemeClr val="dk1"/>
                </a:solidFill>
                <a:latin typeface="Chivo"/>
                <a:ea typeface="Chivo"/>
                <a:cs typeface="Chivo"/>
                <a:sym typeface="Chivo"/>
              </a:rPr>
              <a:t>Should perform well on Mobile. Web app could have some limitation.</a:t>
            </a:r>
            <a:endParaRPr dirty="0"/>
          </a:p>
          <a:p>
            <a:pPr marL="457200" marR="0" lvl="0" indent="-304800" algn="l" rtl="0">
              <a:lnSpc>
                <a:spcPct val="150000"/>
              </a:lnSpc>
              <a:spcBef>
                <a:spcPts val="0"/>
              </a:spcBef>
              <a:spcAft>
                <a:spcPts val="0"/>
              </a:spcAft>
              <a:buClr>
                <a:srgbClr val="000000"/>
              </a:buClr>
              <a:buSzPts val="1600"/>
              <a:buFont typeface="Noto Sans Symbols"/>
              <a:buChar char="❑"/>
            </a:pPr>
            <a:r>
              <a:rPr lang="en-US" sz="1300" b="0" i="0" u="none" strike="noStrike" cap="none" dirty="0">
                <a:solidFill>
                  <a:schemeClr val="dk1"/>
                </a:solidFill>
                <a:latin typeface="Chivo"/>
                <a:ea typeface="Chivo"/>
                <a:cs typeface="Chivo"/>
                <a:sym typeface="Chivo"/>
              </a:rPr>
              <a:t>For API system:</a:t>
            </a:r>
            <a:endParaRPr dirty="0"/>
          </a:p>
          <a:p>
            <a:pPr marL="914400" marR="0" lvl="1" indent="-304800" algn="l" rtl="0">
              <a:lnSpc>
                <a:spcPct val="150000"/>
              </a:lnSpc>
              <a:spcBef>
                <a:spcPts val="0"/>
              </a:spcBef>
              <a:spcAft>
                <a:spcPts val="0"/>
              </a:spcAft>
              <a:buClr>
                <a:srgbClr val="E76A28"/>
              </a:buClr>
              <a:buSzPts val="1600"/>
              <a:buFont typeface="Noto Sans Symbols"/>
              <a:buChar char="❖"/>
            </a:pPr>
            <a:r>
              <a:rPr lang="en-US" sz="1300" b="0" i="0" u="none" strike="noStrike" cap="none" dirty="0">
                <a:solidFill>
                  <a:schemeClr val="dk1"/>
                </a:solidFill>
                <a:latin typeface="Chivo"/>
                <a:ea typeface="Chivo"/>
                <a:cs typeface="Chivo"/>
                <a:sym typeface="Chivo"/>
              </a:rPr>
              <a:t>API:</a:t>
            </a:r>
            <a:endParaRPr dirty="0"/>
          </a:p>
          <a:p>
            <a:pPr marL="1371600" marR="0" lvl="2" indent="-304800" algn="l" rtl="0">
              <a:lnSpc>
                <a:spcPct val="150000"/>
              </a:lnSpc>
              <a:spcBef>
                <a:spcPts val="0"/>
              </a:spcBef>
              <a:spcAft>
                <a:spcPts val="0"/>
              </a:spcAft>
              <a:buClr>
                <a:srgbClr val="E76A28"/>
              </a:buClr>
              <a:buSzPts val="1500"/>
              <a:buFont typeface="Noto Sans Symbols"/>
              <a:buChar char="⮚"/>
            </a:pPr>
            <a:r>
              <a:rPr lang="en-US" sz="1300" b="0" i="0" u="none" strike="noStrike" cap="none" dirty="0">
                <a:solidFill>
                  <a:schemeClr val="dk1"/>
                </a:solidFill>
                <a:latin typeface="Chivo"/>
                <a:ea typeface="Chivo"/>
                <a:cs typeface="Chivo"/>
                <a:sym typeface="Chivo"/>
              </a:rPr>
              <a:t>Framework: .NET Core API.</a:t>
            </a:r>
            <a:endParaRPr dirty="0"/>
          </a:p>
          <a:p>
            <a:pPr marL="914400" marR="0" lvl="1" indent="-304800" algn="l" rtl="0">
              <a:lnSpc>
                <a:spcPct val="150000"/>
              </a:lnSpc>
              <a:spcBef>
                <a:spcPts val="0"/>
              </a:spcBef>
              <a:spcAft>
                <a:spcPts val="0"/>
              </a:spcAft>
              <a:buClr>
                <a:srgbClr val="E76A28"/>
              </a:buClr>
              <a:buSzPts val="1600"/>
              <a:buFont typeface="Noto Sans Symbols"/>
              <a:buChar char="❖"/>
            </a:pPr>
            <a:r>
              <a:rPr lang="en-US" sz="1300" b="0" i="0" u="none" strike="noStrike" cap="none" dirty="0">
                <a:solidFill>
                  <a:schemeClr val="dk1"/>
                </a:solidFill>
                <a:latin typeface="Chivo"/>
                <a:ea typeface="Chivo"/>
                <a:cs typeface="Chivo"/>
                <a:sym typeface="Chivo"/>
              </a:rPr>
              <a:t>All of API system are deploy on Linux server.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p:tgtEl>
                                          <p:spTgt spid="16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9">
                                            <p:txEl>
                                              <p:pRg st="0" end="0"/>
                                            </p:txEl>
                                          </p:spTgt>
                                        </p:tgtEl>
                                        <p:attrNameLst>
                                          <p:attrName>style.visibility</p:attrName>
                                        </p:attrNameLst>
                                      </p:cBhvr>
                                      <p:to>
                                        <p:strVal val="visible"/>
                                      </p:to>
                                    </p:set>
                                    <p:anim calcmode="lin" valueType="num">
                                      <p:cBhvr additive="base">
                                        <p:cTn id="12" dur="500"/>
                                        <p:tgtEl>
                                          <p:spTgt spid="16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9">
                                            <p:txEl>
                                              <p:pRg st="1" end="1"/>
                                            </p:txEl>
                                          </p:spTgt>
                                        </p:tgtEl>
                                        <p:attrNameLst>
                                          <p:attrName>style.visibility</p:attrName>
                                        </p:attrNameLst>
                                      </p:cBhvr>
                                      <p:to>
                                        <p:strVal val="visible"/>
                                      </p:to>
                                    </p:set>
                                    <p:anim calcmode="lin" valueType="num">
                                      <p:cBhvr additive="base">
                                        <p:cTn id="17" dur="500"/>
                                        <p:tgtEl>
                                          <p:spTgt spid="1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9">
                                            <p:txEl>
                                              <p:pRg st="2" end="2"/>
                                            </p:txEl>
                                          </p:spTgt>
                                        </p:tgtEl>
                                        <p:attrNameLst>
                                          <p:attrName>style.visibility</p:attrName>
                                        </p:attrNameLst>
                                      </p:cBhvr>
                                      <p:to>
                                        <p:strVal val="visible"/>
                                      </p:to>
                                    </p:set>
                                    <p:anim calcmode="lin" valueType="num">
                                      <p:cBhvr additive="base">
                                        <p:cTn id="22" dur="500"/>
                                        <p:tgtEl>
                                          <p:spTgt spid="16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9">
                                            <p:txEl>
                                              <p:pRg st="3" end="3"/>
                                            </p:txEl>
                                          </p:spTgt>
                                        </p:tgtEl>
                                        <p:attrNameLst>
                                          <p:attrName>style.visibility</p:attrName>
                                        </p:attrNameLst>
                                      </p:cBhvr>
                                      <p:to>
                                        <p:strVal val="visible"/>
                                      </p:to>
                                    </p:set>
                                    <p:anim calcmode="lin" valueType="num">
                                      <p:cBhvr additive="base">
                                        <p:cTn id="27" dur="500"/>
                                        <p:tgtEl>
                                          <p:spTgt spid="16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69">
                                            <p:txEl>
                                              <p:pRg st="4" end="4"/>
                                            </p:txEl>
                                          </p:spTgt>
                                        </p:tgtEl>
                                        <p:attrNameLst>
                                          <p:attrName>style.visibility</p:attrName>
                                        </p:attrNameLst>
                                      </p:cBhvr>
                                      <p:to>
                                        <p:strVal val="visible"/>
                                      </p:to>
                                    </p:set>
                                    <p:anim calcmode="lin" valueType="num">
                                      <p:cBhvr additive="base">
                                        <p:cTn id="32" dur="500"/>
                                        <p:tgtEl>
                                          <p:spTgt spid="16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9">
                                            <p:txEl>
                                              <p:pRg st="5" end="5"/>
                                            </p:txEl>
                                          </p:spTgt>
                                        </p:tgtEl>
                                        <p:attrNameLst>
                                          <p:attrName>style.visibility</p:attrName>
                                        </p:attrNameLst>
                                      </p:cBhvr>
                                      <p:to>
                                        <p:strVal val="visible"/>
                                      </p:to>
                                    </p:set>
                                    <p:anim calcmode="lin" valueType="num">
                                      <p:cBhvr additive="base">
                                        <p:cTn id="37" dur="500"/>
                                        <p:tgtEl>
                                          <p:spTgt spid="16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9">
                                            <p:txEl>
                                              <p:pRg st="6" end="6"/>
                                            </p:txEl>
                                          </p:spTgt>
                                        </p:tgtEl>
                                        <p:attrNameLst>
                                          <p:attrName>style.visibility</p:attrName>
                                        </p:attrNameLst>
                                      </p:cBhvr>
                                      <p:to>
                                        <p:strVal val="visible"/>
                                      </p:to>
                                    </p:set>
                                    <p:anim calcmode="lin" valueType="num">
                                      <p:cBhvr additive="base">
                                        <p:cTn id="42" dur="500"/>
                                        <p:tgtEl>
                                          <p:spTgt spid="16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1"/>
          <p:cNvPicPr preferRelativeResize="0"/>
          <p:nvPr/>
        </p:nvPicPr>
        <p:blipFill rotWithShape="1">
          <a:blip r:embed="rId3">
            <a:alphaModFix amt="69000"/>
          </a:blip>
          <a:srcRect l="18514" t="3449" r="27176" b="3065"/>
          <a:stretch/>
        </p:blipFill>
        <p:spPr>
          <a:xfrm>
            <a:off x="5276200" y="4009100"/>
            <a:ext cx="4322227" cy="4185000"/>
          </a:xfrm>
          <a:prstGeom prst="rect">
            <a:avLst/>
          </a:prstGeom>
          <a:noFill/>
          <a:ln>
            <a:noFill/>
          </a:ln>
        </p:spPr>
      </p:pic>
      <p:pic>
        <p:nvPicPr>
          <p:cNvPr id="175" name="Google Shape;175;p11"/>
          <p:cNvPicPr preferRelativeResize="0"/>
          <p:nvPr/>
        </p:nvPicPr>
        <p:blipFill rotWithShape="1">
          <a:blip r:embed="rId4">
            <a:alphaModFix/>
          </a:blip>
          <a:srcRect l="23942" r="19373"/>
          <a:stretch/>
        </p:blipFill>
        <p:spPr>
          <a:xfrm rot="10800000">
            <a:off x="3338201" y="4077350"/>
            <a:ext cx="1992024" cy="1976875"/>
          </a:xfrm>
          <a:prstGeom prst="rect">
            <a:avLst/>
          </a:prstGeom>
          <a:noFill/>
          <a:ln>
            <a:noFill/>
          </a:ln>
        </p:spPr>
      </p:pic>
      <p:sp>
        <p:nvSpPr>
          <p:cNvPr id="176" name="Google Shape;176;p11"/>
          <p:cNvSpPr txBox="1"/>
          <p:nvPr/>
        </p:nvSpPr>
        <p:spPr>
          <a:xfrm>
            <a:off x="560497" y="418515"/>
            <a:ext cx="7713300" cy="572700"/>
          </a:xfrm>
          <a:prstGeom prst="rect">
            <a:avLst/>
          </a:prstGeom>
          <a:noFill/>
          <a:ln>
            <a:noFill/>
          </a:ln>
        </p:spPr>
        <p:txBody>
          <a:bodyPr spcFirstLastPara="1" wrap="square" lIns="91425" tIns="91425" rIns="91425" bIns="91425" anchor="t" anchorCtr="0">
            <a:noAutofit/>
          </a:bodyPr>
          <a:lstStyle/>
          <a:p>
            <a:pPr marL="857250" marR="0" lvl="0" indent="-857250" algn="ctr" rtl="0">
              <a:lnSpc>
                <a:spcPct val="100000"/>
              </a:lnSpc>
              <a:spcBef>
                <a:spcPts val="0"/>
              </a:spcBef>
              <a:spcAft>
                <a:spcPts val="0"/>
              </a:spcAft>
              <a:buClr>
                <a:schemeClr val="dk1"/>
              </a:buClr>
              <a:buSzPts val="3700"/>
              <a:buFont typeface="Arial"/>
              <a:buAutoNum type="romanUcPeriod" startAt="5"/>
            </a:pPr>
            <a:r>
              <a:rPr lang="en-US" sz="3700" b="1" i="0" u="none" strike="noStrike" cap="none">
                <a:solidFill>
                  <a:schemeClr val="dk1"/>
                </a:solidFill>
                <a:latin typeface="Montserrat"/>
                <a:ea typeface="Montserrat"/>
                <a:cs typeface="Montserrat"/>
                <a:sym typeface="Montserrat"/>
              </a:rPr>
              <a:t>Budget &amp; Time Constraints</a:t>
            </a:r>
            <a:br>
              <a:rPr lang="en-US" sz="3700" b="1" i="0" u="none" strike="noStrike" cap="none">
                <a:solidFill>
                  <a:schemeClr val="dk2"/>
                </a:solidFill>
                <a:latin typeface="Montserrat"/>
                <a:ea typeface="Montserrat"/>
                <a:cs typeface="Montserrat"/>
                <a:sym typeface="Montserrat"/>
              </a:rPr>
            </a:br>
            <a:endParaRPr sz="3700" b="1" i="0" u="none" strike="noStrike" cap="none">
              <a:solidFill>
                <a:schemeClr val="dk2"/>
              </a:solidFill>
              <a:latin typeface="Montserrat"/>
              <a:ea typeface="Montserrat"/>
              <a:cs typeface="Montserrat"/>
              <a:sym typeface="Montserrat"/>
            </a:endParaRPr>
          </a:p>
        </p:txBody>
      </p:sp>
      <p:graphicFrame>
        <p:nvGraphicFramePr>
          <p:cNvPr id="177" name="Google Shape;177;p11"/>
          <p:cNvGraphicFramePr/>
          <p:nvPr/>
        </p:nvGraphicFramePr>
        <p:xfrm>
          <a:off x="677486" y="1311690"/>
          <a:ext cx="8042025" cy="2878777"/>
        </p:xfrm>
        <a:graphic>
          <a:graphicData uri="http://schemas.openxmlformats.org/drawingml/2006/table">
            <a:tbl>
              <a:tblPr firstRow="1" firstCol="1" bandRow="1">
                <a:noFill/>
                <a:tableStyleId>{48111DEE-63FE-438F-BEEE-BFB3696FE018}</a:tableStyleId>
              </a:tblPr>
              <a:tblGrid>
                <a:gridCol w="1299950">
                  <a:extLst>
                    <a:ext uri="{9D8B030D-6E8A-4147-A177-3AD203B41FA5}">
                      <a16:colId xmlns:a16="http://schemas.microsoft.com/office/drawing/2014/main" val="20000"/>
                    </a:ext>
                  </a:extLst>
                </a:gridCol>
                <a:gridCol w="2269525">
                  <a:extLst>
                    <a:ext uri="{9D8B030D-6E8A-4147-A177-3AD203B41FA5}">
                      <a16:colId xmlns:a16="http://schemas.microsoft.com/office/drawing/2014/main" val="20001"/>
                    </a:ext>
                  </a:extLst>
                </a:gridCol>
                <a:gridCol w="2269525">
                  <a:extLst>
                    <a:ext uri="{9D8B030D-6E8A-4147-A177-3AD203B41FA5}">
                      <a16:colId xmlns:a16="http://schemas.microsoft.com/office/drawing/2014/main" val="20002"/>
                    </a:ext>
                  </a:extLst>
                </a:gridCol>
                <a:gridCol w="2203025">
                  <a:extLst>
                    <a:ext uri="{9D8B030D-6E8A-4147-A177-3AD203B41FA5}">
                      <a16:colId xmlns:a16="http://schemas.microsoft.com/office/drawing/2014/main" val="20003"/>
                    </a:ext>
                  </a:extLst>
                </a:gridCol>
              </a:tblGrid>
              <a:tr h="256850">
                <a:tc>
                  <a:txBody>
                    <a:bodyPr/>
                    <a:lstStyle/>
                    <a:p>
                      <a:pPr marL="0" marR="0" lvl="0" indent="0" algn="ctr" rtl="0">
                        <a:lnSpc>
                          <a:spcPct val="107000"/>
                        </a:lnSpc>
                        <a:spcBef>
                          <a:spcPts val="0"/>
                        </a:spcBef>
                        <a:spcAft>
                          <a:spcPts val="0"/>
                        </a:spcAft>
                        <a:buNone/>
                      </a:pPr>
                      <a:r>
                        <a:rPr lang="en-US" sz="1700" u="none" strike="noStrike" cap="none"/>
                        <a:t>Category</a:t>
                      </a:r>
                      <a:endParaRPr sz="1700" u="none" strike="noStrike" cap="none">
                        <a:latin typeface="Times New Roman"/>
                        <a:ea typeface="Times New Roman"/>
                        <a:cs typeface="Times New Roman"/>
                        <a:sym typeface="Times New Roman"/>
                      </a:endParaRPr>
                    </a:p>
                  </a:txBody>
                  <a:tcPr marL="99575" marR="99575" marT="0" marB="0"/>
                </a:tc>
                <a:tc gridSpan="2">
                  <a:txBody>
                    <a:bodyPr/>
                    <a:lstStyle/>
                    <a:p>
                      <a:pPr marL="0" marR="0" lvl="0" indent="0" algn="ctr" rtl="0">
                        <a:lnSpc>
                          <a:spcPct val="107000"/>
                        </a:lnSpc>
                        <a:spcBef>
                          <a:spcPts val="0"/>
                        </a:spcBef>
                        <a:spcAft>
                          <a:spcPts val="0"/>
                        </a:spcAft>
                        <a:buNone/>
                      </a:pPr>
                      <a:r>
                        <a:rPr lang="en-US" sz="1700" u="none" strike="noStrike" cap="none"/>
                        <a:t>Detailed</a:t>
                      </a:r>
                      <a:endParaRPr sz="1700" u="none" strike="noStrike" cap="none">
                        <a:latin typeface="Times New Roman"/>
                        <a:ea typeface="Times New Roman"/>
                        <a:cs typeface="Times New Roman"/>
                        <a:sym typeface="Times New Roman"/>
                      </a:endParaRPr>
                    </a:p>
                  </a:txBody>
                  <a:tcPr marL="99575" marR="99575" marT="0" marB="0"/>
                </a:tc>
                <a:tc hMerge="1">
                  <a:txBody>
                    <a:bodyPr/>
                    <a:lstStyle/>
                    <a:p>
                      <a:endParaRPr lang="en-US"/>
                    </a:p>
                  </a:txBody>
                  <a:tcPr/>
                </a:tc>
                <a:tc>
                  <a:txBody>
                    <a:bodyPr/>
                    <a:lstStyle/>
                    <a:p>
                      <a:pPr marL="0" marR="0" lvl="0" indent="0" algn="ctr" rtl="0">
                        <a:lnSpc>
                          <a:spcPct val="107000"/>
                        </a:lnSpc>
                        <a:spcBef>
                          <a:spcPts val="0"/>
                        </a:spcBef>
                        <a:spcAft>
                          <a:spcPts val="0"/>
                        </a:spcAft>
                        <a:buNone/>
                      </a:pPr>
                      <a:r>
                        <a:rPr lang="en-US" sz="1700" u="none" strike="noStrike" cap="none"/>
                        <a:t>Description</a:t>
                      </a:r>
                      <a:endParaRPr sz="1700" u="none" strike="noStrike" cap="none">
                        <a:latin typeface="Times New Roman"/>
                        <a:ea typeface="Times New Roman"/>
                        <a:cs typeface="Times New Roman"/>
                        <a:sym typeface="Times New Roman"/>
                      </a:endParaRPr>
                    </a:p>
                  </a:txBody>
                  <a:tcPr marL="99575" marR="99575" marT="0" marB="0"/>
                </a:tc>
                <a:extLst>
                  <a:ext uri="{0D108BD9-81ED-4DB2-BD59-A6C34878D82A}">
                    <a16:rowId xmlns:a16="http://schemas.microsoft.com/office/drawing/2014/main" val="10000"/>
                  </a:ext>
                </a:extLst>
              </a:tr>
              <a:tr h="256950">
                <a:tc>
                  <a:txBody>
                    <a:bodyPr/>
                    <a:lstStyle/>
                    <a:p>
                      <a:pPr marL="0" marR="0" lvl="0" indent="0" algn="l" rtl="0">
                        <a:lnSpc>
                          <a:spcPct val="107000"/>
                        </a:lnSpc>
                        <a:spcBef>
                          <a:spcPts val="0"/>
                        </a:spcBef>
                        <a:spcAft>
                          <a:spcPts val="0"/>
                        </a:spcAft>
                        <a:buNone/>
                      </a:pPr>
                      <a:r>
                        <a:rPr lang="en-US" sz="1700" u="none" strike="noStrike" cap="none"/>
                        <a:t>Start Date</a:t>
                      </a:r>
                      <a:endParaRPr sz="1700" u="none" strike="noStrike" cap="none">
                        <a:latin typeface="Times New Roman"/>
                        <a:ea typeface="Times New Roman"/>
                        <a:cs typeface="Times New Roman"/>
                        <a:sym typeface="Times New Roman"/>
                      </a:endParaRPr>
                    </a:p>
                  </a:txBody>
                  <a:tcPr marL="99575" marR="99575" marT="0" marB="0"/>
                </a:tc>
                <a:tc gridSpan="2">
                  <a:txBody>
                    <a:bodyPr/>
                    <a:lstStyle/>
                    <a:p>
                      <a:pPr marL="0" marR="0" lvl="0" indent="0" algn="ctr" rtl="0">
                        <a:lnSpc>
                          <a:spcPct val="107000"/>
                        </a:lnSpc>
                        <a:spcBef>
                          <a:spcPts val="0"/>
                        </a:spcBef>
                        <a:spcAft>
                          <a:spcPts val="0"/>
                        </a:spcAft>
                        <a:buNone/>
                      </a:pPr>
                      <a:r>
                        <a:rPr lang="en-US" sz="1700" u="none" strike="noStrike" cap="none"/>
                        <a:t>23/06/2024</a:t>
                      </a:r>
                      <a:endParaRPr sz="1700" u="none" strike="noStrike" cap="none">
                        <a:latin typeface="Times New Roman"/>
                        <a:ea typeface="Times New Roman"/>
                        <a:cs typeface="Times New Roman"/>
                        <a:sym typeface="Times New Roman"/>
                      </a:endParaRPr>
                    </a:p>
                  </a:txBody>
                  <a:tcPr marL="99575" marR="99575" marT="0" marB="0"/>
                </a:tc>
                <a:tc hMerge="1">
                  <a:txBody>
                    <a:bodyPr/>
                    <a:lstStyle/>
                    <a:p>
                      <a:endParaRPr lang="en-US"/>
                    </a:p>
                  </a:txBody>
                  <a:tcPr/>
                </a:tc>
                <a:tc>
                  <a:txBody>
                    <a:bodyPr/>
                    <a:lstStyle/>
                    <a:p>
                      <a:pPr marL="0" marR="0" lvl="0" indent="0" algn="ctr" rtl="0">
                        <a:lnSpc>
                          <a:spcPct val="107000"/>
                        </a:lnSpc>
                        <a:spcBef>
                          <a:spcPts val="0"/>
                        </a:spcBef>
                        <a:spcAft>
                          <a:spcPts val="0"/>
                        </a:spcAft>
                        <a:buNone/>
                      </a:pPr>
                      <a:r>
                        <a:rPr lang="en-US" sz="1700" u="none" strike="noStrike" cap="none"/>
                        <a:t>--</a:t>
                      </a:r>
                      <a:endParaRPr sz="1700" u="none" strike="noStrike" cap="none">
                        <a:latin typeface="Times New Roman"/>
                        <a:ea typeface="Times New Roman"/>
                        <a:cs typeface="Times New Roman"/>
                        <a:sym typeface="Times New Roman"/>
                      </a:endParaRPr>
                    </a:p>
                  </a:txBody>
                  <a:tcPr marL="99575" marR="99575" marT="0" marB="0"/>
                </a:tc>
                <a:extLst>
                  <a:ext uri="{0D108BD9-81ED-4DB2-BD59-A6C34878D82A}">
                    <a16:rowId xmlns:a16="http://schemas.microsoft.com/office/drawing/2014/main" val="10001"/>
                  </a:ext>
                </a:extLst>
              </a:tr>
              <a:tr h="256950">
                <a:tc rowSpan="2">
                  <a:txBody>
                    <a:bodyPr/>
                    <a:lstStyle/>
                    <a:p>
                      <a:pPr marL="0" marR="0" lvl="0" indent="0" algn="l" rtl="0">
                        <a:lnSpc>
                          <a:spcPct val="107000"/>
                        </a:lnSpc>
                        <a:spcBef>
                          <a:spcPts val="0"/>
                        </a:spcBef>
                        <a:spcAft>
                          <a:spcPts val="0"/>
                        </a:spcAft>
                        <a:buNone/>
                      </a:pPr>
                      <a:r>
                        <a:rPr lang="en-US" sz="1700" u="none" strike="noStrike" cap="none"/>
                        <a:t>End Date</a:t>
                      </a:r>
                      <a:endParaRPr sz="1700" u="none" strike="noStrike" cap="none">
                        <a:latin typeface="Times New Roman"/>
                        <a:ea typeface="Times New Roman"/>
                        <a:cs typeface="Times New Roman"/>
                        <a:sym typeface="Times New Roman"/>
                      </a:endParaRPr>
                    </a:p>
                  </a:txBody>
                  <a:tcPr marL="99575" marR="99575" marT="0" marB="0" anchor="ctr"/>
                </a:tc>
                <a:tc>
                  <a:txBody>
                    <a:bodyPr/>
                    <a:lstStyle/>
                    <a:p>
                      <a:pPr marL="0" marR="0" lvl="0" indent="0" algn="l" rtl="0">
                        <a:lnSpc>
                          <a:spcPct val="107000"/>
                        </a:lnSpc>
                        <a:spcBef>
                          <a:spcPts val="0"/>
                        </a:spcBef>
                        <a:spcAft>
                          <a:spcPts val="0"/>
                        </a:spcAft>
                        <a:buNone/>
                      </a:pPr>
                      <a:r>
                        <a:rPr lang="en-US" sz="1700" u="none" strike="noStrike" cap="none"/>
                        <a:t>Estimate</a:t>
                      </a:r>
                      <a:endParaRPr sz="1700" u="none" strike="noStrike" cap="none">
                        <a:latin typeface="Times New Roman"/>
                        <a:ea typeface="Times New Roman"/>
                        <a:cs typeface="Times New Roman"/>
                        <a:sym typeface="Times New Roman"/>
                      </a:endParaRPr>
                    </a:p>
                  </a:txBody>
                  <a:tcPr marL="99575" marR="99575" marT="0" marB="0"/>
                </a:tc>
                <a:tc>
                  <a:txBody>
                    <a:bodyPr/>
                    <a:lstStyle/>
                    <a:p>
                      <a:pPr marL="0" marR="0" lvl="0" indent="0" algn="ctr" rtl="0">
                        <a:lnSpc>
                          <a:spcPct val="107000"/>
                        </a:lnSpc>
                        <a:spcBef>
                          <a:spcPts val="0"/>
                        </a:spcBef>
                        <a:spcAft>
                          <a:spcPts val="0"/>
                        </a:spcAft>
                        <a:buNone/>
                      </a:pPr>
                      <a:r>
                        <a:rPr lang="en-US" sz="1700" u="none" strike="noStrike" cap="none"/>
                        <a:t>6/2024</a:t>
                      </a:r>
                      <a:endParaRPr sz="1700" u="none" strike="noStrike" cap="none">
                        <a:latin typeface="Times New Roman"/>
                        <a:ea typeface="Times New Roman"/>
                        <a:cs typeface="Times New Roman"/>
                        <a:sym typeface="Times New Roman"/>
                      </a:endParaRPr>
                    </a:p>
                  </a:txBody>
                  <a:tcPr marL="99575" marR="99575" marT="0" marB="0"/>
                </a:tc>
                <a:tc rowSpan="2">
                  <a:txBody>
                    <a:bodyPr/>
                    <a:lstStyle/>
                    <a:p>
                      <a:pPr marL="0" marR="0" lvl="0" indent="0" algn="ctr" rtl="0">
                        <a:lnSpc>
                          <a:spcPct val="107000"/>
                        </a:lnSpc>
                        <a:spcBef>
                          <a:spcPts val="0"/>
                        </a:spcBef>
                        <a:spcAft>
                          <a:spcPts val="0"/>
                        </a:spcAft>
                        <a:buNone/>
                      </a:pPr>
                      <a:r>
                        <a:rPr lang="en-US" sz="1700" u="none" strike="noStrike" cap="none"/>
                        <a:t>--</a:t>
                      </a:r>
                      <a:endParaRPr sz="1700" u="none" strike="noStrike" cap="none">
                        <a:latin typeface="Times New Roman"/>
                        <a:ea typeface="Times New Roman"/>
                        <a:cs typeface="Times New Roman"/>
                        <a:sym typeface="Times New Roman"/>
                      </a:endParaRPr>
                    </a:p>
                  </a:txBody>
                  <a:tcPr marL="99575" marR="99575" marT="0" marB="0" anchor="ctr"/>
                </a:tc>
                <a:extLst>
                  <a:ext uri="{0D108BD9-81ED-4DB2-BD59-A6C34878D82A}">
                    <a16:rowId xmlns:a16="http://schemas.microsoft.com/office/drawing/2014/main" val="10002"/>
                  </a:ext>
                </a:extLst>
              </a:tr>
              <a:tr h="2569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700" u="none" strike="noStrike" cap="none"/>
                        <a:t>Real</a:t>
                      </a:r>
                      <a:endParaRPr sz="1700" u="none" strike="noStrike" cap="none">
                        <a:latin typeface="Times New Roman"/>
                        <a:ea typeface="Times New Roman"/>
                        <a:cs typeface="Times New Roman"/>
                        <a:sym typeface="Times New Roman"/>
                      </a:endParaRPr>
                    </a:p>
                  </a:txBody>
                  <a:tcPr marL="99575" marR="99575" marT="0" marB="0"/>
                </a:tc>
                <a:tc>
                  <a:txBody>
                    <a:bodyPr/>
                    <a:lstStyle/>
                    <a:p>
                      <a:pPr marL="0" marR="0" lvl="0" indent="0" algn="ctr" rtl="0">
                        <a:lnSpc>
                          <a:spcPct val="107000"/>
                        </a:lnSpc>
                        <a:spcBef>
                          <a:spcPts val="0"/>
                        </a:spcBef>
                        <a:spcAft>
                          <a:spcPts val="0"/>
                        </a:spcAft>
                        <a:buNone/>
                      </a:pPr>
                      <a:r>
                        <a:rPr lang="en-US" sz="1700" u="none" strike="noStrike" cap="none"/>
                        <a:t>--</a:t>
                      </a:r>
                      <a:endParaRPr sz="1700" u="none" strike="noStrike" cap="none">
                        <a:latin typeface="Times New Roman"/>
                        <a:ea typeface="Times New Roman"/>
                        <a:cs typeface="Times New Roman"/>
                        <a:sym typeface="Times New Roman"/>
                      </a:endParaRPr>
                    </a:p>
                  </a:txBody>
                  <a:tcPr marL="99575" marR="99575" marT="0" marB="0"/>
                </a:tc>
                <a:tc vMerge="1">
                  <a:txBody>
                    <a:bodyPr/>
                    <a:lstStyle/>
                    <a:p>
                      <a:endParaRPr lang="en-US"/>
                    </a:p>
                  </a:txBody>
                  <a:tcPr/>
                </a:tc>
                <a:extLst>
                  <a:ext uri="{0D108BD9-81ED-4DB2-BD59-A6C34878D82A}">
                    <a16:rowId xmlns:a16="http://schemas.microsoft.com/office/drawing/2014/main" val="10003"/>
                  </a:ext>
                </a:extLst>
              </a:tr>
              <a:tr h="256950">
                <a:tc rowSpan="2">
                  <a:txBody>
                    <a:bodyPr/>
                    <a:lstStyle/>
                    <a:p>
                      <a:pPr marL="0" marR="0" lvl="0" indent="0" algn="l" rtl="0">
                        <a:lnSpc>
                          <a:spcPct val="107000"/>
                        </a:lnSpc>
                        <a:spcBef>
                          <a:spcPts val="0"/>
                        </a:spcBef>
                        <a:spcAft>
                          <a:spcPts val="0"/>
                        </a:spcAft>
                        <a:buNone/>
                      </a:pPr>
                      <a:r>
                        <a:rPr lang="en-US" sz="1700" u="none" strike="noStrike" cap="none"/>
                        <a:t>Duration</a:t>
                      </a:r>
                      <a:endParaRPr sz="1700" u="none" strike="noStrike" cap="none">
                        <a:latin typeface="Times New Roman"/>
                        <a:ea typeface="Times New Roman"/>
                        <a:cs typeface="Times New Roman"/>
                        <a:sym typeface="Times New Roman"/>
                      </a:endParaRPr>
                    </a:p>
                  </a:txBody>
                  <a:tcPr marL="99575" marR="99575" marT="0" marB="0" anchor="ctr"/>
                </a:tc>
                <a:tc>
                  <a:txBody>
                    <a:bodyPr/>
                    <a:lstStyle/>
                    <a:p>
                      <a:pPr marL="0" marR="0" lvl="0" indent="0" algn="l" rtl="0">
                        <a:lnSpc>
                          <a:spcPct val="107000"/>
                        </a:lnSpc>
                        <a:spcBef>
                          <a:spcPts val="0"/>
                        </a:spcBef>
                        <a:spcAft>
                          <a:spcPts val="0"/>
                        </a:spcAft>
                        <a:buNone/>
                      </a:pPr>
                      <a:r>
                        <a:rPr lang="en-US" sz="1700" u="none" strike="noStrike" cap="none"/>
                        <a:t>Estimate</a:t>
                      </a:r>
                      <a:endParaRPr sz="1700" u="none" strike="noStrike" cap="none">
                        <a:latin typeface="Times New Roman"/>
                        <a:ea typeface="Times New Roman"/>
                        <a:cs typeface="Times New Roman"/>
                        <a:sym typeface="Times New Roman"/>
                      </a:endParaRPr>
                    </a:p>
                  </a:txBody>
                  <a:tcPr marL="99575" marR="99575" marT="0" marB="0"/>
                </a:tc>
                <a:tc>
                  <a:txBody>
                    <a:bodyPr/>
                    <a:lstStyle/>
                    <a:p>
                      <a:pPr marL="0" marR="0" lvl="0" indent="0" algn="ctr" rtl="0">
                        <a:lnSpc>
                          <a:spcPct val="107000"/>
                        </a:lnSpc>
                        <a:spcBef>
                          <a:spcPts val="0"/>
                        </a:spcBef>
                        <a:spcAft>
                          <a:spcPts val="0"/>
                        </a:spcAft>
                        <a:buNone/>
                      </a:pPr>
                      <a:r>
                        <a:rPr lang="en-US" sz="1700" u="none" strike="noStrike" cap="none"/>
                        <a:t>90</a:t>
                      </a:r>
                      <a:endParaRPr sz="1700" u="none" strike="noStrike" cap="none">
                        <a:latin typeface="Times New Roman"/>
                        <a:ea typeface="Times New Roman"/>
                        <a:cs typeface="Times New Roman"/>
                        <a:sym typeface="Times New Roman"/>
                      </a:endParaRPr>
                    </a:p>
                  </a:txBody>
                  <a:tcPr marL="99575" marR="99575" marT="0" marB="0"/>
                </a:tc>
                <a:tc>
                  <a:txBody>
                    <a:bodyPr/>
                    <a:lstStyle/>
                    <a:p>
                      <a:pPr marL="0" marR="0" lvl="0" indent="0" algn="ctr" rtl="0">
                        <a:lnSpc>
                          <a:spcPct val="107000"/>
                        </a:lnSpc>
                        <a:spcBef>
                          <a:spcPts val="0"/>
                        </a:spcBef>
                        <a:spcAft>
                          <a:spcPts val="0"/>
                        </a:spcAft>
                        <a:buNone/>
                      </a:pPr>
                      <a:r>
                        <a:rPr lang="en-US" sz="1700" u="none" strike="noStrike" cap="none"/>
                        <a:t>3 months</a:t>
                      </a:r>
                      <a:endParaRPr sz="1700" u="none" strike="noStrike" cap="none">
                        <a:latin typeface="Times New Roman"/>
                        <a:ea typeface="Times New Roman"/>
                        <a:cs typeface="Times New Roman"/>
                        <a:sym typeface="Times New Roman"/>
                      </a:endParaRPr>
                    </a:p>
                  </a:txBody>
                  <a:tcPr marL="99575" marR="99575" marT="0" marB="0"/>
                </a:tc>
                <a:extLst>
                  <a:ext uri="{0D108BD9-81ED-4DB2-BD59-A6C34878D82A}">
                    <a16:rowId xmlns:a16="http://schemas.microsoft.com/office/drawing/2014/main" val="10004"/>
                  </a:ext>
                </a:extLst>
              </a:tr>
              <a:tr h="2569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700" u="none" strike="noStrike" cap="none"/>
                        <a:t>Real</a:t>
                      </a:r>
                      <a:endParaRPr sz="1700" u="none" strike="noStrike" cap="none">
                        <a:latin typeface="Times New Roman"/>
                        <a:ea typeface="Times New Roman"/>
                        <a:cs typeface="Times New Roman"/>
                        <a:sym typeface="Times New Roman"/>
                      </a:endParaRPr>
                    </a:p>
                  </a:txBody>
                  <a:tcPr marL="99575" marR="99575" marT="0" marB="0"/>
                </a:tc>
                <a:tc>
                  <a:txBody>
                    <a:bodyPr/>
                    <a:lstStyle/>
                    <a:p>
                      <a:pPr marL="0" marR="0" lvl="0" indent="0" algn="ctr" rtl="0">
                        <a:lnSpc>
                          <a:spcPct val="107000"/>
                        </a:lnSpc>
                        <a:spcBef>
                          <a:spcPts val="0"/>
                        </a:spcBef>
                        <a:spcAft>
                          <a:spcPts val="0"/>
                        </a:spcAft>
                        <a:buNone/>
                      </a:pPr>
                      <a:r>
                        <a:rPr lang="en-US" sz="1700" u="none" strike="noStrike" cap="none"/>
                        <a:t>--</a:t>
                      </a:r>
                      <a:endParaRPr sz="1700" u="none" strike="noStrike" cap="none">
                        <a:latin typeface="Times New Roman"/>
                        <a:ea typeface="Times New Roman"/>
                        <a:cs typeface="Times New Roman"/>
                        <a:sym typeface="Times New Roman"/>
                      </a:endParaRPr>
                    </a:p>
                  </a:txBody>
                  <a:tcPr marL="99575" marR="99575" marT="0" marB="0"/>
                </a:tc>
                <a:tc>
                  <a:txBody>
                    <a:bodyPr/>
                    <a:lstStyle/>
                    <a:p>
                      <a:pPr marL="0" marR="0" lvl="0" indent="0" algn="ctr" rtl="0">
                        <a:lnSpc>
                          <a:spcPct val="107000"/>
                        </a:lnSpc>
                        <a:spcBef>
                          <a:spcPts val="0"/>
                        </a:spcBef>
                        <a:spcAft>
                          <a:spcPts val="0"/>
                        </a:spcAft>
                        <a:buNone/>
                      </a:pPr>
                      <a:r>
                        <a:rPr lang="en-US" sz="1700" u="none" strike="noStrike" cap="none"/>
                        <a:t>--</a:t>
                      </a:r>
                      <a:endParaRPr sz="1700" u="none" strike="noStrike" cap="none">
                        <a:latin typeface="Times New Roman"/>
                        <a:ea typeface="Times New Roman"/>
                        <a:cs typeface="Times New Roman"/>
                        <a:sym typeface="Times New Roman"/>
                      </a:endParaRPr>
                    </a:p>
                  </a:txBody>
                  <a:tcPr marL="99575" marR="99575" marT="0" marB="0"/>
                </a:tc>
                <a:extLst>
                  <a:ext uri="{0D108BD9-81ED-4DB2-BD59-A6C34878D82A}">
                    <a16:rowId xmlns:a16="http://schemas.microsoft.com/office/drawing/2014/main" val="10005"/>
                  </a:ext>
                </a:extLst>
              </a:tr>
              <a:tr h="256950">
                <a:tc>
                  <a:txBody>
                    <a:bodyPr/>
                    <a:lstStyle/>
                    <a:p>
                      <a:pPr marL="0" marR="0" lvl="0" indent="0" algn="l" rtl="0">
                        <a:lnSpc>
                          <a:spcPct val="107000"/>
                        </a:lnSpc>
                        <a:spcBef>
                          <a:spcPts val="0"/>
                        </a:spcBef>
                        <a:spcAft>
                          <a:spcPts val="0"/>
                        </a:spcAft>
                        <a:buNone/>
                      </a:pPr>
                      <a:r>
                        <a:rPr lang="en-US" sz="1700" u="none" strike="noStrike" cap="none"/>
                        <a:t>Work time</a:t>
                      </a:r>
                      <a:endParaRPr sz="1700" u="none" strike="noStrike" cap="none">
                        <a:latin typeface="Times New Roman"/>
                        <a:ea typeface="Times New Roman"/>
                        <a:cs typeface="Times New Roman"/>
                        <a:sym typeface="Times New Roman"/>
                      </a:endParaRPr>
                    </a:p>
                  </a:txBody>
                  <a:tcPr marL="99575" marR="99575" marT="0" marB="0"/>
                </a:tc>
                <a:tc gridSpan="2">
                  <a:txBody>
                    <a:bodyPr/>
                    <a:lstStyle/>
                    <a:p>
                      <a:pPr marL="0" marR="0" lvl="0" indent="0" algn="ctr" rtl="0">
                        <a:lnSpc>
                          <a:spcPct val="107000"/>
                        </a:lnSpc>
                        <a:spcBef>
                          <a:spcPts val="0"/>
                        </a:spcBef>
                        <a:spcAft>
                          <a:spcPts val="0"/>
                        </a:spcAft>
                        <a:buNone/>
                      </a:pPr>
                      <a:r>
                        <a:rPr lang="en-US" sz="1700" u="none" strike="noStrike" cap="none"/>
                        <a:t>4</a:t>
                      </a:r>
                      <a:endParaRPr sz="1700" u="none" strike="noStrike" cap="none">
                        <a:latin typeface="Times New Roman"/>
                        <a:ea typeface="Times New Roman"/>
                        <a:cs typeface="Times New Roman"/>
                        <a:sym typeface="Times New Roman"/>
                      </a:endParaRPr>
                    </a:p>
                  </a:txBody>
                  <a:tcPr marL="99575" marR="99575" marT="0" marB="0"/>
                </a:tc>
                <a:tc hMerge="1">
                  <a:txBody>
                    <a:bodyPr/>
                    <a:lstStyle/>
                    <a:p>
                      <a:endParaRPr lang="en-US"/>
                    </a:p>
                  </a:txBody>
                  <a:tcPr/>
                </a:tc>
                <a:tc>
                  <a:txBody>
                    <a:bodyPr/>
                    <a:lstStyle/>
                    <a:p>
                      <a:pPr marL="0" marR="0" lvl="0" indent="0" algn="ctr" rtl="0">
                        <a:lnSpc>
                          <a:spcPct val="107000"/>
                        </a:lnSpc>
                        <a:spcBef>
                          <a:spcPts val="0"/>
                        </a:spcBef>
                        <a:spcAft>
                          <a:spcPts val="0"/>
                        </a:spcAft>
                        <a:buNone/>
                      </a:pPr>
                      <a:r>
                        <a:rPr lang="en-US" sz="1700" u="none" strike="noStrike" cap="none"/>
                        <a:t>Hours per day</a:t>
                      </a:r>
                      <a:endParaRPr sz="1700" u="none" strike="noStrike" cap="none">
                        <a:latin typeface="Times New Roman"/>
                        <a:ea typeface="Times New Roman"/>
                        <a:cs typeface="Times New Roman"/>
                        <a:sym typeface="Times New Roman"/>
                      </a:endParaRPr>
                    </a:p>
                  </a:txBody>
                  <a:tcPr marL="99575" marR="99575" marT="0" marB="0"/>
                </a:tc>
                <a:extLst>
                  <a:ext uri="{0D108BD9-81ED-4DB2-BD59-A6C34878D82A}">
                    <a16:rowId xmlns:a16="http://schemas.microsoft.com/office/drawing/2014/main" val="10006"/>
                  </a:ext>
                </a:extLst>
              </a:tr>
              <a:tr h="256950">
                <a:tc rowSpan="2">
                  <a:txBody>
                    <a:bodyPr/>
                    <a:lstStyle/>
                    <a:p>
                      <a:pPr marL="0" marR="0" lvl="0" indent="0" algn="l" rtl="0">
                        <a:lnSpc>
                          <a:spcPct val="107000"/>
                        </a:lnSpc>
                        <a:spcBef>
                          <a:spcPts val="0"/>
                        </a:spcBef>
                        <a:spcAft>
                          <a:spcPts val="0"/>
                        </a:spcAft>
                        <a:buNone/>
                      </a:pPr>
                      <a:r>
                        <a:rPr lang="en-US" sz="1700" u="none" strike="noStrike" cap="none"/>
                        <a:t>Total effort</a:t>
                      </a:r>
                      <a:endParaRPr sz="1700" u="none" strike="noStrike" cap="none">
                        <a:latin typeface="Times New Roman"/>
                        <a:ea typeface="Times New Roman"/>
                        <a:cs typeface="Times New Roman"/>
                        <a:sym typeface="Times New Roman"/>
                      </a:endParaRPr>
                    </a:p>
                  </a:txBody>
                  <a:tcPr marL="99575" marR="99575" marT="0" marB="0" anchor="ctr"/>
                </a:tc>
                <a:tc>
                  <a:txBody>
                    <a:bodyPr/>
                    <a:lstStyle/>
                    <a:p>
                      <a:pPr marL="0" marR="0" lvl="0" indent="0" algn="l" rtl="0">
                        <a:lnSpc>
                          <a:spcPct val="107000"/>
                        </a:lnSpc>
                        <a:spcBef>
                          <a:spcPts val="0"/>
                        </a:spcBef>
                        <a:spcAft>
                          <a:spcPts val="0"/>
                        </a:spcAft>
                        <a:buNone/>
                      </a:pPr>
                      <a:r>
                        <a:rPr lang="en-US" sz="1700" u="none" strike="noStrike" cap="none"/>
                        <a:t>Estimate</a:t>
                      </a:r>
                      <a:endParaRPr sz="1700" u="none" strike="noStrike" cap="none">
                        <a:latin typeface="Times New Roman"/>
                        <a:ea typeface="Times New Roman"/>
                        <a:cs typeface="Times New Roman"/>
                        <a:sym typeface="Times New Roman"/>
                      </a:endParaRPr>
                    </a:p>
                  </a:txBody>
                  <a:tcPr marL="99575" marR="99575" marT="0" marB="0"/>
                </a:tc>
                <a:tc>
                  <a:txBody>
                    <a:bodyPr/>
                    <a:lstStyle/>
                    <a:p>
                      <a:pPr marL="0" marR="0" lvl="0" indent="0" algn="ctr" rtl="0">
                        <a:lnSpc>
                          <a:spcPct val="107000"/>
                        </a:lnSpc>
                        <a:spcBef>
                          <a:spcPts val="0"/>
                        </a:spcBef>
                        <a:spcAft>
                          <a:spcPts val="0"/>
                        </a:spcAft>
                        <a:buNone/>
                      </a:pPr>
                      <a:r>
                        <a:rPr lang="en-US" sz="1700" u="none" strike="noStrike" cap="none"/>
                        <a:t>2160</a:t>
                      </a:r>
                      <a:endParaRPr sz="1700" u="none" strike="noStrike" cap="none">
                        <a:latin typeface="Times New Roman"/>
                        <a:ea typeface="Times New Roman"/>
                        <a:cs typeface="Times New Roman"/>
                        <a:sym typeface="Times New Roman"/>
                      </a:endParaRPr>
                    </a:p>
                  </a:txBody>
                  <a:tcPr marL="99575" marR="99575" marT="0" marB="0"/>
                </a:tc>
                <a:tc rowSpan="2">
                  <a:txBody>
                    <a:bodyPr/>
                    <a:lstStyle/>
                    <a:p>
                      <a:pPr marL="0" marR="0" lvl="0" indent="0" algn="ctr" rtl="0">
                        <a:lnSpc>
                          <a:spcPct val="107000"/>
                        </a:lnSpc>
                        <a:spcBef>
                          <a:spcPts val="0"/>
                        </a:spcBef>
                        <a:spcAft>
                          <a:spcPts val="0"/>
                        </a:spcAft>
                        <a:buNone/>
                      </a:pPr>
                      <a:r>
                        <a:rPr lang="en-US" sz="1700" u="none" strike="noStrike" cap="none"/>
                        <a:t>Work time * Duration * 6 (Team members)</a:t>
                      </a:r>
                      <a:endParaRPr sz="1700" u="none" strike="noStrike" cap="none">
                        <a:latin typeface="Times New Roman"/>
                        <a:ea typeface="Times New Roman"/>
                        <a:cs typeface="Times New Roman"/>
                        <a:sym typeface="Times New Roman"/>
                      </a:endParaRPr>
                    </a:p>
                  </a:txBody>
                  <a:tcPr marL="99575" marR="99575" marT="0" marB="0"/>
                </a:tc>
                <a:extLst>
                  <a:ext uri="{0D108BD9-81ED-4DB2-BD59-A6C34878D82A}">
                    <a16:rowId xmlns:a16="http://schemas.microsoft.com/office/drawing/2014/main" val="10007"/>
                  </a:ext>
                </a:extLst>
              </a:tr>
              <a:tr h="276125">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700" u="none" strike="noStrike" cap="none"/>
                        <a:t>Real</a:t>
                      </a:r>
                      <a:endParaRPr sz="1700" u="none" strike="noStrike" cap="none">
                        <a:latin typeface="Times New Roman"/>
                        <a:ea typeface="Times New Roman"/>
                        <a:cs typeface="Times New Roman"/>
                        <a:sym typeface="Times New Roman"/>
                      </a:endParaRPr>
                    </a:p>
                  </a:txBody>
                  <a:tcPr marL="99575" marR="99575" marT="0" marB="0"/>
                </a:tc>
                <a:tc>
                  <a:txBody>
                    <a:bodyPr/>
                    <a:lstStyle/>
                    <a:p>
                      <a:pPr marL="0" marR="0" lvl="0" indent="0" algn="ctr" rtl="0">
                        <a:lnSpc>
                          <a:spcPct val="107000"/>
                        </a:lnSpc>
                        <a:spcBef>
                          <a:spcPts val="0"/>
                        </a:spcBef>
                        <a:spcAft>
                          <a:spcPts val="0"/>
                        </a:spcAft>
                        <a:buNone/>
                      </a:pPr>
                      <a:r>
                        <a:rPr lang="en-US" sz="1700" u="none" strike="noStrike" cap="none"/>
                        <a:t>--</a:t>
                      </a:r>
                      <a:endParaRPr sz="1700" u="none" strike="noStrike" cap="none">
                        <a:latin typeface="Times New Roman"/>
                        <a:ea typeface="Times New Roman"/>
                        <a:cs typeface="Times New Roman"/>
                        <a:sym typeface="Times New Roman"/>
                      </a:endParaRPr>
                    </a:p>
                  </a:txBody>
                  <a:tcPr marL="99575" marR="99575" marT="0" marB="0"/>
                </a:tc>
                <a:tc vMerge="1">
                  <a:txBody>
                    <a:bodyPr/>
                    <a:lstStyle/>
                    <a:p>
                      <a:endParaRPr lang="en-US"/>
                    </a:p>
                  </a:txBody>
                  <a:tcPr/>
                </a:tc>
                <a:extLst>
                  <a:ext uri="{0D108BD9-81ED-4DB2-BD59-A6C34878D82A}">
                    <a16:rowId xmlns:a16="http://schemas.microsoft.com/office/drawing/2014/main" val="10008"/>
                  </a:ext>
                </a:extLst>
              </a:tr>
              <a:tr h="256950">
                <a:tc>
                  <a:txBody>
                    <a:bodyPr/>
                    <a:lstStyle/>
                    <a:p>
                      <a:pPr marL="0" marR="0" lvl="0" indent="0" algn="l" rtl="0">
                        <a:lnSpc>
                          <a:spcPct val="107000"/>
                        </a:lnSpc>
                        <a:spcBef>
                          <a:spcPts val="0"/>
                        </a:spcBef>
                        <a:spcAft>
                          <a:spcPts val="0"/>
                        </a:spcAft>
                        <a:buNone/>
                      </a:pPr>
                      <a:r>
                        <a:rPr lang="en-US" sz="1700" u="none" strike="noStrike" cap="none"/>
                        <a:t>Labor cost</a:t>
                      </a:r>
                      <a:endParaRPr sz="1700" u="none" strike="noStrike" cap="none">
                        <a:latin typeface="Times New Roman"/>
                        <a:ea typeface="Times New Roman"/>
                        <a:cs typeface="Times New Roman"/>
                        <a:sym typeface="Times New Roman"/>
                      </a:endParaRPr>
                    </a:p>
                  </a:txBody>
                  <a:tcPr marL="99575" marR="99575" marT="0" marB="0" anchor="ctr"/>
                </a:tc>
                <a:tc>
                  <a:txBody>
                    <a:bodyPr/>
                    <a:lstStyle/>
                    <a:p>
                      <a:pPr marL="0" marR="0" lvl="0" indent="0" algn="l" rtl="0">
                        <a:lnSpc>
                          <a:spcPct val="107000"/>
                        </a:lnSpc>
                        <a:spcBef>
                          <a:spcPts val="0"/>
                        </a:spcBef>
                        <a:spcAft>
                          <a:spcPts val="0"/>
                        </a:spcAft>
                        <a:buNone/>
                      </a:pPr>
                      <a:r>
                        <a:rPr lang="en-US" sz="1700" u="none" strike="noStrike" cap="none"/>
                        <a:t>Estimate</a:t>
                      </a:r>
                      <a:endParaRPr sz="1700" u="none" strike="noStrike" cap="none">
                        <a:latin typeface="Times New Roman"/>
                        <a:ea typeface="Times New Roman"/>
                        <a:cs typeface="Times New Roman"/>
                        <a:sym typeface="Times New Roman"/>
                      </a:endParaRPr>
                    </a:p>
                  </a:txBody>
                  <a:tcPr marL="99575" marR="99575" marT="0" marB="0"/>
                </a:tc>
                <a:tc>
                  <a:txBody>
                    <a:bodyPr/>
                    <a:lstStyle/>
                    <a:p>
                      <a:pPr marL="0" marR="0" lvl="0" indent="0" algn="ctr" rtl="0">
                        <a:lnSpc>
                          <a:spcPct val="107000"/>
                        </a:lnSpc>
                        <a:spcBef>
                          <a:spcPts val="0"/>
                        </a:spcBef>
                        <a:spcAft>
                          <a:spcPts val="0"/>
                        </a:spcAft>
                        <a:buNone/>
                      </a:pPr>
                      <a:r>
                        <a:rPr lang="en-US" sz="1700" u="none" strike="noStrike" cap="none"/>
                        <a:t>4320$</a:t>
                      </a:r>
                      <a:endParaRPr sz="1700" u="none" strike="noStrike" cap="none">
                        <a:latin typeface="Times New Roman"/>
                        <a:ea typeface="Times New Roman"/>
                        <a:cs typeface="Times New Roman"/>
                        <a:sym typeface="Times New Roman"/>
                      </a:endParaRPr>
                    </a:p>
                  </a:txBody>
                  <a:tcPr marL="99575" marR="99575" marT="0" marB="0"/>
                </a:tc>
                <a:tc>
                  <a:txBody>
                    <a:bodyPr/>
                    <a:lstStyle/>
                    <a:p>
                      <a:pPr marL="0" marR="0" lvl="0" indent="0" algn="ctr" rtl="0">
                        <a:lnSpc>
                          <a:spcPct val="107000"/>
                        </a:lnSpc>
                        <a:spcBef>
                          <a:spcPts val="0"/>
                        </a:spcBef>
                        <a:spcAft>
                          <a:spcPts val="0"/>
                        </a:spcAft>
                        <a:buNone/>
                      </a:pPr>
                      <a:r>
                        <a:rPr lang="en-US" sz="1700" u="none" strike="noStrike" cap="none"/>
                        <a:t>Pay per hour: 2$</a:t>
                      </a:r>
                      <a:endParaRPr sz="1700" u="none" strike="noStrike" cap="none">
                        <a:latin typeface="Times New Roman"/>
                        <a:ea typeface="Times New Roman"/>
                        <a:cs typeface="Times New Roman"/>
                        <a:sym typeface="Times New Roman"/>
                      </a:endParaRPr>
                    </a:p>
                  </a:txBody>
                  <a:tcPr marL="99575" marR="99575" marT="0" marB="0"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base">
                                        <p:cTn id="7" dur="500"/>
                                        <p:tgtEl>
                                          <p:spTgt spid="17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7"/>
                                        </p:tgtEl>
                                        <p:attrNameLst>
                                          <p:attrName>style.visibility</p:attrName>
                                        </p:attrNameLst>
                                      </p:cBhvr>
                                      <p:to>
                                        <p:strVal val="visible"/>
                                      </p:to>
                                    </p:set>
                                    <p:anim calcmode="lin" valueType="num">
                                      <p:cBhvr additive="base">
                                        <p:cTn id="12" dur="500"/>
                                        <p:tgtEl>
                                          <p:spTgt spid="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2"/>
          <p:cNvPicPr preferRelativeResize="0"/>
          <p:nvPr/>
        </p:nvPicPr>
        <p:blipFill rotWithShape="1">
          <a:blip r:embed="rId3">
            <a:alphaModFix amt="69000"/>
          </a:blip>
          <a:srcRect l="18514" t="3449" r="27176" b="3065"/>
          <a:stretch/>
        </p:blipFill>
        <p:spPr>
          <a:xfrm>
            <a:off x="2488325" y="-2398550"/>
            <a:ext cx="4322227" cy="4185000"/>
          </a:xfrm>
          <a:prstGeom prst="rect">
            <a:avLst/>
          </a:prstGeom>
          <a:noFill/>
          <a:ln>
            <a:noFill/>
          </a:ln>
        </p:spPr>
      </p:pic>
      <p:pic>
        <p:nvPicPr>
          <p:cNvPr id="183" name="Google Shape;183;p12"/>
          <p:cNvPicPr preferRelativeResize="0"/>
          <p:nvPr/>
        </p:nvPicPr>
        <p:blipFill rotWithShape="1">
          <a:blip r:embed="rId3">
            <a:alphaModFix amt="69000"/>
          </a:blip>
          <a:srcRect l="18514" t="3449" r="27176" b="3065"/>
          <a:stretch/>
        </p:blipFill>
        <p:spPr>
          <a:xfrm>
            <a:off x="6269663" y="2832600"/>
            <a:ext cx="4322227" cy="4185000"/>
          </a:xfrm>
          <a:prstGeom prst="rect">
            <a:avLst/>
          </a:prstGeom>
          <a:noFill/>
          <a:ln>
            <a:noFill/>
          </a:ln>
        </p:spPr>
      </p:pic>
      <p:sp>
        <p:nvSpPr>
          <p:cNvPr id="184" name="Google Shape;184;p12"/>
          <p:cNvSpPr txBox="1">
            <a:spLocks noGrp="1"/>
          </p:cNvSpPr>
          <p:nvPr>
            <p:ph type="title"/>
          </p:nvPr>
        </p:nvSpPr>
        <p:spPr>
          <a:xfrm>
            <a:off x="713225" y="2082300"/>
            <a:ext cx="6173514" cy="17124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3600"/>
              <a:buNone/>
            </a:pPr>
            <a:r>
              <a:rPr lang="en-US"/>
              <a:t>Main Feature</a:t>
            </a:r>
            <a:br>
              <a:rPr lang="en-US"/>
            </a:br>
            <a:endParaRPr/>
          </a:p>
        </p:txBody>
      </p:sp>
      <p:sp>
        <p:nvSpPr>
          <p:cNvPr id="185" name="Google Shape;185;p12"/>
          <p:cNvSpPr txBox="1">
            <a:spLocks noGrp="1"/>
          </p:cNvSpPr>
          <p:nvPr>
            <p:ph type="title" idx="2"/>
          </p:nvPr>
        </p:nvSpPr>
        <p:spPr>
          <a:xfrm>
            <a:off x="713225" y="1348763"/>
            <a:ext cx="1851300" cy="101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900"/>
              <a:buNone/>
            </a:pPr>
            <a:r>
              <a:rPr lang="en-US"/>
              <a:t>02</a:t>
            </a:r>
            <a:endParaRPr/>
          </a:p>
        </p:txBody>
      </p:sp>
      <p:pic>
        <p:nvPicPr>
          <p:cNvPr id="186" name="Google Shape;186;p12"/>
          <p:cNvPicPr preferRelativeResize="0"/>
          <p:nvPr/>
        </p:nvPicPr>
        <p:blipFill rotWithShape="1">
          <a:blip r:embed="rId4">
            <a:alphaModFix/>
          </a:blip>
          <a:srcRect l="27176" t="9997" r="29828" b="10402"/>
          <a:stretch/>
        </p:blipFill>
        <p:spPr>
          <a:xfrm rot="-6637741">
            <a:off x="7115950" y="1043251"/>
            <a:ext cx="1402224" cy="1460248"/>
          </a:xfrm>
          <a:prstGeom prst="rect">
            <a:avLst/>
          </a:prstGeom>
          <a:noFill/>
          <a:ln>
            <a:noFill/>
          </a:ln>
        </p:spPr>
      </p:pic>
      <p:pic>
        <p:nvPicPr>
          <p:cNvPr id="187" name="Google Shape;187;p12"/>
          <p:cNvPicPr preferRelativeResize="0"/>
          <p:nvPr/>
        </p:nvPicPr>
        <p:blipFill rotWithShape="1">
          <a:blip r:embed="rId5">
            <a:alphaModFix/>
          </a:blip>
          <a:srcRect l="24588" r="24440" b="3445"/>
          <a:stretch/>
        </p:blipFill>
        <p:spPr>
          <a:xfrm>
            <a:off x="4571988" y="3061200"/>
            <a:ext cx="1669627" cy="17790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par>
                                <p:cTn id="8" presetID="10" presetClass="entr" presetSubtype="0" fill="hold" nodeType="withEffect">
                                  <p:stCondLst>
                                    <p:cond delay="0"/>
                                  </p:stCondLst>
                                  <p:childTnLst>
                                    <p:set>
                                      <p:cBhvr>
                                        <p:cTn id="9" dur="1" fill="hold">
                                          <p:stCondLst>
                                            <p:cond delay="0"/>
                                          </p:stCondLst>
                                        </p:cTn>
                                        <p:tgtEl>
                                          <p:spTgt spid="184"/>
                                        </p:tgtEl>
                                        <p:attrNameLst>
                                          <p:attrName>style.visibility</p:attrName>
                                        </p:attrNameLst>
                                      </p:cBhvr>
                                      <p:to>
                                        <p:strVal val="visible"/>
                                      </p:to>
                                    </p:set>
                                    <p:animEffect transition="in" filter="fade">
                                      <p:cBhvr>
                                        <p:cTn id="10"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366574" y="78603"/>
            <a:ext cx="7713300" cy="572700"/>
          </a:xfrm>
          <a:prstGeom prst="rect">
            <a:avLst/>
          </a:prstGeom>
          <a:noFill/>
          <a:ln>
            <a:noFill/>
          </a:ln>
        </p:spPr>
        <p:txBody>
          <a:bodyPr spcFirstLastPara="1" wrap="square" lIns="91425" tIns="91425" rIns="91425" bIns="91425" anchor="t" anchorCtr="0">
            <a:noAutofit/>
          </a:bodyPr>
          <a:lstStyle/>
          <a:p>
            <a:pPr marL="857250" lvl="0" indent="-857250" algn="ctr" rtl="0">
              <a:lnSpc>
                <a:spcPct val="100000"/>
              </a:lnSpc>
              <a:spcBef>
                <a:spcPts val="0"/>
              </a:spcBef>
              <a:spcAft>
                <a:spcPts val="0"/>
              </a:spcAft>
              <a:buSzPts val="3700"/>
              <a:buFont typeface="Arial"/>
              <a:buAutoNum type="romanUcPeriod"/>
            </a:pPr>
            <a:r>
              <a:rPr lang="en-US">
                <a:solidFill>
                  <a:schemeClr val="dk1"/>
                </a:solidFill>
              </a:rPr>
              <a:t>System Context Diagram</a:t>
            </a:r>
            <a:br>
              <a:rPr lang="en-US">
                <a:solidFill>
                  <a:schemeClr val="dk2"/>
                </a:solidFill>
              </a:rPr>
            </a:br>
            <a:endParaRPr>
              <a:solidFill>
                <a:schemeClr val="dk2"/>
              </a:solidFill>
            </a:endParaRPr>
          </a:p>
        </p:txBody>
      </p:sp>
      <p:pic>
        <p:nvPicPr>
          <p:cNvPr id="193" name="Google Shape;193;p13"/>
          <p:cNvPicPr preferRelativeResize="0"/>
          <p:nvPr/>
        </p:nvPicPr>
        <p:blipFill rotWithShape="1">
          <a:blip r:embed="rId3">
            <a:alphaModFix amt="69000"/>
          </a:blip>
          <a:srcRect l="18514" t="3449" r="27176" b="3065"/>
          <a:stretch/>
        </p:blipFill>
        <p:spPr>
          <a:xfrm>
            <a:off x="-1369948" y="3605962"/>
            <a:ext cx="3285475" cy="3181175"/>
          </a:xfrm>
          <a:prstGeom prst="rect">
            <a:avLst/>
          </a:prstGeom>
          <a:noFill/>
          <a:ln>
            <a:noFill/>
          </a:ln>
        </p:spPr>
      </p:pic>
      <p:pic>
        <p:nvPicPr>
          <p:cNvPr id="194" name="Google Shape;194;p13"/>
          <p:cNvPicPr preferRelativeResize="0"/>
          <p:nvPr/>
        </p:nvPicPr>
        <p:blipFill rotWithShape="1">
          <a:blip r:embed="rId4">
            <a:alphaModFix/>
          </a:blip>
          <a:srcRect l="24588" r="24440" b="3445"/>
          <a:stretch/>
        </p:blipFill>
        <p:spPr>
          <a:xfrm rot="10800000" flipH="1">
            <a:off x="8406415" y="3912549"/>
            <a:ext cx="1475170" cy="1571851"/>
          </a:xfrm>
          <a:prstGeom prst="rect">
            <a:avLst/>
          </a:prstGeom>
          <a:noFill/>
          <a:ln>
            <a:noFill/>
          </a:ln>
        </p:spPr>
      </p:pic>
      <p:pic>
        <p:nvPicPr>
          <p:cNvPr id="195" name="Google Shape;195;p13"/>
          <p:cNvPicPr preferRelativeResize="0"/>
          <p:nvPr/>
        </p:nvPicPr>
        <p:blipFill rotWithShape="1">
          <a:blip r:embed="rId5">
            <a:alphaModFix/>
          </a:blip>
          <a:srcRect l="27176" t="9997" r="29828" b="10402"/>
          <a:stretch/>
        </p:blipFill>
        <p:spPr>
          <a:xfrm rot="-4823083" flipH="1">
            <a:off x="1214416" y="4781568"/>
            <a:ext cx="1402224" cy="1460247"/>
          </a:xfrm>
          <a:prstGeom prst="rect">
            <a:avLst/>
          </a:prstGeom>
          <a:noFill/>
          <a:ln>
            <a:noFill/>
          </a:ln>
        </p:spPr>
      </p:pic>
      <p:pic>
        <p:nvPicPr>
          <p:cNvPr id="196" name="Google Shape;196;p13"/>
          <p:cNvPicPr preferRelativeResize="0"/>
          <p:nvPr/>
        </p:nvPicPr>
        <p:blipFill rotWithShape="1">
          <a:blip r:embed="rId6">
            <a:alphaModFix/>
          </a:blip>
          <a:srcRect/>
          <a:stretch/>
        </p:blipFill>
        <p:spPr>
          <a:xfrm>
            <a:off x="1871007" y="827182"/>
            <a:ext cx="4986042" cy="4105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 calcmode="lin" valueType="num">
                                      <p:cBhvr additive="base">
                                        <p:cTn id="7" dur="500"/>
                                        <p:tgtEl>
                                          <p:spTgt spid="19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 calcmode="lin" valueType="num">
                                      <p:cBhvr additive="base">
                                        <p:cTn id="12" dur="500"/>
                                        <p:tgtEl>
                                          <p:spTgt spid="1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366574" y="78603"/>
            <a:ext cx="7713300" cy="572700"/>
          </a:xfrm>
          <a:prstGeom prst="rect">
            <a:avLst/>
          </a:prstGeom>
          <a:noFill/>
          <a:ln>
            <a:noFill/>
          </a:ln>
        </p:spPr>
        <p:txBody>
          <a:bodyPr spcFirstLastPara="1" wrap="square" lIns="91425" tIns="91425" rIns="91425" bIns="91425" anchor="t" anchorCtr="0">
            <a:noAutofit/>
          </a:bodyPr>
          <a:lstStyle/>
          <a:p>
            <a:pPr marL="857250" lvl="0" indent="-857250" algn="ctr" rtl="0">
              <a:lnSpc>
                <a:spcPct val="100000"/>
              </a:lnSpc>
              <a:spcBef>
                <a:spcPts val="0"/>
              </a:spcBef>
              <a:spcAft>
                <a:spcPts val="0"/>
              </a:spcAft>
              <a:buSzPts val="3700"/>
              <a:buFont typeface="Arial"/>
              <a:buAutoNum type="romanUcPeriod" startAt="2"/>
            </a:pPr>
            <a:r>
              <a:rPr lang="en-US">
                <a:solidFill>
                  <a:schemeClr val="dk1"/>
                </a:solidFill>
              </a:rPr>
              <a:t>System Usecase Diagram</a:t>
            </a:r>
            <a:br>
              <a:rPr lang="en-US">
                <a:solidFill>
                  <a:schemeClr val="dk2"/>
                </a:solidFill>
              </a:rPr>
            </a:br>
            <a:endParaRPr>
              <a:solidFill>
                <a:schemeClr val="dk2"/>
              </a:solidFill>
            </a:endParaRPr>
          </a:p>
        </p:txBody>
      </p:sp>
      <p:pic>
        <p:nvPicPr>
          <p:cNvPr id="202" name="Google Shape;202;p14"/>
          <p:cNvPicPr preferRelativeResize="0"/>
          <p:nvPr/>
        </p:nvPicPr>
        <p:blipFill rotWithShape="1">
          <a:blip r:embed="rId3">
            <a:alphaModFix amt="69000"/>
          </a:blip>
          <a:srcRect l="18514" t="3449" r="27176" b="3065"/>
          <a:stretch/>
        </p:blipFill>
        <p:spPr>
          <a:xfrm>
            <a:off x="2770734" y="4029203"/>
            <a:ext cx="3285475" cy="3181175"/>
          </a:xfrm>
          <a:prstGeom prst="rect">
            <a:avLst/>
          </a:prstGeom>
          <a:noFill/>
          <a:ln>
            <a:noFill/>
          </a:ln>
        </p:spPr>
      </p:pic>
      <p:pic>
        <p:nvPicPr>
          <p:cNvPr id="203" name="Google Shape;203;p14"/>
          <p:cNvPicPr preferRelativeResize="0"/>
          <p:nvPr/>
        </p:nvPicPr>
        <p:blipFill rotWithShape="1">
          <a:blip r:embed="rId4">
            <a:alphaModFix/>
          </a:blip>
          <a:srcRect l="24588" r="24440" b="3445"/>
          <a:stretch/>
        </p:blipFill>
        <p:spPr>
          <a:xfrm rot="10800000" flipH="1">
            <a:off x="7665150" y="3342821"/>
            <a:ext cx="1475170" cy="1571851"/>
          </a:xfrm>
          <a:prstGeom prst="rect">
            <a:avLst/>
          </a:prstGeom>
          <a:noFill/>
          <a:ln>
            <a:noFill/>
          </a:ln>
        </p:spPr>
      </p:pic>
      <p:pic>
        <p:nvPicPr>
          <p:cNvPr id="204" name="Google Shape;204;p14"/>
          <p:cNvPicPr preferRelativeResize="0"/>
          <p:nvPr/>
        </p:nvPicPr>
        <p:blipFill rotWithShape="1">
          <a:blip r:embed="rId5">
            <a:alphaModFix/>
          </a:blip>
          <a:srcRect l="27176" t="9997" r="29828" b="10402"/>
          <a:stretch/>
        </p:blipFill>
        <p:spPr>
          <a:xfrm rot="-4823083" flipH="1">
            <a:off x="212930" y="3666871"/>
            <a:ext cx="1402224" cy="1460247"/>
          </a:xfrm>
          <a:prstGeom prst="rect">
            <a:avLst/>
          </a:prstGeom>
          <a:noFill/>
          <a:ln>
            <a:noFill/>
          </a:ln>
        </p:spPr>
      </p:pic>
      <p:pic>
        <p:nvPicPr>
          <p:cNvPr id="205" name="Google Shape;205;p14"/>
          <p:cNvPicPr preferRelativeResize="0"/>
          <p:nvPr/>
        </p:nvPicPr>
        <p:blipFill rotWithShape="1">
          <a:blip r:embed="rId6">
            <a:alphaModFix/>
          </a:blip>
          <a:srcRect/>
          <a:stretch/>
        </p:blipFill>
        <p:spPr>
          <a:xfrm>
            <a:off x="1751016" y="860735"/>
            <a:ext cx="4857601" cy="42041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additive="base">
                                        <p:cTn id="7" dur="500"/>
                                        <p:tgtEl>
                                          <p:spTgt spid="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211716" y="108897"/>
            <a:ext cx="7713300" cy="572700"/>
          </a:xfrm>
          <a:prstGeom prst="rect">
            <a:avLst/>
          </a:prstGeom>
          <a:noFill/>
          <a:ln>
            <a:noFill/>
          </a:ln>
        </p:spPr>
        <p:txBody>
          <a:bodyPr spcFirstLastPara="1" wrap="square" lIns="91425" tIns="91425" rIns="91425" bIns="91425" anchor="t" anchorCtr="0">
            <a:noAutofit/>
          </a:bodyPr>
          <a:lstStyle/>
          <a:p>
            <a:pPr lvl="0" algn="ctr" rtl="0">
              <a:lnSpc>
                <a:spcPct val="100000"/>
              </a:lnSpc>
              <a:spcBef>
                <a:spcPts val="0"/>
              </a:spcBef>
              <a:spcAft>
                <a:spcPts val="0"/>
              </a:spcAft>
              <a:buSzPts val="3700"/>
            </a:pPr>
            <a:r>
              <a:rPr lang="en-US" dirty="0">
                <a:solidFill>
                  <a:schemeClr val="dk1"/>
                </a:solidFill>
              </a:rPr>
              <a:t>III. Entity Relationship Model</a:t>
            </a:r>
            <a:br>
              <a:rPr lang="en-US" dirty="0">
                <a:solidFill>
                  <a:schemeClr val="dk2"/>
                </a:solidFill>
              </a:rPr>
            </a:br>
            <a:endParaRPr dirty="0">
              <a:solidFill>
                <a:schemeClr val="dk2"/>
              </a:solidFill>
            </a:endParaRPr>
          </a:p>
        </p:txBody>
      </p:sp>
      <p:pic>
        <p:nvPicPr>
          <p:cNvPr id="202" name="Google Shape;202;p14"/>
          <p:cNvPicPr preferRelativeResize="0"/>
          <p:nvPr/>
        </p:nvPicPr>
        <p:blipFill rotWithShape="1">
          <a:blip r:embed="rId3">
            <a:alphaModFix amt="69000"/>
          </a:blip>
          <a:srcRect l="18514" t="3449" r="27176" b="3065"/>
          <a:stretch/>
        </p:blipFill>
        <p:spPr>
          <a:xfrm>
            <a:off x="2770734" y="4029203"/>
            <a:ext cx="3285475" cy="3181175"/>
          </a:xfrm>
          <a:prstGeom prst="rect">
            <a:avLst/>
          </a:prstGeom>
          <a:noFill/>
          <a:ln>
            <a:noFill/>
          </a:ln>
        </p:spPr>
      </p:pic>
      <p:pic>
        <p:nvPicPr>
          <p:cNvPr id="203" name="Google Shape;203;p14"/>
          <p:cNvPicPr preferRelativeResize="0"/>
          <p:nvPr/>
        </p:nvPicPr>
        <p:blipFill rotWithShape="1">
          <a:blip r:embed="rId4">
            <a:alphaModFix/>
          </a:blip>
          <a:srcRect l="24588" r="24440" b="3445"/>
          <a:stretch/>
        </p:blipFill>
        <p:spPr>
          <a:xfrm rot="10800000" flipH="1">
            <a:off x="7665150" y="3342821"/>
            <a:ext cx="1475170" cy="1571851"/>
          </a:xfrm>
          <a:prstGeom prst="rect">
            <a:avLst/>
          </a:prstGeom>
          <a:noFill/>
          <a:ln>
            <a:noFill/>
          </a:ln>
        </p:spPr>
      </p:pic>
      <p:pic>
        <p:nvPicPr>
          <p:cNvPr id="204" name="Google Shape;204;p14"/>
          <p:cNvPicPr preferRelativeResize="0"/>
          <p:nvPr/>
        </p:nvPicPr>
        <p:blipFill rotWithShape="1">
          <a:blip r:embed="rId5">
            <a:alphaModFix/>
          </a:blip>
          <a:srcRect l="27176" t="9997" r="29828" b="10402"/>
          <a:stretch/>
        </p:blipFill>
        <p:spPr>
          <a:xfrm rot="-4823083" flipH="1">
            <a:off x="212930" y="3666871"/>
            <a:ext cx="1402224" cy="1460247"/>
          </a:xfrm>
          <a:prstGeom prst="rect">
            <a:avLst/>
          </a:prstGeom>
          <a:noFill/>
          <a:ln>
            <a:noFill/>
          </a:ln>
        </p:spPr>
      </p:pic>
      <p:pic>
        <p:nvPicPr>
          <p:cNvPr id="7" name="image5.png">
            <a:extLst>
              <a:ext uri="{FF2B5EF4-FFF2-40B4-BE49-F238E27FC236}">
                <a16:creationId xmlns:a16="http://schemas.microsoft.com/office/drawing/2014/main" id="{1F5DD88E-D537-4924-8CD3-C9583F2B366E}"/>
              </a:ext>
            </a:extLst>
          </p:cNvPr>
          <p:cNvPicPr/>
          <p:nvPr/>
        </p:nvPicPr>
        <p:blipFill>
          <a:blip r:embed="rId6"/>
          <a:srcRect/>
          <a:stretch>
            <a:fillRect/>
          </a:stretch>
        </p:blipFill>
        <p:spPr>
          <a:xfrm>
            <a:off x="1600200" y="867194"/>
            <a:ext cx="5943600" cy="3822065"/>
          </a:xfrm>
          <a:prstGeom prst="rect">
            <a:avLst/>
          </a:prstGeom>
          <a:ln/>
        </p:spPr>
      </p:pic>
    </p:spTree>
    <p:extLst>
      <p:ext uri="{BB962C8B-B14F-4D97-AF65-F5344CB8AC3E}">
        <p14:creationId xmlns:p14="http://schemas.microsoft.com/office/powerpoint/2010/main" val="274237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additive="base">
                                        <p:cTn id="7" dur="500"/>
                                        <p:tgtEl>
                                          <p:spTgt spid="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211716" y="108897"/>
            <a:ext cx="7713300" cy="572700"/>
          </a:xfrm>
          <a:prstGeom prst="rect">
            <a:avLst/>
          </a:prstGeom>
          <a:noFill/>
          <a:ln>
            <a:noFill/>
          </a:ln>
        </p:spPr>
        <p:txBody>
          <a:bodyPr spcFirstLastPara="1" wrap="square" lIns="91425" tIns="91425" rIns="91425" bIns="91425" anchor="t" anchorCtr="0">
            <a:noAutofit/>
          </a:bodyPr>
          <a:lstStyle/>
          <a:p>
            <a:pPr lvl="0" algn="ctr" rtl="0">
              <a:lnSpc>
                <a:spcPct val="100000"/>
              </a:lnSpc>
              <a:spcBef>
                <a:spcPts val="0"/>
              </a:spcBef>
              <a:spcAft>
                <a:spcPts val="0"/>
              </a:spcAft>
              <a:buSzPts val="3700"/>
            </a:pPr>
            <a:r>
              <a:rPr lang="en-US" dirty="0">
                <a:solidFill>
                  <a:schemeClr val="dk1"/>
                </a:solidFill>
              </a:rPr>
              <a:t>IV. Functional Requirement</a:t>
            </a:r>
            <a:br>
              <a:rPr lang="en-US" dirty="0">
                <a:solidFill>
                  <a:schemeClr val="dk2"/>
                </a:solidFill>
              </a:rPr>
            </a:br>
            <a:endParaRPr dirty="0">
              <a:solidFill>
                <a:schemeClr val="dk2"/>
              </a:solidFill>
            </a:endParaRPr>
          </a:p>
        </p:txBody>
      </p:sp>
      <p:pic>
        <p:nvPicPr>
          <p:cNvPr id="202" name="Google Shape;202;p14"/>
          <p:cNvPicPr preferRelativeResize="0"/>
          <p:nvPr/>
        </p:nvPicPr>
        <p:blipFill rotWithShape="1">
          <a:blip r:embed="rId3">
            <a:alphaModFix amt="69000"/>
          </a:blip>
          <a:srcRect l="18514" t="3449" r="27176" b="3065"/>
          <a:stretch/>
        </p:blipFill>
        <p:spPr>
          <a:xfrm>
            <a:off x="2770734" y="4029203"/>
            <a:ext cx="3285475" cy="3181175"/>
          </a:xfrm>
          <a:prstGeom prst="rect">
            <a:avLst/>
          </a:prstGeom>
          <a:noFill/>
          <a:ln>
            <a:noFill/>
          </a:ln>
        </p:spPr>
      </p:pic>
      <p:pic>
        <p:nvPicPr>
          <p:cNvPr id="203" name="Google Shape;203;p14"/>
          <p:cNvPicPr preferRelativeResize="0"/>
          <p:nvPr/>
        </p:nvPicPr>
        <p:blipFill rotWithShape="1">
          <a:blip r:embed="rId4">
            <a:alphaModFix/>
          </a:blip>
          <a:srcRect l="24588" r="24440" b="3445"/>
          <a:stretch/>
        </p:blipFill>
        <p:spPr>
          <a:xfrm rot="10800000" flipH="1">
            <a:off x="7665150" y="3342821"/>
            <a:ext cx="1475170" cy="1571851"/>
          </a:xfrm>
          <a:prstGeom prst="rect">
            <a:avLst/>
          </a:prstGeom>
          <a:noFill/>
          <a:ln>
            <a:noFill/>
          </a:ln>
        </p:spPr>
      </p:pic>
      <p:pic>
        <p:nvPicPr>
          <p:cNvPr id="204" name="Google Shape;204;p14"/>
          <p:cNvPicPr preferRelativeResize="0"/>
          <p:nvPr/>
        </p:nvPicPr>
        <p:blipFill rotWithShape="1">
          <a:blip r:embed="rId5">
            <a:alphaModFix/>
          </a:blip>
          <a:srcRect l="27176" t="9997" r="29828" b="10402"/>
          <a:stretch/>
        </p:blipFill>
        <p:spPr>
          <a:xfrm rot="-4823083" flipH="1">
            <a:off x="212930" y="3666871"/>
            <a:ext cx="1402224" cy="1460247"/>
          </a:xfrm>
          <a:prstGeom prst="rect">
            <a:avLst/>
          </a:prstGeom>
          <a:noFill/>
          <a:ln>
            <a:noFill/>
          </a:ln>
        </p:spPr>
      </p:pic>
      <p:sp>
        <p:nvSpPr>
          <p:cNvPr id="2" name="TextBox 1">
            <a:extLst>
              <a:ext uri="{FF2B5EF4-FFF2-40B4-BE49-F238E27FC236}">
                <a16:creationId xmlns:a16="http://schemas.microsoft.com/office/drawing/2014/main" id="{D752387B-4813-4A9F-B731-69D20793B214}"/>
              </a:ext>
            </a:extLst>
          </p:cNvPr>
          <p:cNvSpPr txBox="1"/>
          <p:nvPr/>
        </p:nvSpPr>
        <p:spPr>
          <a:xfrm>
            <a:off x="1177158" y="986700"/>
            <a:ext cx="6201104" cy="3170099"/>
          </a:xfrm>
          <a:prstGeom prst="rect">
            <a:avLst/>
          </a:prstGeom>
          <a:noFill/>
        </p:spPr>
        <p:txBody>
          <a:bodyPr wrap="square" rtlCol="0">
            <a:spAutoFit/>
          </a:bodyPr>
          <a:lstStyle/>
          <a:p>
            <a:pPr marL="342900" indent="-342900">
              <a:buAutoNum type="arabicPeriod"/>
            </a:pPr>
            <a:r>
              <a:rPr lang="en-US" sz="4000" dirty="0">
                <a:latin typeface="Times New Roman" panose="02020603050405020304" pitchFamily="18" charset="0"/>
                <a:cs typeface="Times New Roman" panose="02020603050405020304" pitchFamily="18" charset="0"/>
              </a:rPr>
              <a:t>User Management</a:t>
            </a:r>
          </a:p>
          <a:p>
            <a:pPr marL="342900" indent="-342900">
              <a:buAutoNum type="arabicPeriod"/>
            </a:pPr>
            <a:r>
              <a:rPr lang="en-US" sz="4000" dirty="0">
                <a:latin typeface="Times New Roman" panose="02020603050405020304" pitchFamily="18" charset="0"/>
                <a:cs typeface="Times New Roman" panose="02020603050405020304" pitchFamily="18" charset="0"/>
              </a:rPr>
              <a:t>Task Management</a:t>
            </a:r>
          </a:p>
          <a:p>
            <a:pPr marL="342900" indent="-342900">
              <a:buAutoNum type="arabicPeriod"/>
            </a:pPr>
            <a:r>
              <a:rPr lang="en-US" sz="4000" dirty="0">
                <a:latin typeface="Times New Roman" panose="02020603050405020304" pitchFamily="18" charset="0"/>
                <a:cs typeface="Times New Roman" panose="02020603050405020304" pitchFamily="18" charset="0"/>
              </a:rPr>
              <a:t>Task View and Filter</a:t>
            </a:r>
          </a:p>
          <a:p>
            <a:pPr marL="342900" indent="-342900">
              <a:buAutoNum type="arabicPeriod"/>
            </a:pPr>
            <a:r>
              <a:rPr lang="en-US" sz="4000" dirty="0">
                <a:latin typeface="Times New Roman" panose="02020603050405020304" pitchFamily="18" charset="0"/>
                <a:cs typeface="Times New Roman" panose="02020603050405020304" pitchFamily="18" charset="0"/>
              </a:rPr>
              <a:t>Collaboration</a:t>
            </a:r>
          </a:p>
          <a:p>
            <a:pPr marL="342900" indent="-342900">
              <a:buAutoNum type="arabicPeriod"/>
            </a:pPr>
            <a:r>
              <a:rPr lang="en-US" sz="4000" dirty="0" err="1">
                <a:latin typeface="Times New Roman" panose="02020603050405020304" pitchFamily="18" charset="0"/>
                <a:cs typeface="Times New Roman" panose="02020603050405020304" pitchFamily="18" charset="0"/>
              </a:rPr>
              <a:t>Analystics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22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additive="base">
                                        <p:cTn id="7" dur="500"/>
                                        <p:tgtEl>
                                          <p:spTgt spid="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294170" y="228828"/>
            <a:ext cx="8238601" cy="572700"/>
          </a:xfrm>
          <a:prstGeom prst="rect">
            <a:avLst/>
          </a:prstGeom>
          <a:noFill/>
          <a:ln>
            <a:noFill/>
          </a:ln>
        </p:spPr>
        <p:txBody>
          <a:bodyPr spcFirstLastPara="1" wrap="square" lIns="91425" tIns="91425" rIns="91425" bIns="91425" anchor="t" anchorCtr="0">
            <a:noAutofit/>
          </a:bodyPr>
          <a:lstStyle/>
          <a:p>
            <a:pPr lvl="0" algn="ctr" rtl="0">
              <a:lnSpc>
                <a:spcPct val="100000"/>
              </a:lnSpc>
              <a:spcBef>
                <a:spcPts val="0"/>
              </a:spcBef>
              <a:spcAft>
                <a:spcPts val="0"/>
              </a:spcAft>
              <a:buSzPts val="3700"/>
            </a:pPr>
            <a:r>
              <a:rPr lang="en-US" dirty="0">
                <a:solidFill>
                  <a:schemeClr val="dk1"/>
                </a:solidFill>
              </a:rPr>
              <a:t>V. Non-Functional Requirement</a:t>
            </a:r>
            <a:br>
              <a:rPr lang="en-US" dirty="0">
                <a:solidFill>
                  <a:schemeClr val="dk2"/>
                </a:solidFill>
              </a:rPr>
            </a:br>
            <a:endParaRPr dirty="0">
              <a:solidFill>
                <a:schemeClr val="dk2"/>
              </a:solidFill>
            </a:endParaRPr>
          </a:p>
        </p:txBody>
      </p:sp>
      <p:pic>
        <p:nvPicPr>
          <p:cNvPr id="202" name="Google Shape;202;p14"/>
          <p:cNvPicPr preferRelativeResize="0"/>
          <p:nvPr/>
        </p:nvPicPr>
        <p:blipFill rotWithShape="1">
          <a:blip r:embed="rId3">
            <a:alphaModFix amt="69000"/>
          </a:blip>
          <a:srcRect l="18514" t="3449" r="27176" b="3065"/>
          <a:stretch/>
        </p:blipFill>
        <p:spPr>
          <a:xfrm>
            <a:off x="2770734" y="4029203"/>
            <a:ext cx="3285475" cy="3181175"/>
          </a:xfrm>
          <a:prstGeom prst="rect">
            <a:avLst/>
          </a:prstGeom>
          <a:noFill/>
          <a:ln>
            <a:noFill/>
          </a:ln>
        </p:spPr>
      </p:pic>
      <p:pic>
        <p:nvPicPr>
          <p:cNvPr id="203" name="Google Shape;203;p14"/>
          <p:cNvPicPr preferRelativeResize="0"/>
          <p:nvPr/>
        </p:nvPicPr>
        <p:blipFill rotWithShape="1">
          <a:blip r:embed="rId4">
            <a:alphaModFix/>
          </a:blip>
          <a:srcRect l="24588" r="24440" b="3445"/>
          <a:stretch/>
        </p:blipFill>
        <p:spPr>
          <a:xfrm rot="10800000" flipH="1">
            <a:off x="7665150" y="3342821"/>
            <a:ext cx="1475170" cy="1571851"/>
          </a:xfrm>
          <a:prstGeom prst="rect">
            <a:avLst/>
          </a:prstGeom>
          <a:noFill/>
          <a:ln>
            <a:noFill/>
          </a:ln>
        </p:spPr>
      </p:pic>
      <p:pic>
        <p:nvPicPr>
          <p:cNvPr id="204" name="Google Shape;204;p14"/>
          <p:cNvPicPr preferRelativeResize="0"/>
          <p:nvPr/>
        </p:nvPicPr>
        <p:blipFill rotWithShape="1">
          <a:blip r:embed="rId5">
            <a:alphaModFix/>
          </a:blip>
          <a:srcRect l="27176" t="9997" r="29828" b="10402"/>
          <a:stretch/>
        </p:blipFill>
        <p:spPr>
          <a:xfrm rot="-4823083" flipH="1">
            <a:off x="212930" y="3666871"/>
            <a:ext cx="1402224" cy="1460247"/>
          </a:xfrm>
          <a:prstGeom prst="rect">
            <a:avLst/>
          </a:prstGeom>
          <a:noFill/>
          <a:ln>
            <a:noFill/>
          </a:ln>
        </p:spPr>
      </p:pic>
      <p:sp>
        <p:nvSpPr>
          <p:cNvPr id="2" name="TextBox 1">
            <a:extLst>
              <a:ext uri="{FF2B5EF4-FFF2-40B4-BE49-F238E27FC236}">
                <a16:creationId xmlns:a16="http://schemas.microsoft.com/office/drawing/2014/main" id="{D752387B-4813-4A9F-B731-69D20793B214}"/>
              </a:ext>
            </a:extLst>
          </p:cNvPr>
          <p:cNvSpPr txBox="1"/>
          <p:nvPr/>
        </p:nvSpPr>
        <p:spPr>
          <a:xfrm>
            <a:off x="1177158" y="986700"/>
            <a:ext cx="6201104" cy="3170099"/>
          </a:xfrm>
          <a:prstGeom prst="rect">
            <a:avLst/>
          </a:prstGeom>
          <a:noFill/>
        </p:spPr>
        <p:txBody>
          <a:bodyPr wrap="square" rtlCol="0">
            <a:spAutoFit/>
          </a:bodyPr>
          <a:lstStyle/>
          <a:p>
            <a:pPr marL="342900" indent="-342900">
              <a:buAutoNum type="arabicPeriod"/>
            </a:pPr>
            <a:r>
              <a:rPr lang="en-US" sz="4000" dirty="0">
                <a:latin typeface="Times New Roman" panose="02020603050405020304" pitchFamily="18" charset="0"/>
                <a:cs typeface="Times New Roman" panose="02020603050405020304" pitchFamily="18" charset="0"/>
              </a:rPr>
              <a:t> Performance</a:t>
            </a:r>
          </a:p>
          <a:p>
            <a:pPr marL="342900" indent="-342900">
              <a:buAutoNum type="arabicPeriod"/>
            </a:pPr>
            <a:r>
              <a:rPr lang="en-US" sz="4000" dirty="0">
                <a:latin typeface="Times New Roman" panose="02020603050405020304" pitchFamily="18" charset="0"/>
                <a:cs typeface="Times New Roman" panose="02020603050405020304" pitchFamily="18" charset="0"/>
              </a:rPr>
              <a:t> Security</a:t>
            </a:r>
          </a:p>
          <a:p>
            <a:pPr marL="342900" indent="-342900">
              <a:buAutoNum type="arabicPeriod"/>
            </a:pPr>
            <a:r>
              <a:rPr lang="en-US" sz="4000" dirty="0">
                <a:latin typeface="Times New Roman" panose="02020603050405020304" pitchFamily="18" charset="0"/>
                <a:cs typeface="Times New Roman" panose="02020603050405020304" pitchFamily="18" charset="0"/>
              </a:rPr>
              <a:t> Usability</a:t>
            </a:r>
          </a:p>
          <a:p>
            <a:pPr marL="342900" indent="-342900">
              <a:buAutoNum type="arabicPeriod"/>
            </a:pPr>
            <a:r>
              <a:rPr lang="en-US" sz="4000" dirty="0">
                <a:latin typeface="Times New Roman" panose="02020603050405020304" pitchFamily="18" charset="0"/>
                <a:cs typeface="Times New Roman" panose="02020603050405020304" pitchFamily="18" charset="0"/>
              </a:rPr>
              <a:t> Scalability</a:t>
            </a:r>
          </a:p>
          <a:p>
            <a:pPr marL="342900" indent="-342900">
              <a:buAutoNum type="arabicPeriod"/>
            </a:pPr>
            <a:r>
              <a:rPr lang="en-US" sz="4000" dirty="0">
                <a:latin typeface="Times New Roman" panose="02020603050405020304" pitchFamily="18" charset="0"/>
                <a:cs typeface="Times New Roman" panose="02020603050405020304" pitchFamily="18" charset="0"/>
              </a:rPr>
              <a:t> Availability</a:t>
            </a:r>
          </a:p>
        </p:txBody>
      </p:sp>
    </p:spTree>
    <p:extLst>
      <p:ext uri="{BB962C8B-B14F-4D97-AF65-F5344CB8AC3E}">
        <p14:creationId xmlns:p14="http://schemas.microsoft.com/office/powerpoint/2010/main" val="80505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additive="base">
                                        <p:cTn id="7" dur="500"/>
                                        <p:tgtEl>
                                          <p:spTgt spid="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5"/>
          <p:cNvPicPr preferRelativeResize="0"/>
          <p:nvPr/>
        </p:nvPicPr>
        <p:blipFill rotWithShape="1">
          <a:blip r:embed="rId3">
            <a:alphaModFix amt="69000"/>
          </a:blip>
          <a:srcRect l="18514" t="3449" r="27176" b="3065"/>
          <a:stretch/>
        </p:blipFill>
        <p:spPr>
          <a:xfrm>
            <a:off x="2564512" y="-2092500"/>
            <a:ext cx="4322227" cy="4185000"/>
          </a:xfrm>
          <a:prstGeom prst="rect">
            <a:avLst/>
          </a:prstGeom>
          <a:noFill/>
          <a:ln>
            <a:noFill/>
          </a:ln>
        </p:spPr>
      </p:pic>
      <p:pic>
        <p:nvPicPr>
          <p:cNvPr id="211" name="Google Shape;211;p15"/>
          <p:cNvPicPr preferRelativeResize="0"/>
          <p:nvPr/>
        </p:nvPicPr>
        <p:blipFill rotWithShape="1">
          <a:blip r:embed="rId3">
            <a:alphaModFix amt="69000"/>
          </a:blip>
          <a:srcRect l="18514" t="3449" r="27176" b="3065"/>
          <a:stretch/>
        </p:blipFill>
        <p:spPr>
          <a:xfrm>
            <a:off x="6269663" y="2832600"/>
            <a:ext cx="4322227" cy="4185000"/>
          </a:xfrm>
          <a:prstGeom prst="rect">
            <a:avLst/>
          </a:prstGeom>
          <a:noFill/>
          <a:ln>
            <a:noFill/>
          </a:ln>
        </p:spPr>
      </p:pic>
      <p:sp>
        <p:nvSpPr>
          <p:cNvPr id="212" name="Google Shape;212;p15"/>
          <p:cNvSpPr txBox="1">
            <a:spLocks noGrp="1"/>
          </p:cNvSpPr>
          <p:nvPr>
            <p:ph type="title"/>
          </p:nvPr>
        </p:nvSpPr>
        <p:spPr>
          <a:xfrm>
            <a:off x="713225" y="2082300"/>
            <a:ext cx="7717550" cy="17124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3600"/>
              <a:buNone/>
            </a:pPr>
            <a:r>
              <a:rPr lang="en-US"/>
              <a:t>Communications &amp; Tools</a:t>
            </a:r>
            <a:br>
              <a:rPr lang="en-US"/>
            </a:br>
            <a:endParaRPr/>
          </a:p>
        </p:txBody>
      </p:sp>
      <p:sp>
        <p:nvSpPr>
          <p:cNvPr id="213" name="Google Shape;213;p15"/>
          <p:cNvSpPr txBox="1">
            <a:spLocks noGrp="1"/>
          </p:cNvSpPr>
          <p:nvPr>
            <p:ph type="title" idx="2"/>
          </p:nvPr>
        </p:nvSpPr>
        <p:spPr>
          <a:xfrm>
            <a:off x="713225" y="1348763"/>
            <a:ext cx="1851300" cy="101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900"/>
              <a:buNone/>
            </a:pPr>
            <a:r>
              <a:rPr lang="en-US"/>
              <a:t>03</a:t>
            </a:r>
            <a:endParaRPr/>
          </a:p>
        </p:txBody>
      </p:sp>
      <p:pic>
        <p:nvPicPr>
          <p:cNvPr id="214" name="Google Shape;214;p15"/>
          <p:cNvPicPr preferRelativeResize="0"/>
          <p:nvPr/>
        </p:nvPicPr>
        <p:blipFill rotWithShape="1">
          <a:blip r:embed="rId4">
            <a:alphaModFix/>
          </a:blip>
          <a:srcRect l="27176" t="9997" r="29828" b="10402"/>
          <a:stretch/>
        </p:blipFill>
        <p:spPr>
          <a:xfrm rot="-6637741">
            <a:off x="7322778" y="306677"/>
            <a:ext cx="1402224" cy="1460248"/>
          </a:xfrm>
          <a:prstGeom prst="rect">
            <a:avLst/>
          </a:prstGeom>
          <a:noFill/>
          <a:ln>
            <a:noFill/>
          </a:ln>
        </p:spPr>
      </p:pic>
      <p:pic>
        <p:nvPicPr>
          <p:cNvPr id="215" name="Google Shape;215;p15"/>
          <p:cNvPicPr preferRelativeResize="0"/>
          <p:nvPr/>
        </p:nvPicPr>
        <p:blipFill rotWithShape="1">
          <a:blip r:embed="rId5">
            <a:alphaModFix/>
          </a:blip>
          <a:srcRect l="24588" r="24440" b="3445"/>
          <a:stretch/>
        </p:blipFill>
        <p:spPr>
          <a:xfrm>
            <a:off x="4571988" y="3061200"/>
            <a:ext cx="1669627" cy="17790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par>
                                <p:cTn id="8" presetID="10" presetClass="entr" presetSubtype="0" fill="hold" nodeType="withEffect">
                                  <p:stCondLst>
                                    <p:cond delay="0"/>
                                  </p:stCondLst>
                                  <p:childTnLst>
                                    <p:set>
                                      <p:cBhvr>
                                        <p:cTn id="9" dur="1" fill="hold">
                                          <p:stCondLst>
                                            <p:cond delay="0"/>
                                          </p:stCondLst>
                                        </p:cTn>
                                        <p:tgtEl>
                                          <p:spTgt spid="212"/>
                                        </p:tgtEl>
                                        <p:attrNameLst>
                                          <p:attrName>style.visibility</p:attrName>
                                        </p:attrNameLst>
                                      </p:cBhvr>
                                      <p:to>
                                        <p:strVal val="visible"/>
                                      </p:to>
                                    </p:set>
                                    <p:animEffect transition="in" filter="fade">
                                      <p:cBhvr>
                                        <p:cTn id="10"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subTitle" idx="1"/>
          </p:nvPr>
        </p:nvSpPr>
        <p:spPr>
          <a:xfrm flipH="1">
            <a:off x="1287559" y="3009071"/>
            <a:ext cx="1902062" cy="49071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US" sz="1800" b="1"/>
              <a:t>Messenger</a:t>
            </a:r>
            <a:endParaRPr sz="1800" b="1"/>
          </a:p>
        </p:txBody>
      </p:sp>
      <p:pic>
        <p:nvPicPr>
          <p:cNvPr id="221" name="Google Shape;221;p16"/>
          <p:cNvPicPr preferRelativeResize="0"/>
          <p:nvPr/>
        </p:nvPicPr>
        <p:blipFill rotWithShape="1">
          <a:blip r:embed="rId3">
            <a:alphaModFix amt="69000"/>
          </a:blip>
          <a:srcRect l="18514" t="3449" r="27176" b="3065"/>
          <a:stretch/>
        </p:blipFill>
        <p:spPr>
          <a:xfrm>
            <a:off x="-1660652" y="-1614841"/>
            <a:ext cx="3643776" cy="3528101"/>
          </a:xfrm>
          <a:prstGeom prst="rect">
            <a:avLst/>
          </a:prstGeom>
          <a:noFill/>
          <a:ln>
            <a:noFill/>
          </a:ln>
        </p:spPr>
      </p:pic>
      <p:pic>
        <p:nvPicPr>
          <p:cNvPr id="222" name="Google Shape;222;p16"/>
          <p:cNvPicPr preferRelativeResize="0"/>
          <p:nvPr/>
        </p:nvPicPr>
        <p:blipFill rotWithShape="1">
          <a:blip r:embed="rId3">
            <a:alphaModFix amt="69000"/>
          </a:blip>
          <a:srcRect l="18514" t="3449" r="27176" b="3065"/>
          <a:stretch/>
        </p:blipFill>
        <p:spPr>
          <a:xfrm>
            <a:off x="3412700" y="3741400"/>
            <a:ext cx="4490222" cy="4347675"/>
          </a:xfrm>
          <a:prstGeom prst="rect">
            <a:avLst/>
          </a:prstGeom>
          <a:noFill/>
          <a:ln>
            <a:noFill/>
          </a:ln>
        </p:spPr>
      </p:pic>
      <p:pic>
        <p:nvPicPr>
          <p:cNvPr id="223" name="Google Shape;223;p16"/>
          <p:cNvPicPr preferRelativeResize="0"/>
          <p:nvPr/>
        </p:nvPicPr>
        <p:blipFill rotWithShape="1">
          <a:blip r:embed="rId4">
            <a:alphaModFix/>
          </a:blip>
          <a:srcRect l="23942" r="19373"/>
          <a:stretch/>
        </p:blipFill>
        <p:spPr>
          <a:xfrm rot="10800000">
            <a:off x="7664090" y="101186"/>
            <a:ext cx="1992024" cy="1976875"/>
          </a:xfrm>
          <a:prstGeom prst="rect">
            <a:avLst/>
          </a:prstGeom>
          <a:noFill/>
          <a:ln>
            <a:noFill/>
          </a:ln>
        </p:spPr>
      </p:pic>
      <p:pic>
        <p:nvPicPr>
          <p:cNvPr id="224" name="Google Shape;224;p16"/>
          <p:cNvPicPr preferRelativeResize="0"/>
          <p:nvPr/>
        </p:nvPicPr>
        <p:blipFill rotWithShape="1">
          <a:blip r:embed="rId5">
            <a:alphaModFix/>
          </a:blip>
          <a:srcRect l="24588" r="24440" b="3445"/>
          <a:stretch/>
        </p:blipFill>
        <p:spPr>
          <a:xfrm flipH="1">
            <a:off x="3383961" y="-1439807"/>
            <a:ext cx="1669627" cy="1779049"/>
          </a:xfrm>
          <a:prstGeom prst="rect">
            <a:avLst/>
          </a:prstGeom>
          <a:noFill/>
          <a:ln>
            <a:noFill/>
          </a:ln>
        </p:spPr>
      </p:pic>
      <p:sp>
        <p:nvSpPr>
          <p:cNvPr id="225" name="Google Shape;225;p16"/>
          <p:cNvSpPr txBox="1"/>
          <p:nvPr/>
        </p:nvSpPr>
        <p:spPr>
          <a:xfrm flipH="1">
            <a:off x="3619547" y="3009070"/>
            <a:ext cx="1902062" cy="49071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600"/>
              <a:buFont typeface="Chivo"/>
              <a:buNone/>
            </a:pPr>
            <a:r>
              <a:rPr lang="en-US" sz="1800" b="1" i="0" u="none" strike="noStrike" cap="none">
                <a:solidFill>
                  <a:schemeClr val="dk1"/>
                </a:solidFill>
                <a:latin typeface="Chivo"/>
                <a:ea typeface="Chivo"/>
                <a:cs typeface="Chivo"/>
                <a:sym typeface="Chivo"/>
              </a:rPr>
              <a:t>Zoom</a:t>
            </a:r>
            <a:endParaRPr/>
          </a:p>
        </p:txBody>
      </p:sp>
      <p:sp>
        <p:nvSpPr>
          <p:cNvPr id="226" name="Google Shape;226;p16"/>
          <p:cNvSpPr txBox="1"/>
          <p:nvPr/>
        </p:nvSpPr>
        <p:spPr>
          <a:xfrm flipH="1">
            <a:off x="5909988" y="2990528"/>
            <a:ext cx="1902062" cy="49071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600"/>
              <a:buFont typeface="Chivo"/>
              <a:buNone/>
            </a:pPr>
            <a:r>
              <a:rPr lang="en-US" sz="1800" b="1" i="0" u="none" strike="noStrike" cap="none">
                <a:solidFill>
                  <a:schemeClr val="dk1"/>
                </a:solidFill>
                <a:latin typeface="Chivo"/>
                <a:ea typeface="Chivo"/>
                <a:cs typeface="Chivo"/>
                <a:sym typeface="Chivo"/>
              </a:rPr>
              <a:t>Figma</a:t>
            </a:r>
            <a:endParaRPr/>
          </a:p>
        </p:txBody>
      </p:sp>
      <p:pic>
        <p:nvPicPr>
          <p:cNvPr id="227" name="Google Shape;227;p16" descr="Messenger - Ứng dụng trên Google Play"/>
          <p:cNvPicPr preferRelativeResize="0"/>
          <p:nvPr/>
        </p:nvPicPr>
        <p:blipFill rotWithShape="1">
          <a:blip r:embed="rId6">
            <a:alphaModFix/>
          </a:blip>
          <a:srcRect/>
          <a:stretch/>
        </p:blipFill>
        <p:spPr>
          <a:xfrm>
            <a:off x="1641367" y="1494436"/>
            <a:ext cx="1194446" cy="1194446"/>
          </a:xfrm>
          <a:prstGeom prst="rect">
            <a:avLst/>
          </a:prstGeom>
          <a:noFill/>
          <a:ln>
            <a:noFill/>
          </a:ln>
        </p:spPr>
      </p:pic>
      <p:pic>
        <p:nvPicPr>
          <p:cNvPr id="228" name="Google Shape;228;p16" descr="Figma (phần mềm) – Wikipedia tiếng Việt"/>
          <p:cNvPicPr preferRelativeResize="0"/>
          <p:nvPr/>
        </p:nvPicPr>
        <p:blipFill rotWithShape="1">
          <a:blip r:embed="rId7">
            <a:alphaModFix/>
          </a:blip>
          <a:srcRect/>
          <a:stretch/>
        </p:blipFill>
        <p:spPr>
          <a:xfrm>
            <a:off x="6454426" y="1494436"/>
            <a:ext cx="813187" cy="1219780"/>
          </a:xfrm>
          <a:prstGeom prst="rect">
            <a:avLst/>
          </a:prstGeom>
          <a:noFill/>
          <a:ln>
            <a:noFill/>
          </a:ln>
        </p:spPr>
      </p:pic>
      <p:pic>
        <p:nvPicPr>
          <p:cNvPr id="229" name="Google Shape;229;p16" descr="Bản quyền zoom chính hãng theo tháng có VAT | IP Phone"/>
          <p:cNvPicPr preferRelativeResize="0"/>
          <p:nvPr/>
        </p:nvPicPr>
        <p:blipFill rotWithShape="1">
          <a:blip r:embed="rId8">
            <a:alphaModFix/>
          </a:blip>
          <a:srcRect/>
          <a:stretch/>
        </p:blipFill>
        <p:spPr>
          <a:xfrm>
            <a:off x="3966838" y="1494436"/>
            <a:ext cx="1210324" cy="11672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 calcmode="lin" valueType="num">
                                      <p:cBhvr additive="base">
                                        <p:cTn id="7" dur="500"/>
                                        <p:tgtEl>
                                          <p:spTgt spid="227"/>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20">
                                            <p:txEl>
                                              <p:pRg st="0" end="0"/>
                                            </p:txEl>
                                          </p:spTgt>
                                        </p:tgtEl>
                                        <p:attrNameLst>
                                          <p:attrName>style.visibility</p:attrName>
                                        </p:attrNameLst>
                                      </p:cBhvr>
                                      <p:to>
                                        <p:strVal val="visible"/>
                                      </p:to>
                                    </p:set>
                                    <p:anim calcmode="lin" valueType="num">
                                      <p:cBhvr additive="base">
                                        <p:cTn id="10" dur="500"/>
                                        <p:tgtEl>
                                          <p:spTgt spid="2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anim calcmode="lin" valueType="num">
                                      <p:cBhvr additive="base">
                                        <p:cTn id="15" dur="500"/>
                                        <p:tgtEl>
                                          <p:spTgt spid="229"/>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25"/>
                                        </p:tgtEl>
                                        <p:attrNameLst>
                                          <p:attrName>style.visibility</p:attrName>
                                        </p:attrNameLst>
                                      </p:cBhvr>
                                      <p:to>
                                        <p:strVal val="visible"/>
                                      </p:to>
                                    </p:set>
                                    <p:anim calcmode="lin" valueType="num">
                                      <p:cBhvr additive="base">
                                        <p:cTn id="18" dur="500"/>
                                        <p:tgtEl>
                                          <p:spTgt spid="22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8"/>
                                        </p:tgtEl>
                                        <p:attrNameLst>
                                          <p:attrName>style.visibility</p:attrName>
                                        </p:attrNameLst>
                                      </p:cBhvr>
                                      <p:to>
                                        <p:strVal val="visible"/>
                                      </p:to>
                                    </p:set>
                                    <p:anim calcmode="lin" valueType="num">
                                      <p:cBhvr additive="base">
                                        <p:cTn id="23" dur="500"/>
                                        <p:tgtEl>
                                          <p:spTgt spid="228"/>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26"/>
                                        </p:tgtEl>
                                        <p:attrNameLst>
                                          <p:attrName>style.visibility</p:attrName>
                                        </p:attrNameLst>
                                      </p:cBhvr>
                                      <p:to>
                                        <p:strVal val="visible"/>
                                      </p:to>
                                    </p:set>
                                    <p:anim calcmode="lin" valueType="num">
                                      <p:cBhvr additive="base">
                                        <p:cTn id="26" dur="500"/>
                                        <p:tgtEl>
                                          <p:spTgt spid="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txBox="1">
            <a:spLocks noGrp="1"/>
          </p:cNvSpPr>
          <p:nvPr>
            <p:ph type="title"/>
          </p:nvPr>
        </p:nvSpPr>
        <p:spPr>
          <a:xfrm>
            <a:off x="589872" y="1537671"/>
            <a:ext cx="7713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700"/>
              <a:buNone/>
            </a:pPr>
            <a:r>
              <a:rPr lang="en-US" sz="1600"/>
              <a:t>Member:</a:t>
            </a:r>
            <a:br>
              <a:rPr lang="en-US" sz="1600"/>
            </a:br>
            <a:endParaRPr sz="1600"/>
          </a:p>
        </p:txBody>
      </p:sp>
      <p:sp>
        <p:nvSpPr>
          <p:cNvPr id="82" name="Google Shape;82;p2"/>
          <p:cNvSpPr txBox="1"/>
          <p:nvPr/>
        </p:nvSpPr>
        <p:spPr>
          <a:xfrm>
            <a:off x="589872" y="1849627"/>
            <a:ext cx="7713300" cy="31680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1200"/>
              </a:spcBef>
              <a:spcAft>
                <a:spcPts val="0"/>
              </a:spcAft>
              <a:buClr>
                <a:schemeClr val="dk1"/>
              </a:buClr>
              <a:buSzPts val="3700"/>
              <a:buFont typeface="Montserrat"/>
              <a:buNone/>
            </a:pPr>
            <a:r>
              <a:rPr lang="en-US" sz="1300" b="0" i="0" u="none" strike="noStrike" cap="none">
                <a:solidFill>
                  <a:schemeClr val="dk1"/>
                </a:solidFill>
                <a:latin typeface="Montserrat"/>
                <a:ea typeface="Montserrat"/>
                <a:cs typeface="Montserrat"/>
                <a:sym typeface="Montserrat"/>
              </a:rPr>
              <a:t>Đào Phước Long  (Leader) - 29219054593</a:t>
            </a:r>
            <a:endParaRPr sz="1300" b="0" i="0" u="none" strike="noStrike" cap="none">
              <a:solidFill>
                <a:schemeClr val="dk1"/>
              </a:solidFill>
              <a:latin typeface="Montserrat"/>
              <a:ea typeface="Montserrat"/>
              <a:cs typeface="Montserrat"/>
              <a:sym typeface="Montserrat"/>
            </a:endParaRPr>
          </a:p>
          <a:p>
            <a:pPr marL="0" marR="0" lvl="0" indent="0" algn="ctr" rtl="0">
              <a:lnSpc>
                <a:spcPct val="150000"/>
              </a:lnSpc>
              <a:spcBef>
                <a:spcPts val="0"/>
              </a:spcBef>
              <a:spcAft>
                <a:spcPts val="0"/>
              </a:spcAft>
              <a:buClr>
                <a:schemeClr val="dk1"/>
              </a:buClr>
              <a:buSzPts val="3700"/>
              <a:buFont typeface="Montserrat"/>
              <a:buNone/>
            </a:pPr>
            <a:r>
              <a:rPr lang="en-US" sz="1300" b="0" i="0" u="none" strike="noStrike" cap="none">
                <a:solidFill>
                  <a:schemeClr val="dk1"/>
                </a:solidFill>
                <a:latin typeface="Montserrat"/>
                <a:ea typeface="Montserrat"/>
                <a:cs typeface="Montserrat"/>
                <a:sym typeface="Montserrat"/>
              </a:rPr>
              <a:t>Phạm Bảo Đạt – 29216250704</a:t>
            </a:r>
            <a:endParaRPr/>
          </a:p>
          <a:p>
            <a:pPr marL="0" marR="0" lvl="0" indent="0" algn="ctr" rtl="0">
              <a:lnSpc>
                <a:spcPct val="150000"/>
              </a:lnSpc>
              <a:spcBef>
                <a:spcPts val="0"/>
              </a:spcBef>
              <a:spcAft>
                <a:spcPts val="0"/>
              </a:spcAft>
              <a:buClr>
                <a:schemeClr val="dk1"/>
              </a:buClr>
              <a:buSzPts val="3700"/>
              <a:buFont typeface="Montserrat"/>
              <a:buNone/>
            </a:pPr>
            <a:r>
              <a:rPr lang="en-US" sz="1300" b="0" i="0" u="none" strike="noStrike" cap="none">
                <a:solidFill>
                  <a:schemeClr val="dk1"/>
                </a:solidFill>
                <a:latin typeface="Montserrat"/>
                <a:ea typeface="Montserrat"/>
                <a:cs typeface="Montserrat"/>
                <a:sym typeface="Montserrat"/>
              </a:rPr>
              <a:t>Nguyễn Nam- 29219034776</a:t>
            </a:r>
            <a:endParaRPr/>
          </a:p>
          <a:p>
            <a:pPr marL="0" marR="0" lvl="0" indent="0" algn="ctr" rtl="0">
              <a:lnSpc>
                <a:spcPct val="150000"/>
              </a:lnSpc>
              <a:spcBef>
                <a:spcPts val="0"/>
              </a:spcBef>
              <a:spcAft>
                <a:spcPts val="0"/>
              </a:spcAft>
              <a:buClr>
                <a:schemeClr val="dk1"/>
              </a:buClr>
              <a:buSzPts val="3700"/>
              <a:buFont typeface="Montserrat"/>
              <a:buNone/>
            </a:pPr>
            <a:r>
              <a:rPr lang="en-US" sz="1300" b="0" i="0" u="none" strike="noStrike" cap="none">
                <a:solidFill>
                  <a:schemeClr val="dk1"/>
                </a:solidFill>
                <a:latin typeface="Montserrat"/>
                <a:ea typeface="Montserrat"/>
                <a:cs typeface="Montserrat"/>
                <a:sym typeface="Montserrat"/>
              </a:rPr>
              <a:t>Trần Thanh Hiếu- 29219065013</a:t>
            </a:r>
            <a:endParaRPr/>
          </a:p>
          <a:p>
            <a:pPr marL="0" marR="0" lvl="0" indent="0" algn="ctr" rtl="0">
              <a:lnSpc>
                <a:spcPct val="150000"/>
              </a:lnSpc>
              <a:spcBef>
                <a:spcPts val="0"/>
              </a:spcBef>
              <a:spcAft>
                <a:spcPts val="0"/>
              </a:spcAft>
              <a:buClr>
                <a:schemeClr val="dk1"/>
              </a:buClr>
              <a:buSzPts val="3700"/>
              <a:buFont typeface="Montserrat"/>
              <a:buNone/>
            </a:pPr>
            <a:r>
              <a:rPr lang="en-US" sz="1300" b="0" i="0" u="none" strike="noStrike" cap="none">
                <a:solidFill>
                  <a:schemeClr val="dk1"/>
                </a:solidFill>
                <a:latin typeface="Montserrat"/>
                <a:ea typeface="Montserrat"/>
                <a:cs typeface="Montserrat"/>
                <a:sym typeface="Montserrat"/>
              </a:rPr>
              <a:t>Phạm Quang Vũ- 28211352230</a:t>
            </a:r>
            <a:endParaRPr sz="1300" b="0" i="0" u="none" strike="noStrike" cap="none">
              <a:solidFill>
                <a:schemeClr val="dk1"/>
              </a:solidFill>
              <a:latin typeface="Montserrat"/>
              <a:ea typeface="Montserrat"/>
              <a:cs typeface="Montserrat"/>
              <a:sym typeface="Montserrat"/>
            </a:endParaRPr>
          </a:p>
        </p:txBody>
      </p:sp>
      <p:sp>
        <p:nvSpPr>
          <p:cNvPr id="83" name="Google Shape;83;p2"/>
          <p:cNvSpPr txBox="1"/>
          <p:nvPr/>
        </p:nvSpPr>
        <p:spPr>
          <a:xfrm>
            <a:off x="6351814" y="857250"/>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 name="Google Shape;84;p2"/>
          <p:cNvSpPr txBox="1"/>
          <p:nvPr/>
        </p:nvSpPr>
        <p:spPr>
          <a:xfrm>
            <a:off x="589872" y="481479"/>
            <a:ext cx="77133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700"/>
              <a:buFont typeface="Montserrat"/>
              <a:buNone/>
            </a:pPr>
            <a:r>
              <a:rPr lang="en-US" sz="1600" b="1" i="0" u="none" strike="noStrike" cap="none">
                <a:solidFill>
                  <a:schemeClr val="dk1"/>
                </a:solidFill>
                <a:latin typeface="Montserrat"/>
                <a:ea typeface="Montserrat"/>
                <a:cs typeface="Montserrat"/>
                <a:sym typeface="Montserrat"/>
              </a:rPr>
              <a:t>LECTURERS:</a:t>
            </a:r>
            <a:br>
              <a:rPr lang="en-US" sz="1600" b="1" i="0" u="none" strike="noStrike" cap="none">
                <a:solidFill>
                  <a:schemeClr val="dk1"/>
                </a:solidFill>
                <a:latin typeface="Montserrat"/>
                <a:ea typeface="Montserrat"/>
                <a:cs typeface="Montserrat"/>
                <a:sym typeface="Montserrat"/>
              </a:rPr>
            </a:br>
            <a:endParaRPr sz="1600" b="1" i="0" u="none" strike="noStrike" cap="none">
              <a:solidFill>
                <a:schemeClr val="dk1"/>
              </a:solidFill>
              <a:latin typeface="Montserrat"/>
              <a:ea typeface="Montserrat"/>
              <a:cs typeface="Montserrat"/>
              <a:sym typeface="Montserrat"/>
            </a:endParaRPr>
          </a:p>
        </p:txBody>
      </p:sp>
      <p:sp>
        <p:nvSpPr>
          <p:cNvPr id="85" name="Google Shape;85;p2"/>
          <p:cNvSpPr txBox="1"/>
          <p:nvPr/>
        </p:nvSpPr>
        <p:spPr>
          <a:xfrm>
            <a:off x="406992" y="726750"/>
            <a:ext cx="7713300" cy="877606"/>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1200"/>
              </a:spcBef>
              <a:spcAft>
                <a:spcPts val="0"/>
              </a:spcAft>
              <a:buClr>
                <a:schemeClr val="dk1"/>
              </a:buClr>
              <a:buSzPts val="3700"/>
              <a:buFont typeface="Montserrat"/>
              <a:buNone/>
            </a:pPr>
            <a:r>
              <a:rPr lang="en-US" sz="1400" b="0" i="0" u="none" strike="noStrike" cap="none">
                <a:solidFill>
                  <a:schemeClr val="dk1"/>
                </a:solidFill>
                <a:latin typeface="Montserrat"/>
                <a:ea typeface="Montserrat"/>
                <a:cs typeface="Montserrat"/>
                <a:sym typeface="Montserrat"/>
              </a:rPr>
              <a:t>Nguyễn Trung Thuận (Mentor)</a:t>
            </a:r>
            <a:endParaRPr/>
          </a:p>
        </p:txBody>
      </p:sp>
      <p:sp>
        <p:nvSpPr>
          <p:cNvPr id="86" name="Google Shape;86;p2"/>
          <p:cNvSpPr txBox="1"/>
          <p:nvPr/>
        </p:nvSpPr>
        <p:spPr>
          <a:xfrm>
            <a:off x="3151413" y="726750"/>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p:tgtEl>
                                          <p:spTgt spid="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 calcmode="lin" valueType="num">
                                      <p:cBhvr additive="base">
                                        <p:cTn id="12" dur="500"/>
                                        <p:tgtEl>
                                          <p:spTgt spid="8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additive="base">
                                        <p:cTn id="17" dur="500"/>
                                        <p:tgtEl>
                                          <p:spTgt spid="8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additive="base">
                                        <p:cTn id="22" dur="500"/>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7"/>
          <p:cNvPicPr preferRelativeResize="0"/>
          <p:nvPr/>
        </p:nvPicPr>
        <p:blipFill rotWithShape="1">
          <a:blip r:embed="rId3">
            <a:alphaModFix amt="69000"/>
          </a:blip>
          <a:srcRect l="18514" t="3449" r="27176" b="3065"/>
          <a:stretch/>
        </p:blipFill>
        <p:spPr>
          <a:xfrm>
            <a:off x="2564512" y="-2092500"/>
            <a:ext cx="4322227" cy="4185000"/>
          </a:xfrm>
          <a:prstGeom prst="rect">
            <a:avLst/>
          </a:prstGeom>
          <a:noFill/>
          <a:ln>
            <a:noFill/>
          </a:ln>
        </p:spPr>
      </p:pic>
      <p:pic>
        <p:nvPicPr>
          <p:cNvPr id="235" name="Google Shape;235;p17"/>
          <p:cNvPicPr preferRelativeResize="0"/>
          <p:nvPr/>
        </p:nvPicPr>
        <p:blipFill rotWithShape="1">
          <a:blip r:embed="rId3">
            <a:alphaModFix amt="69000"/>
          </a:blip>
          <a:srcRect l="18514" t="3449" r="27176" b="3065"/>
          <a:stretch/>
        </p:blipFill>
        <p:spPr>
          <a:xfrm>
            <a:off x="6269663" y="2832600"/>
            <a:ext cx="4322227" cy="4185000"/>
          </a:xfrm>
          <a:prstGeom prst="rect">
            <a:avLst/>
          </a:prstGeom>
          <a:noFill/>
          <a:ln>
            <a:noFill/>
          </a:ln>
        </p:spPr>
      </p:pic>
      <p:sp>
        <p:nvSpPr>
          <p:cNvPr id="236" name="Google Shape;236;p17"/>
          <p:cNvSpPr txBox="1">
            <a:spLocks noGrp="1"/>
          </p:cNvSpPr>
          <p:nvPr>
            <p:ph type="title"/>
          </p:nvPr>
        </p:nvSpPr>
        <p:spPr>
          <a:xfrm>
            <a:off x="713225" y="2082300"/>
            <a:ext cx="7717550" cy="17124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3600"/>
              <a:buNone/>
            </a:pPr>
            <a:r>
              <a:rPr lang="en-US"/>
              <a:t>Demo by Figma</a:t>
            </a:r>
            <a:br>
              <a:rPr lang="en-US"/>
            </a:br>
            <a:endParaRPr/>
          </a:p>
        </p:txBody>
      </p:sp>
      <p:sp>
        <p:nvSpPr>
          <p:cNvPr id="237" name="Google Shape;237;p17"/>
          <p:cNvSpPr txBox="1">
            <a:spLocks noGrp="1"/>
          </p:cNvSpPr>
          <p:nvPr>
            <p:ph type="title" idx="2"/>
          </p:nvPr>
        </p:nvSpPr>
        <p:spPr>
          <a:xfrm>
            <a:off x="713225" y="1348763"/>
            <a:ext cx="1851300" cy="101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900"/>
              <a:buNone/>
            </a:pPr>
            <a:r>
              <a:rPr lang="en-US"/>
              <a:t>04</a:t>
            </a:r>
            <a:endParaRPr/>
          </a:p>
        </p:txBody>
      </p:sp>
      <p:pic>
        <p:nvPicPr>
          <p:cNvPr id="238" name="Google Shape;238;p17"/>
          <p:cNvPicPr preferRelativeResize="0"/>
          <p:nvPr/>
        </p:nvPicPr>
        <p:blipFill rotWithShape="1">
          <a:blip r:embed="rId4">
            <a:alphaModFix/>
          </a:blip>
          <a:srcRect l="27176" t="9997" r="29828" b="10402"/>
          <a:stretch/>
        </p:blipFill>
        <p:spPr>
          <a:xfrm rot="-6637741">
            <a:off x="7322778" y="306677"/>
            <a:ext cx="1402224" cy="1460248"/>
          </a:xfrm>
          <a:prstGeom prst="rect">
            <a:avLst/>
          </a:prstGeom>
          <a:noFill/>
          <a:ln>
            <a:noFill/>
          </a:ln>
        </p:spPr>
      </p:pic>
      <p:pic>
        <p:nvPicPr>
          <p:cNvPr id="239" name="Google Shape;239;p17"/>
          <p:cNvPicPr preferRelativeResize="0"/>
          <p:nvPr/>
        </p:nvPicPr>
        <p:blipFill rotWithShape="1">
          <a:blip r:embed="rId5">
            <a:alphaModFix/>
          </a:blip>
          <a:srcRect l="24588" r="24440" b="3445"/>
          <a:stretch/>
        </p:blipFill>
        <p:spPr>
          <a:xfrm>
            <a:off x="4571988" y="3061200"/>
            <a:ext cx="1669627" cy="17790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childTnLst>
                                </p:cTn>
                              </p:par>
                              <p:par>
                                <p:cTn id="8" presetID="10" presetClass="entr" presetSubtype="0" fill="hold" nodeType="withEffect">
                                  <p:stCondLst>
                                    <p:cond delay="0"/>
                                  </p:stCondLst>
                                  <p:childTnLst>
                                    <p:set>
                                      <p:cBhvr>
                                        <p:cTn id="9" dur="1" fill="hold">
                                          <p:stCondLst>
                                            <p:cond delay="0"/>
                                          </p:stCondLst>
                                        </p:cTn>
                                        <p:tgtEl>
                                          <p:spTgt spid="236"/>
                                        </p:tgtEl>
                                        <p:attrNameLst>
                                          <p:attrName>style.visibility</p:attrName>
                                        </p:attrNameLst>
                                      </p:cBhvr>
                                      <p:to>
                                        <p:strVal val="visible"/>
                                      </p:to>
                                    </p:set>
                                    <p:animEffect transition="in" filter="fade">
                                      <p:cBhvr>
                                        <p:cTn id="10"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18"/>
          <p:cNvPicPr preferRelativeResize="0"/>
          <p:nvPr/>
        </p:nvPicPr>
        <p:blipFill rotWithShape="1">
          <a:blip r:embed="rId3">
            <a:alphaModFix amt="69000"/>
          </a:blip>
          <a:srcRect l="18514" t="3449" r="27176" b="3065"/>
          <a:stretch/>
        </p:blipFill>
        <p:spPr>
          <a:xfrm>
            <a:off x="-1468174" y="-1510590"/>
            <a:ext cx="3643776" cy="3528101"/>
          </a:xfrm>
          <a:prstGeom prst="rect">
            <a:avLst/>
          </a:prstGeom>
          <a:noFill/>
          <a:ln>
            <a:noFill/>
          </a:ln>
        </p:spPr>
      </p:pic>
      <p:pic>
        <p:nvPicPr>
          <p:cNvPr id="245" name="Google Shape;245;p18"/>
          <p:cNvPicPr preferRelativeResize="0"/>
          <p:nvPr/>
        </p:nvPicPr>
        <p:blipFill rotWithShape="1">
          <a:blip r:embed="rId3">
            <a:alphaModFix amt="69000"/>
          </a:blip>
          <a:srcRect l="18514" t="3449" r="27176" b="3065"/>
          <a:stretch/>
        </p:blipFill>
        <p:spPr>
          <a:xfrm>
            <a:off x="3412700" y="3741400"/>
            <a:ext cx="4490222" cy="4347675"/>
          </a:xfrm>
          <a:prstGeom prst="rect">
            <a:avLst/>
          </a:prstGeom>
          <a:noFill/>
          <a:ln>
            <a:noFill/>
          </a:ln>
        </p:spPr>
      </p:pic>
      <p:pic>
        <p:nvPicPr>
          <p:cNvPr id="246" name="Google Shape;246;p18"/>
          <p:cNvPicPr preferRelativeResize="0"/>
          <p:nvPr/>
        </p:nvPicPr>
        <p:blipFill rotWithShape="1">
          <a:blip r:embed="rId4">
            <a:alphaModFix/>
          </a:blip>
          <a:srcRect l="23942" r="19373"/>
          <a:stretch/>
        </p:blipFill>
        <p:spPr>
          <a:xfrm rot="10800000">
            <a:off x="7431333" y="1511479"/>
            <a:ext cx="1992024" cy="1976875"/>
          </a:xfrm>
          <a:prstGeom prst="rect">
            <a:avLst/>
          </a:prstGeom>
          <a:noFill/>
          <a:ln>
            <a:noFill/>
          </a:ln>
        </p:spPr>
      </p:pic>
      <p:pic>
        <p:nvPicPr>
          <p:cNvPr id="247" name="Google Shape;247;p18"/>
          <p:cNvPicPr preferRelativeResize="0"/>
          <p:nvPr/>
        </p:nvPicPr>
        <p:blipFill rotWithShape="1">
          <a:blip r:embed="rId5">
            <a:alphaModFix/>
          </a:blip>
          <a:srcRect l="24588" r="24440" b="3445"/>
          <a:stretch/>
        </p:blipFill>
        <p:spPr>
          <a:xfrm flipH="1">
            <a:off x="3322098" y="-1851931"/>
            <a:ext cx="1669627" cy="1779049"/>
          </a:xfrm>
          <a:prstGeom prst="rect">
            <a:avLst/>
          </a:prstGeom>
          <a:noFill/>
          <a:ln>
            <a:noFill/>
          </a:ln>
        </p:spPr>
      </p:pic>
      <p:sp>
        <p:nvSpPr>
          <p:cNvPr id="248" name="Google Shape;248;p18"/>
          <p:cNvSpPr txBox="1"/>
          <p:nvPr/>
        </p:nvSpPr>
        <p:spPr>
          <a:xfrm>
            <a:off x="771525" y="1874810"/>
            <a:ext cx="6957957"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sng" strike="noStrike" cap="none" dirty="0">
                <a:solidFill>
                  <a:srgbClr val="000000"/>
                </a:solidFill>
                <a:latin typeface="Arial"/>
                <a:ea typeface="Arial"/>
                <a:cs typeface="Arial"/>
                <a:sym typeface="Arial"/>
                <a:hlinkClick r:id="rId6">
                  <a:extLst>
                    <a:ext uri="{A12FA001-AC4F-418D-AE19-62706E023703}">
                      <ahyp:hlinkClr xmlns:ahyp="http://schemas.microsoft.com/office/drawing/2018/hyperlinkcolor" val="tx"/>
                    </a:ext>
                  </a:extLst>
                </a:hlinkClick>
              </a:rPr>
              <a:t>https://www.figma.com/design/EnXMFk9B0ln48xZKG3Z8Z5/StarConnect?node-id=0-1&amp;t=j0s8jzoJbkdMti1C-1</a:t>
            </a:r>
            <a:endParaRPr sz="28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19"/>
          <p:cNvPicPr preferRelativeResize="0"/>
          <p:nvPr/>
        </p:nvPicPr>
        <p:blipFill rotWithShape="1">
          <a:blip r:embed="rId3">
            <a:alphaModFix amt="69000"/>
          </a:blip>
          <a:srcRect l="18514" t="3449" r="27176" b="3065"/>
          <a:stretch/>
        </p:blipFill>
        <p:spPr>
          <a:xfrm>
            <a:off x="-2240749" y="713918"/>
            <a:ext cx="4322227" cy="4185000"/>
          </a:xfrm>
          <a:prstGeom prst="rect">
            <a:avLst/>
          </a:prstGeom>
          <a:noFill/>
          <a:ln>
            <a:noFill/>
          </a:ln>
        </p:spPr>
      </p:pic>
      <p:pic>
        <p:nvPicPr>
          <p:cNvPr id="254" name="Google Shape;254;p19"/>
          <p:cNvPicPr preferRelativeResize="0"/>
          <p:nvPr/>
        </p:nvPicPr>
        <p:blipFill rotWithShape="1">
          <a:blip r:embed="rId3">
            <a:alphaModFix amt="69000"/>
          </a:blip>
          <a:srcRect l="18514" t="3449" r="27176" b="3065"/>
          <a:stretch/>
        </p:blipFill>
        <p:spPr>
          <a:xfrm>
            <a:off x="6269663" y="2832600"/>
            <a:ext cx="4322227" cy="4185000"/>
          </a:xfrm>
          <a:prstGeom prst="rect">
            <a:avLst/>
          </a:prstGeom>
          <a:noFill/>
          <a:ln>
            <a:noFill/>
          </a:ln>
        </p:spPr>
      </p:pic>
      <p:sp>
        <p:nvSpPr>
          <p:cNvPr id="255" name="Google Shape;255;p19"/>
          <p:cNvSpPr txBox="1">
            <a:spLocks noGrp="1"/>
          </p:cNvSpPr>
          <p:nvPr>
            <p:ph type="title"/>
          </p:nvPr>
        </p:nvSpPr>
        <p:spPr>
          <a:xfrm>
            <a:off x="1426450" y="1093968"/>
            <a:ext cx="7717550" cy="17124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3600"/>
              <a:buNone/>
            </a:pPr>
            <a:r>
              <a:rPr lang="en-US"/>
              <a:t>Thanks for listening</a:t>
            </a:r>
            <a:br>
              <a:rPr lang="en-US"/>
            </a:br>
            <a:endParaRPr/>
          </a:p>
        </p:txBody>
      </p:sp>
      <p:pic>
        <p:nvPicPr>
          <p:cNvPr id="256" name="Google Shape;256;p19"/>
          <p:cNvPicPr preferRelativeResize="0"/>
          <p:nvPr/>
        </p:nvPicPr>
        <p:blipFill rotWithShape="1">
          <a:blip r:embed="rId4">
            <a:alphaModFix/>
          </a:blip>
          <a:srcRect l="27176" t="9997" r="29828" b="10402"/>
          <a:stretch/>
        </p:blipFill>
        <p:spPr>
          <a:xfrm rot="-6637741">
            <a:off x="7322778" y="306677"/>
            <a:ext cx="1402224" cy="1460248"/>
          </a:xfrm>
          <a:prstGeom prst="rect">
            <a:avLst/>
          </a:prstGeom>
          <a:noFill/>
          <a:ln>
            <a:noFill/>
          </a:ln>
        </p:spPr>
      </p:pic>
      <p:pic>
        <p:nvPicPr>
          <p:cNvPr id="257" name="Google Shape;257;p19"/>
          <p:cNvPicPr preferRelativeResize="0"/>
          <p:nvPr/>
        </p:nvPicPr>
        <p:blipFill rotWithShape="1">
          <a:blip r:embed="rId5">
            <a:alphaModFix/>
          </a:blip>
          <a:srcRect l="24588" r="24440" b="3445"/>
          <a:stretch/>
        </p:blipFill>
        <p:spPr>
          <a:xfrm>
            <a:off x="-243177" y="4035575"/>
            <a:ext cx="1669627" cy="1779049"/>
          </a:xfrm>
          <a:prstGeom prst="rect">
            <a:avLst/>
          </a:prstGeom>
          <a:noFill/>
          <a:ln>
            <a:noFill/>
          </a:ln>
        </p:spPr>
      </p:pic>
      <p:pic>
        <p:nvPicPr>
          <p:cNvPr id="258" name="Google Shape;258;p19" descr="Handshake"/>
          <p:cNvPicPr preferRelativeResize="0"/>
          <p:nvPr/>
        </p:nvPicPr>
        <p:blipFill rotWithShape="1">
          <a:blip r:embed="rId6">
            <a:alphaModFix/>
          </a:blip>
          <a:srcRect/>
          <a:stretch/>
        </p:blipFill>
        <p:spPr>
          <a:xfrm>
            <a:off x="2740280" y="1414148"/>
            <a:ext cx="3208221" cy="3208221"/>
          </a:xfrm>
          <a:custGeom>
            <a:avLst/>
            <a:gdLst/>
            <a:ahLst/>
            <a:cxnLst/>
            <a:rect l="l" t="t" r="r" b="b"/>
            <a:pathLst>
              <a:path w="6094252" h="6857998" extrusionOk="0">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 calcmode="lin" valueType="num">
                                      <p:cBhvr additive="base">
                                        <p:cTn id="7" dur="500"/>
                                        <p:tgtEl>
                                          <p:spTgt spid="25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58"/>
                                        </p:tgtEl>
                                        <p:attrNameLst>
                                          <p:attrName>style.visibility</p:attrName>
                                        </p:attrNameLst>
                                      </p:cBhvr>
                                      <p:to>
                                        <p:strVal val="visible"/>
                                      </p:to>
                                    </p:set>
                                    <p:anim calcmode="lin" valueType="num">
                                      <p:cBhvr additive="base">
                                        <p:cTn id="10" dur="500"/>
                                        <p:tgtEl>
                                          <p:spTgt spid="2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p:nvPr/>
        </p:nvSpPr>
        <p:spPr>
          <a:xfrm>
            <a:off x="6351814" y="857250"/>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3"/>
          <p:cNvSpPr txBox="1"/>
          <p:nvPr/>
        </p:nvSpPr>
        <p:spPr>
          <a:xfrm>
            <a:off x="3151413" y="726750"/>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93" name="Google Shape;93;p3"/>
          <p:cNvGraphicFramePr/>
          <p:nvPr/>
        </p:nvGraphicFramePr>
        <p:xfrm>
          <a:off x="1978739" y="909120"/>
          <a:ext cx="5342900" cy="3675647"/>
        </p:xfrm>
        <a:graphic>
          <a:graphicData uri="http://schemas.openxmlformats.org/drawingml/2006/table">
            <a:tbl>
              <a:tblPr firstRow="1" firstCol="1" bandRow="1">
                <a:noFill/>
                <a:tableStyleId>{5FCC5172-B99D-475B-A6D8-5CA2B4B6A181}</a:tableStyleId>
              </a:tblPr>
              <a:tblGrid>
                <a:gridCol w="1736400">
                  <a:extLst>
                    <a:ext uri="{9D8B030D-6E8A-4147-A177-3AD203B41FA5}">
                      <a16:colId xmlns:a16="http://schemas.microsoft.com/office/drawing/2014/main" val="20000"/>
                    </a:ext>
                  </a:extLst>
                </a:gridCol>
                <a:gridCol w="1736400">
                  <a:extLst>
                    <a:ext uri="{9D8B030D-6E8A-4147-A177-3AD203B41FA5}">
                      <a16:colId xmlns:a16="http://schemas.microsoft.com/office/drawing/2014/main" val="20001"/>
                    </a:ext>
                  </a:extLst>
                </a:gridCol>
                <a:gridCol w="599850">
                  <a:extLst>
                    <a:ext uri="{9D8B030D-6E8A-4147-A177-3AD203B41FA5}">
                      <a16:colId xmlns:a16="http://schemas.microsoft.com/office/drawing/2014/main" val="20002"/>
                    </a:ext>
                  </a:extLst>
                </a:gridCol>
                <a:gridCol w="635125">
                  <a:extLst>
                    <a:ext uri="{9D8B030D-6E8A-4147-A177-3AD203B41FA5}">
                      <a16:colId xmlns:a16="http://schemas.microsoft.com/office/drawing/2014/main" val="20003"/>
                    </a:ext>
                  </a:extLst>
                </a:gridCol>
                <a:gridCol w="635125">
                  <a:extLst>
                    <a:ext uri="{9D8B030D-6E8A-4147-A177-3AD203B41FA5}">
                      <a16:colId xmlns:a16="http://schemas.microsoft.com/office/drawing/2014/main" val="20004"/>
                    </a:ext>
                  </a:extLst>
                </a:gridCol>
              </a:tblGrid>
              <a:tr h="343825">
                <a:tc>
                  <a:txBody>
                    <a:bodyPr/>
                    <a:lstStyle/>
                    <a:p>
                      <a:pPr marL="228600" marR="0" lvl="0" indent="-228600" algn="ctr" rtl="0">
                        <a:lnSpc>
                          <a:spcPct val="150000"/>
                        </a:lnSpc>
                        <a:spcBef>
                          <a:spcPts val="0"/>
                        </a:spcBef>
                        <a:spcAft>
                          <a:spcPts val="0"/>
                        </a:spcAft>
                        <a:buNone/>
                      </a:pPr>
                      <a:r>
                        <a:rPr lang="en-US" sz="800" b="1" u="none" strike="noStrike" cap="none"/>
                        <a:t>No.</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b="1" u="none" strike="noStrike" cap="none"/>
                        <a:t>Title</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b="1" u="none" strike="noStrike" cap="none"/>
                        <a:t>Start Date</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b="1" u="none" strike="noStrike" cap="none"/>
                        <a:t>End Date</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b="1" u="none" strike="noStrike" cap="none"/>
                        <a:t>Assignee</a:t>
                      </a:r>
                      <a:endParaRPr sz="1000" b="1" u="none" strike="noStrike" cap="none">
                        <a:latin typeface="Times New Roman"/>
                        <a:ea typeface="Times New Roman"/>
                        <a:cs typeface="Times New Roman"/>
                        <a:sym typeface="Times New Roman"/>
                      </a:endParaRPr>
                    </a:p>
                  </a:txBody>
                  <a:tcPr marL="46925" marR="46925" marT="0" marB="0"/>
                </a:tc>
                <a:extLst>
                  <a:ext uri="{0D108BD9-81ED-4DB2-BD59-A6C34878D82A}">
                    <a16:rowId xmlns:a16="http://schemas.microsoft.com/office/drawing/2014/main" val="10000"/>
                  </a:ext>
                </a:extLst>
              </a:tr>
              <a:tr h="175675">
                <a:tc>
                  <a:txBody>
                    <a:bodyPr/>
                    <a:lstStyle/>
                    <a:p>
                      <a:pPr marL="228600" marR="0" lvl="0" indent="-228600" algn="ctr" rtl="0">
                        <a:lnSpc>
                          <a:spcPct val="150000"/>
                        </a:lnSpc>
                        <a:spcBef>
                          <a:spcPts val="0"/>
                        </a:spcBef>
                        <a:spcAft>
                          <a:spcPts val="0"/>
                        </a:spcAft>
                        <a:buNone/>
                      </a:pPr>
                      <a:r>
                        <a:rPr lang="en-US" sz="800" u="none" strike="noStrike" cap="none"/>
                        <a:t>1</a:t>
                      </a:r>
                      <a:endParaRPr sz="1000" b="1" u="none" strike="noStrike" cap="none">
                        <a:latin typeface="Times New Roman"/>
                        <a:ea typeface="Times New Roman"/>
                        <a:cs typeface="Times New Roman"/>
                        <a:sym typeface="Times New Roman"/>
                      </a:endParaRPr>
                    </a:p>
                  </a:txBody>
                  <a:tcPr marL="46925" marR="46925" marT="0" marB="0" anchor="ctr"/>
                </a:tc>
                <a:tc>
                  <a:txBody>
                    <a:bodyPr/>
                    <a:lstStyle/>
                    <a:p>
                      <a:pPr marL="228600" marR="0" lvl="0" indent="-228600" algn="ctr" rtl="0">
                        <a:lnSpc>
                          <a:spcPct val="150000"/>
                        </a:lnSpc>
                        <a:spcBef>
                          <a:spcPts val="0"/>
                        </a:spcBef>
                        <a:spcAft>
                          <a:spcPts val="0"/>
                        </a:spcAft>
                        <a:buNone/>
                      </a:pPr>
                      <a:r>
                        <a:rPr lang="en-US" sz="800" u="none" strike="noStrike" cap="none"/>
                        <a:t>Introduction</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11/10/24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endParaRPr sz="1000" b="1" u="none" strike="noStrike" cap="none">
                        <a:latin typeface="Times New Roman"/>
                        <a:ea typeface="Times New Roman"/>
                        <a:cs typeface="Times New Roman"/>
                        <a:sym typeface="Times New Roman"/>
                      </a:endParaRPr>
                    </a:p>
                  </a:txBody>
                  <a:tcPr marL="46925" marR="46925" marT="0" marB="0" anchor="ctr"/>
                </a:tc>
                <a:extLst>
                  <a:ext uri="{0D108BD9-81ED-4DB2-BD59-A6C34878D82A}">
                    <a16:rowId xmlns:a16="http://schemas.microsoft.com/office/drawing/2014/main" val="10001"/>
                  </a:ext>
                </a:extLst>
              </a:tr>
              <a:tr h="175675">
                <a:tc rowSpan="7">
                  <a:txBody>
                    <a:bodyPr/>
                    <a:lstStyle/>
                    <a:p>
                      <a:pPr marL="228600" marR="0" lvl="0" indent="-228600" algn="ctr" rtl="0">
                        <a:lnSpc>
                          <a:spcPct val="150000"/>
                        </a:lnSpc>
                        <a:spcBef>
                          <a:spcPts val="0"/>
                        </a:spcBef>
                        <a:spcAft>
                          <a:spcPts val="0"/>
                        </a:spcAft>
                        <a:buNone/>
                      </a:pPr>
                      <a:r>
                        <a:rPr lang="en-US" sz="800" u="none" strike="noStrike" cap="none"/>
                        <a:t>2</a:t>
                      </a:r>
                      <a:endParaRPr sz="1000" b="1" u="none" strike="noStrike" cap="none">
                        <a:latin typeface="Times New Roman"/>
                        <a:ea typeface="Times New Roman"/>
                        <a:cs typeface="Times New Roman"/>
                        <a:sym typeface="Times New Roman"/>
                      </a:endParaRPr>
                    </a:p>
                  </a:txBody>
                  <a:tcPr marL="46925" marR="46925" marT="0" marB="0" anchor="ctr"/>
                </a:tc>
                <a:tc gridSpan="4">
                  <a:txBody>
                    <a:bodyPr/>
                    <a:lstStyle/>
                    <a:p>
                      <a:pPr marL="228600" marR="0" lvl="0" indent="-228600" algn="ctr" rtl="0">
                        <a:lnSpc>
                          <a:spcPct val="150000"/>
                        </a:lnSpc>
                        <a:spcBef>
                          <a:spcPts val="0"/>
                        </a:spcBef>
                        <a:spcAft>
                          <a:spcPts val="0"/>
                        </a:spcAft>
                        <a:buNone/>
                      </a:pPr>
                      <a:r>
                        <a:rPr lang="en-US" sz="800" u="none" strike="noStrike" cap="none"/>
                        <a:t>Overall Descriptions </a:t>
                      </a:r>
                      <a:endParaRPr sz="1000" b="1" u="none" strike="noStrike" cap="none">
                        <a:latin typeface="Times New Roman"/>
                        <a:ea typeface="Times New Roman"/>
                        <a:cs typeface="Times New Roman"/>
                        <a:sym typeface="Times New Roman"/>
                      </a:endParaRPr>
                    </a:p>
                  </a:txBody>
                  <a:tcPr marL="46925" marR="4692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75675">
                <a:tc vMerge="1">
                  <a:txBody>
                    <a:bodyPr/>
                    <a:lstStyle/>
                    <a:p>
                      <a:endParaRPr lang="en-US"/>
                    </a:p>
                  </a:txBody>
                  <a:tcPr/>
                </a:tc>
                <a:tc>
                  <a:txBody>
                    <a:bodyPr/>
                    <a:lstStyle/>
                    <a:p>
                      <a:pPr marL="228600" marR="0" lvl="0" indent="-228600" algn="ctr" rtl="0">
                        <a:lnSpc>
                          <a:spcPct val="150000"/>
                        </a:lnSpc>
                        <a:spcBef>
                          <a:spcPts val="0"/>
                        </a:spcBef>
                        <a:spcAft>
                          <a:spcPts val="0"/>
                        </a:spcAft>
                        <a:buNone/>
                      </a:pPr>
                      <a:r>
                        <a:rPr lang="en-US" sz="800" u="none" strike="noStrike" cap="none"/>
                        <a:t>Product Perspective</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rowSpan="3">
                  <a:txBody>
                    <a:bodyPr/>
                    <a:lstStyle/>
                    <a:p>
                      <a:pPr marL="228600" marR="0" lvl="0" indent="-228600" algn="ctr" rtl="0">
                        <a:lnSpc>
                          <a:spcPct val="150000"/>
                        </a:lnSpc>
                        <a:spcBef>
                          <a:spcPts val="0"/>
                        </a:spcBef>
                        <a:spcAft>
                          <a:spcPts val="0"/>
                        </a:spcAft>
                        <a:buNone/>
                      </a:pPr>
                      <a:r>
                        <a:rPr lang="en-US" sz="800" u="none" strike="noStrike" cap="none"/>
                        <a:t>11/10/24</a:t>
                      </a:r>
                      <a:endParaRPr sz="1000" b="1" u="none" strike="noStrike" cap="none">
                        <a:latin typeface="Times New Roman"/>
                        <a:ea typeface="Times New Roman"/>
                        <a:cs typeface="Times New Roman"/>
                        <a:sym typeface="Times New Roman"/>
                      </a:endParaRPr>
                    </a:p>
                  </a:txBody>
                  <a:tcPr marL="46925" marR="46925" marT="0" marB="0" anchor="ctr"/>
                </a:tc>
                <a:tc rowSpan="3">
                  <a:txBody>
                    <a:bodyPr/>
                    <a:lstStyle/>
                    <a:p>
                      <a:pPr marL="228600" marR="0" lvl="0" indent="-228600" algn="ctr" rtl="0">
                        <a:lnSpc>
                          <a:spcPct val="150000"/>
                        </a:lnSpc>
                        <a:spcBef>
                          <a:spcPts val="0"/>
                        </a:spcBef>
                        <a:spcAft>
                          <a:spcPts val="0"/>
                        </a:spcAft>
                        <a:buNone/>
                      </a:pPr>
                      <a:endParaRPr sz="1000" b="1" u="none" strike="noStrike" cap="none">
                        <a:latin typeface="Times New Roman"/>
                        <a:ea typeface="Times New Roman"/>
                        <a:cs typeface="Times New Roman"/>
                        <a:sym typeface="Times New Roman"/>
                      </a:endParaRPr>
                    </a:p>
                  </a:txBody>
                  <a:tcPr marL="46925" marR="46925" marT="0" marB="0" anchor="ctr"/>
                </a:tc>
                <a:extLst>
                  <a:ext uri="{0D108BD9-81ED-4DB2-BD59-A6C34878D82A}">
                    <a16:rowId xmlns:a16="http://schemas.microsoft.com/office/drawing/2014/main" val="10003"/>
                  </a:ext>
                </a:extLst>
              </a:tr>
              <a:tr h="175675">
                <a:tc vMerge="1">
                  <a:txBody>
                    <a:bodyPr/>
                    <a:lstStyle/>
                    <a:p>
                      <a:endParaRPr lang="en-US"/>
                    </a:p>
                  </a:txBody>
                  <a:tcPr/>
                </a:tc>
                <a:tc>
                  <a:txBody>
                    <a:bodyPr/>
                    <a:lstStyle/>
                    <a:p>
                      <a:pPr marL="228600" marR="0" lvl="0" indent="-228600" algn="ctr" rtl="0">
                        <a:lnSpc>
                          <a:spcPct val="150000"/>
                        </a:lnSpc>
                        <a:spcBef>
                          <a:spcPts val="0"/>
                        </a:spcBef>
                        <a:spcAft>
                          <a:spcPts val="0"/>
                        </a:spcAft>
                        <a:buNone/>
                      </a:pPr>
                      <a:r>
                        <a:rPr lang="en-US" sz="800" u="none" strike="noStrike" cap="none"/>
                        <a:t>Product Features</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Clr>
                          <a:srgbClr val="000000"/>
                        </a:buClr>
                        <a:buSzPts val="800"/>
                        <a:buFont typeface="Arial"/>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43875">
                <a:tc vMerge="1">
                  <a:txBody>
                    <a:bodyPr/>
                    <a:lstStyle/>
                    <a:p>
                      <a:endParaRPr lang="en-US"/>
                    </a:p>
                  </a:txBody>
                  <a:tcPr/>
                </a:tc>
                <a:tc>
                  <a:txBody>
                    <a:bodyPr/>
                    <a:lstStyle/>
                    <a:p>
                      <a:pPr marL="228600" marR="0" lvl="0" indent="-228600" algn="ctr" rtl="0">
                        <a:lnSpc>
                          <a:spcPct val="150000"/>
                        </a:lnSpc>
                        <a:spcBef>
                          <a:spcPts val="0"/>
                        </a:spcBef>
                        <a:spcAft>
                          <a:spcPts val="0"/>
                        </a:spcAft>
                        <a:buNone/>
                      </a:pPr>
                      <a:r>
                        <a:rPr lang="en-US" sz="800" u="none" strike="noStrike" cap="none"/>
                        <a:t>User Class and Characteristics</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175675">
                <a:tc vMerge="1">
                  <a:txBody>
                    <a:bodyPr/>
                    <a:lstStyle/>
                    <a:p>
                      <a:endParaRPr lang="en-US"/>
                    </a:p>
                  </a:txBody>
                  <a:tcPr/>
                </a:tc>
                <a:tc>
                  <a:txBody>
                    <a:bodyPr/>
                    <a:lstStyle/>
                    <a:p>
                      <a:pPr marL="228600" marR="0" lvl="0" indent="-228600" algn="ctr" rtl="0">
                        <a:lnSpc>
                          <a:spcPct val="150000"/>
                        </a:lnSpc>
                        <a:spcBef>
                          <a:spcPts val="0"/>
                        </a:spcBef>
                        <a:spcAft>
                          <a:spcPts val="0"/>
                        </a:spcAft>
                        <a:buNone/>
                      </a:pPr>
                      <a:r>
                        <a:rPr lang="en-US" sz="800" u="none" strike="noStrike" cap="none"/>
                        <a:t>Operating Environment</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rowSpan="3">
                  <a:txBody>
                    <a:bodyPr/>
                    <a:lstStyle/>
                    <a:p>
                      <a:pPr marL="228600" marR="0" lvl="0" indent="-228600" algn="ctr" rtl="0">
                        <a:lnSpc>
                          <a:spcPct val="150000"/>
                        </a:lnSpc>
                        <a:spcBef>
                          <a:spcPts val="0"/>
                        </a:spcBef>
                        <a:spcAft>
                          <a:spcPts val="0"/>
                        </a:spcAft>
                        <a:buNone/>
                      </a:pPr>
                      <a:r>
                        <a:rPr lang="en-US" sz="800" u="none" strike="noStrike" cap="none"/>
                        <a:t>11/10/24</a:t>
                      </a:r>
                      <a:endParaRPr sz="1000" b="1" u="none" strike="noStrike" cap="none">
                        <a:latin typeface="Times New Roman"/>
                        <a:ea typeface="Times New Roman"/>
                        <a:cs typeface="Times New Roman"/>
                        <a:sym typeface="Times New Roman"/>
                      </a:endParaRPr>
                    </a:p>
                  </a:txBody>
                  <a:tcPr marL="46925" marR="46925" marT="0" marB="0" anchor="ctr"/>
                </a:tc>
                <a:tc rowSpan="3">
                  <a:txBody>
                    <a:bodyPr/>
                    <a:lstStyle/>
                    <a:p>
                      <a:pPr marL="228600" marR="0" lvl="0" indent="-228600" algn="ctr" rtl="0">
                        <a:lnSpc>
                          <a:spcPct val="150000"/>
                        </a:lnSpc>
                        <a:spcBef>
                          <a:spcPts val="0"/>
                        </a:spcBef>
                        <a:spcAft>
                          <a:spcPts val="0"/>
                        </a:spcAft>
                        <a:buNone/>
                      </a:pPr>
                      <a:endParaRPr sz="1000" b="1" u="none" strike="noStrike" cap="none">
                        <a:latin typeface="Times New Roman"/>
                        <a:ea typeface="Times New Roman"/>
                        <a:cs typeface="Times New Roman"/>
                        <a:sym typeface="Times New Roman"/>
                      </a:endParaRPr>
                    </a:p>
                  </a:txBody>
                  <a:tcPr marL="46925" marR="46925" marT="0" marB="0" anchor="ctr"/>
                </a:tc>
                <a:extLst>
                  <a:ext uri="{0D108BD9-81ED-4DB2-BD59-A6C34878D82A}">
                    <a16:rowId xmlns:a16="http://schemas.microsoft.com/office/drawing/2014/main" val="10006"/>
                  </a:ext>
                </a:extLst>
              </a:tr>
              <a:tr h="375425">
                <a:tc vMerge="1">
                  <a:txBody>
                    <a:bodyPr/>
                    <a:lstStyle/>
                    <a:p>
                      <a:endParaRPr lang="en-US"/>
                    </a:p>
                  </a:txBody>
                  <a:tcPr/>
                </a:tc>
                <a:tc>
                  <a:txBody>
                    <a:bodyPr/>
                    <a:lstStyle/>
                    <a:p>
                      <a:pPr marL="228600" marR="0" lvl="0" indent="-228600" algn="ctr" rtl="0">
                        <a:lnSpc>
                          <a:spcPct val="150000"/>
                        </a:lnSpc>
                        <a:spcBef>
                          <a:spcPts val="0"/>
                        </a:spcBef>
                        <a:spcAft>
                          <a:spcPts val="0"/>
                        </a:spcAft>
                        <a:buNone/>
                      </a:pPr>
                      <a:r>
                        <a:rPr lang="en-US" sz="800" u="none" strike="noStrike" cap="none"/>
                        <a:t>Design and Implement Constraints</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175675">
                <a:tc vMerge="1">
                  <a:txBody>
                    <a:bodyPr/>
                    <a:lstStyle/>
                    <a:p>
                      <a:endParaRPr lang="en-US"/>
                    </a:p>
                  </a:txBody>
                  <a:tcPr/>
                </a:tc>
                <a:tc>
                  <a:txBody>
                    <a:bodyPr/>
                    <a:lstStyle/>
                    <a:p>
                      <a:pPr marL="228600" marR="0" lvl="0" indent="-228600" algn="ctr" rtl="0">
                        <a:lnSpc>
                          <a:spcPct val="150000"/>
                        </a:lnSpc>
                        <a:spcBef>
                          <a:spcPts val="0"/>
                        </a:spcBef>
                        <a:spcAft>
                          <a:spcPts val="0"/>
                        </a:spcAft>
                        <a:buNone/>
                      </a:pPr>
                      <a:r>
                        <a:rPr lang="en-US" sz="800" u="none" strike="noStrike" cap="none"/>
                        <a:t>Assumption Dependencies</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75675">
                <a:tc>
                  <a:txBody>
                    <a:bodyPr/>
                    <a:lstStyle/>
                    <a:p>
                      <a:pPr marL="228600" marR="0" lvl="0" indent="-228600" algn="ctr" rtl="0">
                        <a:lnSpc>
                          <a:spcPct val="150000"/>
                        </a:lnSpc>
                        <a:spcBef>
                          <a:spcPts val="0"/>
                        </a:spcBef>
                        <a:spcAft>
                          <a:spcPts val="0"/>
                        </a:spcAft>
                        <a:buNone/>
                      </a:pPr>
                      <a:r>
                        <a:rPr lang="en-US" sz="800" u="none" strike="noStrike" cap="none"/>
                        <a:t>3</a:t>
                      </a:r>
                      <a:endParaRPr sz="1000" b="1" u="none" strike="noStrike" cap="none">
                        <a:latin typeface="Times New Roman"/>
                        <a:ea typeface="Times New Roman"/>
                        <a:cs typeface="Times New Roman"/>
                        <a:sym typeface="Times New Roman"/>
                      </a:endParaRPr>
                    </a:p>
                  </a:txBody>
                  <a:tcPr marL="46925" marR="46925" marT="0" marB="0" anchor="ctr"/>
                </a:tc>
                <a:tc>
                  <a:txBody>
                    <a:bodyPr/>
                    <a:lstStyle/>
                    <a:p>
                      <a:pPr marL="228600" marR="0" lvl="0" indent="-228600" algn="ctr" rtl="0">
                        <a:lnSpc>
                          <a:spcPct val="150000"/>
                        </a:lnSpc>
                        <a:spcBef>
                          <a:spcPts val="0"/>
                        </a:spcBef>
                        <a:spcAft>
                          <a:spcPts val="0"/>
                        </a:spcAft>
                        <a:buNone/>
                      </a:pPr>
                      <a:r>
                        <a:rPr lang="en-US" sz="800" u="none" strike="noStrike" cap="none"/>
                        <a:t>System Features</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Clr>
                          <a:srgbClr val="000000"/>
                        </a:buClr>
                        <a:buSzPts val="800"/>
                        <a:buFont typeface="Arial"/>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11/10/24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endParaRPr sz="1000" b="1" u="none" strike="noStrike" cap="none">
                        <a:latin typeface="Times New Roman"/>
                        <a:ea typeface="Times New Roman"/>
                        <a:cs typeface="Times New Roman"/>
                        <a:sym typeface="Times New Roman"/>
                      </a:endParaRPr>
                    </a:p>
                  </a:txBody>
                  <a:tcPr marL="46925" marR="46925" marT="0" marB="0" anchor="ctr"/>
                </a:tc>
                <a:extLst>
                  <a:ext uri="{0D108BD9-81ED-4DB2-BD59-A6C34878D82A}">
                    <a16:rowId xmlns:a16="http://schemas.microsoft.com/office/drawing/2014/main" val="10009"/>
                  </a:ext>
                </a:extLst>
              </a:tr>
              <a:tr h="343875">
                <a:tc>
                  <a:txBody>
                    <a:bodyPr/>
                    <a:lstStyle/>
                    <a:p>
                      <a:pPr marL="228600" marR="0" lvl="0" indent="-228600" algn="ctr" rtl="0">
                        <a:lnSpc>
                          <a:spcPct val="150000"/>
                        </a:lnSpc>
                        <a:spcBef>
                          <a:spcPts val="0"/>
                        </a:spcBef>
                        <a:spcAft>
                          <a:spcPts val="0"/>
                        </a:spcAft>
                        <a:buNone/>
                      </a:pPr>
                      <a:r>
                        <a:rPr lang="en-US" sz="800" u="none" strike="noStrike" cap="none"/>
                        <a:t>4</a:t>
                      </a:r>
                      <a:endParaRPr sz="1000" b="1" u="none" strike="noStrike" cap="none">
                        <a:latin typeface="Times New Roman"/>
                        <a:ea typeface="Times New Roman"/>
                        <a:cs typeface="Times New Roman"/>
                        <a:sym typeface="Times New Roman"/>
                      </a:endParaRPr>
                    </a:p>
                  </a:txBody>
                  <a:tcPr marL="46925" marR="46925" marT="0" marB="0" anchor="ctr"/>
                </a:tc>
                <a:tc>
                  <a:txBody>
                    <a:bodyPr/>
                    <a:lstStyle/>
                    <a:p>
                      <a:pPr marL="228600" marR="0" lvl="0" indent="-228600" algn="ctr" rtl="0">
                        <a:lnSpc>
                          <a:spcPct val="150000"/>
                        </a:lnSpc>
                        <a:spcBef>
                          <a:spcPts val="0"/>
                        </a:spcBef>
                        <a:spcAft>
                          <a:spcPts val="0"/>
                        </a:spcAft>
                        <a:buNone/>
                      </a:pPr>
                      <a:r>
                        <a:rPr lang="en-US" sz="800" u="none" strike="noStrike" cap="none"/>
                        <a:t>External Interface Requirements</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Clr>
                          <a:srgbClr val="000000"/>
                        </a:buClr>
                        <a:buSzPts val="800"/>
                        <a:buFont typeface="Arial"/>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Clr>
                          <a:srgbClr val="000000"/>
                        </a:buClr>
                        <a:buSzPts val="800"/>
                        <a:buFont typeface="Arial"/>
                        <a:buNone/>
                      </a:pPr>
                      <a:r>
                        <a:rPr lang="en-US" sz="800" u="none" strike="noStrike" cap="none"/>
                        <a:t>11/10/24</a:t>
                      </a:r>
                      <a:endParaRPr sz="1000" b="1" u="none" strike="noStrike" cap="none">
                        <a:latin typeface="Times New Roman"/>
                        <a:ea typeface="Times New Roman"/>
                        <a:cs typeface="Times New Roman"/>
                        <a:sym typeface="Times New Roman"/>
                      </a:endParaRPr>
                    </a:p>
                    <a:p>
                      <a:pPr marL="228600" marR="0" lvl="0" indent="-228600" algn="ctr" rtl="0">
                        <a:lnSpc>
                          <a:spcPct val="150000"/>
                        </a:lnSpc>
                        <a:spcBef>
                          <a:spcPts val="0"/>
                        </a:spcBef>
                        <a:spcAft>
                          <a:spcPts val="0"/>
                        </a:spcAft>
                        <a:buNone/>
                      </a:pP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endParaRPr sz="1000" b="1" u="none" strike="noStrike" cap="none">
                        <a:latin typeface="Times New Roman"/>
                        <a:ea typeface="Times New Roman"/>
                        <a:cs typeface="Times New Roman"/>
                        <a:sym typeface="Times New Roman"/>
                      </a:endParaRPr>
                    </a:p>
                  </a:txBody>
                  <a:tcPr marL="46925" marR="46925" marT="0" marB="0" anchor="ctr"/>
                </a:tc>
                <a:extLst>
                  <a:ext uri="{0D108BD9-81ED-4DB2-BD59-A6C34878D82A}">
                    <a16:rowId xmlns:a16="http://schemas.microsoft.com/office/drawing/2014/main" val="10010"/>
                  </a:ext>
                </a:extLst>
              </a:tr>
              <a:tr h="343875">
                <a:tc>
                  <a:txBody>
                    <a:bodyPr/>
                    <a:lstStyle/>
                    <a:p>
                      <a:pPr marL="228600" marR="0" lvl="0" indent="-228600" algn="ctr" rtl="0">
                        <a:lnSpc>
                          <a:spcPct val="150000"/>
                        </a:lnSpc>
                        <a:spcBef>
                          <a:spcPts val="0"/>
                        </a:spcBef>
                        <a:spcAft>
                          <a:spcPts val="0"/>
                        </a:spcAft>
                        <a:buNone/>
                      </a:pPr>
                      <a:r>
                        <a:rPr lang="en-US" sz="800" u="none" strike="noStrike" cap="none"/>
                        <a:t>5</a:t>
                      </a:r>
                      <a:endParaRPr sz="1000" b="1" u="none" strike="noStrike" cap="none">
                        <a:latin typeface="Times New Roman"/>
                        <a:ea typeface="Times New Roman"/>
                        <a:cs typeface="Times New Roman"/>
                        <a:sym typeface="Times New Roman"/>
                      </a:endParaRPr>
                    </a:p>
                  </a:txBody>
                  <a:tcPr marL="46925" marR="46925" marT="0" marB="0" anchor="ctr"/>
                </a:tc>
                <a:tc>
                  <a:txBody>
                    <a:bodyPr/>
                    <a:lstStyle/>
                    <a:p>
                      <a:pPr marL="228600" marR="0" lvl="0" indent="-228600" algn="ctr" rtl="0">
                        <a:lnSpc>
                          <a:spcPct val="150000"/>
                        </a:lnSpc>
                        <a:spcBef>
                          <a:spcPts val="0"/>
                        </a:spcBef>
                        <a:spcAft>
                          <a:spcPts val="0"/>
                        </a:spcAft>
                        <a:buNone/>
                      </a:pPr>
                      <a:r>
                        <a:rPr lang="en-US" sz="800" u="none" strike="noStrike" cap="none"/>
                        <a:t>Non Functional Requirements</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Clr>
                          <a:srgbClr val="000000"/>
                        </a:buClr>
                        <a:buSzPts val="800"/>
                        <a:buFont typeface="Arial"/>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11/10/24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endParaRPr sz="1000" b="1" u="none" strike="noStrike" cap="none">
                        <a:latin typeface="Times New Roman"/>
                        <a:ea typeface="Times New Roman"/>
                        <a:cs typeface="Times New Roman"/>
                        <a:sym typeface="Times New Roman"/>
                      </a:endParaRPr>
                    </a:p>
                  </a:txBody>
                  <a:tcPr marL="46925" marR="46925" marT="0" marB="0" anchor="ctr"/>
                </a:tc>
                <a:extLst>
                  <a:ext uri="{0D108BD9-81ED-4DB2-BD59-A6C34878D82A}">
                    <a16:rowId xmlns:a16="http://schemas.microsoft.com/office/drawing/2014/main" val="10011"/>
                  </a:ext>
                </a:extLst>
              </a:tr>
              <a:tr h="175675">
                <a:tc>
                  <a:txBody>
                    <a:bodyPr/>
                    <a:lstStyle/>
                    <a:p>
                      <a:pPr marL="228600" marR="0" lvl="0" indent="-228600" algn="ctr" rtl="0">
                        <a:lnSpc>
                          <a:spcPct val="150000"/>
                        </a:lnSpc>
                        <a:spcBef>
                          <a:spcPts val="0"/>
                        </a:spcBef>
                        <a:spcAft>
                          <a:spcPts val="0"/>
                        </a:spcAft>
                        <a:buNone/>
                      </a:pPr>
                      <a:r>
                        <a:rPr lang="en-US" sz="800" u="none" strike="noStrike" cap="none"/>
                        <a:t>6</a:t>
                      </a:r>
                      <a:endParaRPr sz="1000" b="1" u="none" strike="noStrike" cap="none">
                        <a:latin typeface="Times New Roman"/>
                        <a:ea typeface="Times New Roman"/>
                        <a:cs typeface="Times New Roman"/>
                        <a:sym typeface="Times New Roman"/>
                      </a:endParaRPr>
                    </a:p>
                  </a:txBody>
                  <a:tcPr marL="46925" marR="46925" marT="0" marB="0" anchor="ctr"/>
                </a:tc>
                <a:tc>
                  <a:txBody>
                    <a:bodyPr/>
                    <a:lstStyle/>
                    <a:p>
                      <a:pPr marL="228600" marR="0" lvl="0" indent="-228600" algn="ctr" rtl="0">
                        <a:lnSpc>
                          <a:spcPct val="150000"/>
                        </a:lnSpc>
                        <a:spcBef>
                          <a:spcPts val="0"/>
                        </a:spcBef>
                        <a:spcAft>
                          <a:spcPts val="0"/>
                        </a:spcAft>
                        <a:buNone/>
                      </a:pPr>
                      <a:r>
                        <a:rPr lang="en-US" sz="800" u="none" strike="noStrike" cap="none"/>
                        <a:t>Conclusion</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Clr>
                          <a:srgbClr val="000000"/>
                        </a:buClr>
                        <a:buSzPts val="800"/>
                        <a:buFont typeface="Arial"/>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11/10/24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endParaRPr sz="1000" b="1" u="none" strike="noStrike" cap="none">
                        <a:latin typeface="Times New Roman"/>
                        <a:ea typeface="Times New Roman"/>
                        <a:cs typeface="Times New Roman"/>
                        <a:sym typeface="Times New Roman"/>
                      </a:endParaRPr>
                    </a:p>
                  </a:txBody>
                  <a:tcPr marL="46925" marR="46925" marT="0" marB="0" anchor="ctr"/>
                </a:tc>
                <a:extLst>
                  <a:ext uri="{0D108BD9-81ED-4DB2-BD59-A6C34878D82A}">
                    <a16:rowId xmlns:a16="http://schemas.microsoft.com/office/drawing/2014/main" val="10012"/>
                  </a:ext>
                </a:extLst>
              </a:tr>
              <a:tr h="175675">
                <a:tc>
                  <a:txBody>
                    <a:bodyPr/>
                    <a:lstStyle/>
                    <a:p>
                      <a:pPr marL="228600" marR="0" lvl="0" indent="-228600" algn="ctr" rtl="0">
                        <a:lnSpc>
                          <a:spcPct val="150000"/>
                        </a:lnSpc>
                        <a:spcBef>
                          <a:spcPts val="0"/>
                        </a:spcBef>
                        <a:spcAft>
                          <a:spcPts val="0"/>
                        </a:spcAft>
                        <a:buNone/>
                      </a:pPr>
                      <a:r>
                        <a:rPr lang="en-US" sz="800" u="none" strike="noStrike" cap="none"/>
                        <a:t>7</a:t>
                      </a:r>
                      <a:endParaRPr sz="1000" b="1" u="none" strike="noStrike" cap="none">
                        <a:latin typeface="Times New Roman"/>
                        <a:ea typeface="Times New Roman"/>
                        <a:cs typeface="Times New Roman"/>
                        <a:sym typeface="Times New Roman"/>
                      </a:endParaRPr>
                    </a:p>
                  </a:txBody>
                  <a:tcPr marL="46925" marR="46925" marT="0" marB="0" anchor="ctr"/>
                </a:tc>
                <a:tc>
                  <a:txBody>
                    <a:bodyPr/>
                    <a:lstStyle/>
                    <a:p>
                      <a:pPr marL="228600" marR="0" lvl="0" indent="-228600" algn="ctr" rtl="0">
                        <a:lnSpc>
                          <a:spcPct val="150000"/>
                        </a:lnSpc>
                        <a:spcBef>
                          <a:spcPts val="0"/>
                        </a:spcBef>
                        <a:spcAft>
                          <a:spcPts val="0"/>
                        </a:spcAft>
                        <a:buNone/>
                      </a:pPr>
                      <a:r>
                        <a:rPr lang="en-US" sz="800" u="none" strike="noStrike" cap="none"/>
                        <a:t>Figma Prototype</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r>
                        <a:rPr lang="en-US" sz="800" u="none" strike="noStrike" cap="none"/>
                        <a:t>11/10/24</a:t>
                      </a:r>
                      <a:endParaRPr sz="1000" b="1" u="none" strike="noStrike" cap="none">
                        <a:latin typeface="Times New Roman"/>
                        <a:ea typeface="Times New Roman"/>
                        <a:cs typeface="Times New Roman"/>
                        <a:sym typeface="Times New Roman"/>
                      </a:endParaRPr>
                    </a:p>
                  </a:txBody>
                  <a:tcPr marL="46925" marR="46925" marT="0" marB="0"/>
                </a:tc>
                <a:tc>
                  <a:txBody>
                    <a:bodyPr/>
                    <a:lstStyle/>
                    <a:p>
                      <a:pPr marL="228600" marR="0" lvl="0" indent="-228600" algn="ctr" rtl="0">
                        <a:lnSpc>
                          <a:spcPct val="150000"/>
                        </a:lnSpc>
                        <a:spcBef>
                          <a:spcPts val="0"/>
                        </a:spcBef>
                        <a:spcAft>
                          <a:spcPts val="0"/>
                        </a:spcAft>
                        <a:buNone/>
                      </a:pPr>
                      <a:endParaRPr sz="1000" b="0" u="none" strike="noStrike" cap="none">
                        <a:latin typeface="Times New Roman"/>
                        <a:ea typeface="Times New Roman"/>
                        <a:cs typeface="Times New Roman"/>
                        <a:sym typeface="Times New Roman"/>
                      </a:endParaRPr>
                    </a:p>
                  </a:txBody>
                  <a:tcPr marL="46925" marR="46925" marT="0" marB="0" anchor="ctr"/>
                </a:tc>
                <a:extLst>
                  <a:ext uri="{0D108BD9-81ED-4DB2-BD59-A6C34878D82A}">
                    <a16:rowId xmlns:a16="http://schemas.microsoft.com/office/drawing/2014/main" val="10013"/>
                  </a:ext>
                </a:extLst>
              </a:tr>
              <a:tr h="175675">
                <a:tc>
                  <a:txBody>
                    <a:bodyPr/>
                    <a:lstStyle/>
                    <a:p>
                      <a:pPr marL="228600" marR="0" lvl="0" indent="-228600" algn="ctr" rtl="0">
                        <a:lnSpc>
                          <a:spcPct val="150000"/>
                        </a:lnSpc>
                        <a:spcBef>
                          <a:spcPts val="0"/>
                        </a:spcBef>
                        <a:spcAft>
                          <a:spcPts val="0"/>
                        </a:spcAft>
                        <a:buNone/>
                      </a:pPr>
                      <a:r>
                        <a:rPr lang="en-US" sz="800" u="none" strike="noStrike" cap="none"/>
                        <a:t>8</a:t>
                      </a:r>
                      <a:endParaRPr sz="1000" b="1" u="none" strike="noStrike" cap="none">
                        <a:latin typeface="Times New Roman"/>
                        <a:ea typeface="Times New Roman"/>
                        <a:cs typeface="Times New Roman"/>
                        <a:sym typeface="Times New Roman"/>
                      </a:endParaRPr>
                    </a:p>
                  </a:txBody>
                  <a:tcPr marL="46925" marR="46925" marT="0" marB="0" anchor="ctr"/>
                </a:tc>
                <a:tc>
                  <a:txBody>
                    <a:bodyPr/>
                    <a:lstStyle/>
                    <a:p>
                      <a:pPr marL="228600" marR="0" lvl="0" indent="-228600" algn="ctr" rtl="0">
                        <a:lnSpc>
                          <a:spcPct val="150000"/>
                        </a:lnSpc>
                        <a:spcBef>
                          <a:spcPts val="0"/>
                        </a:spcBef>
                        <a:spcAft>
                          <a:spcPts val="0"/>
                        </a:spcAft>
                        <a:buNone/>
                      </a:pPr>
                      <a:r>
                        <a:rPr lang="en-US" sz="800" u="none" strike="noStrike" cap="none"/>
                        <a:t>Slide</a:t>
                      </a:r>
                      <a:endParaRPr sz="1000" b="1" u="none" strike="noStrike" cap="none">
                        <a:latin typeface="Times New Roman"/>
                        <a:ea typeface="Times New Roman"/>
                        <a:cs typeface="Times New Roman"/>
                        <a:sym typeface="Times New Roman"/>
                      </a:endParaRPr>
                    </a:p>
                  </a:txBody>
                  <a:tcPr marL="46925" marR="46925" marT="0" marB="0" anchor="ctr"/>
                </a:tc>
                <a:tc>
                  <a:txBody>
                    <a:bodyPr/>
                    <a:lstStyle/>
                    <a:p>
                      <a:pPr marL="228600" marR="0" lvl="0" indent="-228600" algn="ctr" rtl="0">
                        <a:lnSpc>
                          <a:spcPct val="150000"/>
                        </a:lnSpc>
                        <a:spcBef>
                          <a:spcPts val="0"/>
                        </a:spcBef>
                        <a:spcAft>
                          <a:spcPts val="0"/>
                        </a:spcAft>
                        <a:buNone/>
                      </a:pPr>
                      <a:r>
                        <a:rPr lang="en-US" sz="800" u="none" strike="noStrike" cap="none"/>
                        <a:t>23/6/24</a:t>
                      </a:r>
                      <a:endParaRPr sz="1000" b="1" u="none" strike="noStrike" cap="none">
                        <a:latin typeface="Times New Roman"/>
                        <a:ea typeface="Times New Roman"/>
                        <a:cs typeface="Times New Roman"/>
                        <a:sym typeface="Times New Roman"/>
                      </a:endParaRPr>
                    </a:p>
                  </a:txBody>
                  <a:tcPr marL="46925" marR="46925" marT="0" marB="0" anchor="ctr"/>
                </a:tc>
                <a:tc>
                  <a:txBody>
                    <a:bodyPr/>
                    <a:lstStyle/>
                    <a:p>
                      <a:pPr marL="228600" marR="0" lvl="0" indent="-228600" algn="ctr" rtl="0">
                        <a:lnSpc>
                          <a:spcPct val="150000"/>
                        </a:lnSpc>
                        <a:spcBef>
                          <a:spcPts val="0"/>
                        </a:spcBef>
                        <a:spcAft>
                          <a:spcPts val="0"/>
                        </a:spcAft>
                        <a:buNone/>
                      </a:pPr>
                      <a:r>
                        <a:rPr lang="en-US" sz="800" u="none" strike="noStrike" cap="none"/>
                        <a:t>11/10/24</a:t>
                      </a:r>
                      <a:endParaRPr sz="1000" b="1" u="none" strike="noStrike" cap="none">
                        <a:latin typeface="Times New Roman"/>
                        <a:ea typeface="Times New Roman"/>
                        <a:cs typeface="Times New Roman"/>
                        <a:sym typeface="Times New Roman"/>
                      </a:endParaRPr>
                    </a:p>
                  </a:txBody>
                  <a:tcPr marL="46925" marR="46925" marT="0" marB="0" anchor="ctr"/>
                </a:tc>
                <a:tc>
                  <a:txBody>
                    <a:bodyPr/>
                    <a:lstStyle/>
                    <a:p>
                      <a:pPr marL="228600" marR="0" lvl="0" indent="-228600" algn="ctr" rtl="0">
                        <a:lnSpc>
                          <a:spcPct val="150000"/>
                        </a:lnSpc>
                        <a:spcBef>
                          <a:spcPts val="0"/>
                        </a:spcBef>
                        <a:spcAft>
                          <a:spcPts val="0"/>
                        </a:spcAft>
                        <a:buNone/>
                      </a:pPr>
                      <a:endParaRPr sz="1000" b="1" u="none" strike="noStrike" cap="none">
                        <a:latin typeface="Times New Roman"/>
                        <a:ea typeface="Times New Roman"/>
                        <a:cs typeface="Times New Roman"/>
                        <a:sym typeface="Times New Roman"/>
                      </a:endParaRPr>
                    </a:p>
                  </a:txBody>
                  <a:tcPr marL="46925" marR="46925" marT="0" marB="0" anchor="ctr"/>
                </a:tc>
                <a:extLst>
                  <a:ext uri="{0D108BD9-81ED-4DB2-BD59-A6C34878D82A}">
                    <a16:rowId xmlns:a16="http://schemas.microsoft.com/office/drawing/2014/main" val="10014"/>
                  </a:ext>
                </a:extLst>
              </a:tr>
            </a:tbl>
          </a:graphicData>
        </a:graphic>
      </p:graphicFrame>
      <p:sp>
        <p:nvSpPr>
          <p:cNvPr id="94" name="Google Shape;94;p3"/>
          <p:cNvSpPr/>
          <p:nvPr/>
        </p:nvSpPr>
        <p:spPr>
          <a:xfrm>
            <a:off x="3151413" y="4820284"/>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 name="Google Shape;95;p3"/>
          <p:cNvSpPr txBox="1"/>
          <p:nvPr/>
        </p:nvSpPr>
        <p:spPr>
          <a:xfrm>
            <a:off x="1010125" y="255396"/>
            <a:ext cx="77133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700"/>
              <a:buFont typeface="Montserrat"/>
              <a:buNone/>
            </a:pPr>
            <a:r>
              <a:rPr lang="en-US" sz="1600" b="1" i="0" u="none" strike="noStrike" cap="none">
                <a:solidFill>
                  <a:schemeClr val="dk1"/>
                </a:solidFill>
                <a:latin typeface="Montserrat"/>
                <a:ea typeface="Montserrat"/>
                <a:cs typeface="Montserrat"/>
                <a:sym typeface="Montserrat"/>
              </a:rPr>
              <a:t>Work Assignments:</a:t>
            </a:r>
            <a:br>
              <a:rPr lang="en-US" sz="1600" b="1" i="0" u="none" strike="noStrike" cap="none">
                <a:solidFill>
                  <a:schemeClr val="dk1"/>
                </a:solidFill>
                <a:latin typeface="Montserrat"/>
                <a:ea typeface="Montserrat"/>
                <a:cs typeface="Montserrat"/>
                <a:sym typeface="Montserrat"/>
              </a:rPr>
            </a:br>
            <a:endParaRPr sz="1600" b="1" i="0" u="none" strike="noStrike" cap="none">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p:tgtEl>
                                          <p:spTgt spid="9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500"/>
                                        <p:tgtEl>
                                          <p:spTgt spid="95"/>
                                        </p:tgtEl>
                                      </p:cBhvr>
                                    </p:animEffect>
                                  </p:childTnLst>
                                </p:cTn>
                              </p:par>
                              <p:par>
                                <p:cTn id="13" presetID="10"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p:nvPr/>
        </p:nvSpPr>
        <p:spPr>
          <a:xfrm>
            <a:off x="6351814" y="857250"/>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 name="Google Shape;101;p4"/>
          <p:cNvSpPr txBox="1"/>
          <p:nvPr/>
        </p:nvSpPr>
        <p:spPr>
          <a:xfrm>
            <a:off x="3151413" y="726750"/>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a:off x="3151413" y="4820284"/>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 name="Google Shape;103;p4"/>
          <p:cNvSpPr txBox="1"/>
          <p:nvPr/>
        </p:nvSpPr>
        <p:spPr>
          <a:xfrm>
            <a:off x="715350" y="876489"/>
            <a:ext cx="77133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700"/>
              <a:buFont typeface="Montserrat"/>
              <a:buNone/>
            </a:pPr>
            <a:r>
              <a:rPr lang="en-US" sz="1600" b="1" i="0" u="none" strike="noStrike" cap="none">
                <a:solidFill>
                  <a:schemeClr val="dk1"/>
                </a:solidFill>
                <a:latin typeface="Montserrat"/>
                <a:ea typeface="Montserrat"/>
                <a:cs typeface="Montserrat"/>
                <a:sym typeface="Montserrat"/>
              </a:rPr>
              <a:t>Work Completion Percentage:</a:t>
            </a:r>
            <a:br>
              <a:rPr lang="en-US" sz="1600" b="1" i="0" u="none" strike="noStrike" cap="none">
                <a:solidFill>
                  <a:schemeClr val="dk1"/>
                </a:solidFill>
                <a:latin typeface="Montserrat"/>
                <a:ea typeface="Montserrat"/>
                <a:cs typeface="Montserrat"/>
                <a:sym typeface="Montserrat"/>
              </a:rPr>
            </a:br>
            <a:endParaRPr sz="1600" b="1" i="0" u="none" strike="noStrike" cap="none">
              <a:solidFill>
                <a:schemeClr val="dk1"/>
              </a:solidFill>
              <a:latin typeface="Montserrat"/>
              <a:ea typeface="Montserrat"/>
              <a:cs typeface="Montserrat"/>
              <a:sym typeface="Montserrat"/>
            </a:endParaRPr>
          </a:p>
        </p:txBody>
      </p:sp>
      <p:sp>
        <p:nvSpPr>
          <p:cNvPr id="104" name="Google Shape;104;p4"/>
          <p:cNvSpPr/>
          <p:nvPr/>
        </p:nvSpPr>
        <p:spPr>
          <a:xfrm>
            <a:off x="1430338" y="2220913"/>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05" name="Google Shape;105;p4"/>
          <p:cNvGraphicFramePr/>
          <p:nvPr>
            <p:extLst>
              <p:ext uri="{D42A27DB-BD31-4B8C-83A1-F6EECF244321}">
                <p14:modId xmlns:p14="http://schemas.microsoft.com/office/powerpoint/2010/main" val="3210170911"/>
              </p:ext>
            </p:extLst>
          </p:nvPr>
        </p:nvGraphicFramePr>
        <p:xfrm>
          <a:off x="1607544" y="1734400"/>
          <a:ext cx="5928900" cy="2372420"/>
        </p:xfrm>
        <a:graphic>
          <a:graphicData uri="http://schemas.openxmlformats.org/drawingml/2006/table">
            <a:tbl>
              <a:tblPr firstRow="1" bandRow="1">
                <a:noFill/>
                <a:tableStyleId>{5FCC5172-B99D-475B-A6D8-5CA2B4B6A181}</a:tableStyleId>
              </a:tblPr>
              <a:tblGrid>
                <a:gridCol w="1976300">
                  <a:extLst>
                    <a:ext uri="{9D8B030D-6E8A-4147-A177-3AD203B41FA5}">
                      <a16:colId xmlns:a16="http://schemas.microsoft.com/office/drawing/2014/main" val="20000"/>
                    </a:ext>
                  </a:extLst>
                </a:gridCol>
                <a:gridCol w="1976300">
                  <a:extLst>
                    <a:ext uri="{9D8B030D-6E8A-4147-A177-3AD203B41FA5}">
                      <a16:colId xmlns:a16="http://schemas.microsoft.com/office/drawing/2014/main" val="20001"/>
                    </a:ext>
                  </a:extLst>
                </a:gridCol>
                <a:gridCol w="19763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en-US" sz="1400" b="1" u="none" strike="noStrike" cap="none"/>
                        <a:t>Member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Percentage of work</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Percentage of completion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400" u="none" strike="noStrike" cap="none"/>
                        <a:t>Long</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25%</a:t>
                      </a:r>
                      <a:endParaRPr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100%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400" u="none" strike="noStrike" cap="none"/>
                        <a:t>Đạt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100%</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400" u="none" strike="noStrike" cap="none"/>
                        <a:t>Nam</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23%</a:t>
                      </a:r>
                      <a:endParaRPr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100%</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400" u="none" strike="noStrike" cap="none"/>
                        <a:t>Hiếu</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22%</a:t>
                      </a:r>
                      <a:endParaRPr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100%</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1400" u="none" strike="noStrike" cap="none"/>
                        <a:t>Vũ</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10%</a:t>
                      </a:r>
                      <a:endParaRPr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100%</a:t>
                      </a:r>
                      <a:endParaRPr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p:tgtEl>
                                          <p:spTgt spid="10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5"/>
          <p:cNvPicPr preferRelativeResize="0"/>
          <p:nvPr/>
        </p:nvPicPr>
        <p:blipFill rotWithShape="1">
          <a:blip r:embed="rId3">
            <a:alphaModFix amt="69000"/>
          </a:blip>
          <a:srcRect l="18514" t="3449" r="27176" b="3065"/>
          <a:stretch/>
        </p:blipFill>
        <p:spPr>
          <a:xfrm>
            <a:off x="6619700" y="3358425"/>
            <a:ext cx="3643776" cy="3528101"/>
          </a:xfrm>
          <a:prstGeom prst="rect">
            <a:avLst/>
          </a:prstGeom>
          <a:noFill/>
          <a:ln>
            <a:noFill/>
          </a:ln>
        </p:spPr>
      </p:pic>
      <p:pic>
        <p:nvPicPr>
          <p:cNvPr id="111" name="Google Shape;111;p5"/>
          <p:cNvPicPr preferRelativeResize="0"/>
          <p:nvPr/>
        </p:nvPicPr>
        <p:blipFill rotWithShape="1">
          <a:blip r:embed="rId3">
            <a:alphaModFix amt="69000"/>
          </a:blip>
          <a:srcRect l="18514" t="3449" r="27176" b="3065"/>
          <a:stretch/>
        </p:blipFill>
        <p:spPr>
          <a:xfrm>
            <a:off x="-2149200" y="0"/>
            <a:ext cx="3643776" cy="3528101"/>
          </a:xfrm>
          <a:prstGeom prst="rect">
            <a:avLst/>
          </a:prstGeom>
          <a:noFill/>
          <a:ln>
            <a:noFill/>
          </a:ln>
        </p:spPr>
      </p:pic>
      <p:sp>
        <p:nvSpPr>
          <p:cNvPr id="112" name="Google Shape;112;p5"/>
          <p:cNvSpPr txBox="1">
            <a:spLocks noGrp="1"/>
          </p:cNvSpPr>
          <p:nvPr>
            <p:ph type="title"/>
          </p:nvPr>
        </p:nvSpPr>
        <p:spPr>
          <a:xfrm>
            <a:off x="623501" y="626883"/>
            <a:ext cx="7713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700"/>
              <a:buNone/>
            </a:pPr>
            <a:r>
              <a:rPr lang="en-US"/>
              <a:t>Table of contents</a:t>
            </a:r>
            <a:endParaRPr/>
          </a:p>
        </p:txBody>
      </p:sp>
      <p:sp>
        <p:nvSpPr>
          <p:cNvPr id="113" name="Google Shape;113;p5"/>
          <p:cNvSpPr txBox="1">
            <a:spLocks noGrp="1"/>
          </p:cNvSpPr>
          <p:nvPr>
            <p:ph type="title" idx="2"/>
          </p:nvPr>
        </p:nvSpPr>
        <p:spPr>
          <a:xfrm>
            <a:off x="2341127" y="1386383"/>
            <a:ext cx="756000" cy="50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a:t>01</a:t>
            </a:r>
            <a:endParaRPr/>
          </a:p>
        </p:txBody>
      </p:sp>
      <p:sp>
        <p:nvSpPr>
          <p:cNvPr id="114" name="Google Shape;114;p5"/>
          <p:cNvSpPr txBox="1">
            <a:spLocks noGrp="1"/>
          </p:cNvSpPr>
          <p:nvPr>
            <p:ph type="title" idx="4"/>
          </p:nvPr>
        </p:nvSpPr>
        <p:spPr>
          <a:xfrm>
            <a:off x="2341127" y="1962528"/>
            <a:ext cx="756000" cy="50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a:t>02</a:t>
            </a:r>
            <a:endParaRPr/>
          </a:p>
        </p:txBody>
      </p:sp>
      <p:sp>
        <p:nvSpPr>
          <p:cNvPr id="115" name="Google Shape;115;p5"/>
          <p:cNvSpPr txBox="1">
            <a:spLocks noGrp="1"/>
          </p:cNvSpPr>
          <p:nvPr>
            <p:ph type="subTitle" idx="5"/>
          </p:nvPr>
        </p:nvSpPr>
        <p:spPr>
          <a:xfrm>
            <a:off x="3113220" y="1939773"/>
            <a:ext cx="2733862" cy="50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a:t>Main Feature</a:t>
            </a:r>
            <a:endParaRPr/>
          </a:p>
        </p:txBody>
      </p:sp>
      <p:sp>
        <p:nvSpPr>
          <p:cNvPr id="116" name="Google Shape;116;p5"/>
          <p:cNvSpPr txBox="1">
            <a:spLocks noGrp="1"/>
          </p:cNvSpPr>
          <p:nvPr>
            <p:ph type="title" idx="6"/>
          </p:nvPr>
        </p:nvSpPr>
        <p:spPr>
          <a:xfrm>
            <a:off x="2341127" y="2538673"/>
            <a:ext cx="756000" cy="50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a:t>03</a:t>
            </a:r>
            <a:endParaRPr/>
          </a:p>
        </p:txBody>
      </p:sp>
      <p:sp>
        <p:nvSpPr>
          <p:cNvPr id="117" name="Google Shape;117;p5"/>
          <p:cNvSpPr txBox="1">
            <a:spLocks noGrp="1"/>
          </p:cNvSpPr>
          <p:nvPr>
            <p:ph type="subTitle" idx="7"/>
          </p:nvPr>
        </p:nvSpPr>
        <p:spPr>
          <a:xfrm>
            <a:off x="3113220" y="2541421"/>
            <a:ext cx="4508731" cy="50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a:t>Communication &amp; Tools</a:t>
            </a:r>
            <a:endParaRPr/>
          </a:p>
        </p:txBody>
      </p:sp>
      <p:sp>
        <p:nvSpPr>
          <p:cNvPr id="118" name="Google Shape;118;p5"/>
          <p:cNvSpPr txBox="1">
            <a:spLocks noGrp="1"/>
          </p:cNvSpPr>
          <p:nvPr>
            <p:ph type="title" idx="8"/>
          </p:nvPr>
        </p:nvSpPr>
        <p:spPr>
          <a:xfrm>
            <a:off x="2341127" y="3114818"/>
            <a:ext cx="756000" cy="50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a:t>04</a:t>
            </a:r>
            <a:endParaRPr/>
          </a:p>
        </p:txBody>
      </p:sp>
      <p:sp>
        <p:nvSpPr>
          <p:cNvPr id="119" name="Google Shape;119;p5"/>
          <p:cNvSpPr txBox="1">
            <a:spLocks noGrp="1"/>
          </p:cNvSpPr>
          <p:nvPr>
            <p:ph type="subTitle" idx="9"/>
          </p:nvPr>
        </p:nvSpPr>
        <p:spPr>
          <a:xfrm>
            <a:off x="3123788" y="3119994"/>
            <a:ext cx="2730926" cy="50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a:t>Demo by Figma</a:t>
            </a:r>
            <a:endParaRPr/>
          </a:p>
        </p:txBody>
      </p:sp>
      <p:pic>
        <p:nvPicPr>
          <p:cNvPr id="120" name="Google Shape;120;p5"/>
          <p:cNvPicPr preferRelativeResize="0"/>
          <p:nvPr/>
        </p:nvPicPr>
        <p:blipFill rotWithShape="1">
          <a:blip r:embed="rId4">
            <a:alphaModFix/>
          </a:blip>
          <a:srcRect l="24588" r="24440" b="3445"/>
          <a:stretch/>
        </p:blipFill>
        <p:spPr>
          <a:xfrm>
            <a:off x="7171447" y="1197102"/>
            <a:ext cx="1669627" cy="1779049"/>
          </a:xfrm>
          <a:prstGeom prst="rect">
            <a:avLst/>
          </a:prstGeom>
          <a:noFill/>
          <a:ln>
            <a:noFill/>
          </a:ln>
        </p:spPr>
      </p:pic>
      <p:pic>
        <p:nvPicPr>
          <p:cNvPr id="121" name="Google Shape;121;p5"/>
          <p:cNvPicPr preferRelativeResize="0"/>
          <p:nvPr/>
        </p:nvPicPr>
        <p:blipFill rotWithShape="1">
          <a:blip r:embed="rId5">
            <a:alphaModFix/>
          </a:blip>
          <a:srcRect l="27176" t="9997" r="29828" b="10402"/>
          <a:stretch/>
        </p:blipFill>
        <p:spPr>
          <a:xfrm>
            <a:off x="6764975" y="3300725"/>
            <a:ext cx="1402224" cy="1460249"/>
          </a:xfrm>
          <a:prstGeom prst="rect">
            <a:avLst/>
          </a:prstGeom>
          <a:noFill/>
          <a:ln>
            <a:noFill/>
          </a:ln>
        </p:spPr>
      </p:pic>
      <p:pic>
        <p:nvPicPr>
          <p:cNvPr id="122" name="Google Shape;122;p5"/>
          <p:cNvPicPr preferRelativeResize="0"/>
          <p:nvPr/>
        </p:nvPicPr>
        <p:blipFill rotWithShape="1">
          <a:blip r:embed="rId6">
            <a:alphaModFix/>
          </a:blip>
          <a:srcRect l="23942" r="19373"/>
          <a:stretch/>
        </p:blipFill>
        <p:spPr>
          <a:xfrm>
            <a:off x="41350" y="1807760"/>
            <a:ext cx="2153976" cy="2137590"/>
          </a:xfrm>
          <a:prstGeom prst="rect">
            <a:avLst/>
          </a:prstGeom>
          <a:noFill/>
          <a:ln>
            <a:noFill/>
          </a:ln>
        </p:spPr>
      </p:pic>
      <p:sp>
        <p:nvSpPr>
          <p:cNvPr id="123" name="Google Shape;123;p5"/>
          <p:cNvSpPr txBox="1"/>
          <p:nvPr/>
        </p:nvSpPr>
        <p:spPr>
          <a:xfrm>
            <a:off x="3097127" y="1386383"/>
            <a:ext cx="3569838" cy="50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DM Serif Display"/>
              <a:buNone/>
            </a:pPr>
            <a:r>
              <a:rPr lang="en-US" sz="2400" b="1" i="0" u="none" strike="noStrike" cap="none">
                <a:solidFill>
                  <a:schemeClr val="dk1"/>
                </a:solidFill>
                <a:latin typeface="Montserrat"/>
                <a:ea typeface="Montserrat"/>
                <a:cs typeface="Montserrat"/>
                <a:sym typeface="Montserrat"/>
              </a:rPr>
              <a:t>Project Overview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500"/>
                                        <p:tgtEl>
                                          <p:spTgt spid="11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p:tgtEl>
                                          <p:spTgt spid="11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 calcmode="lin" valueType="num">
                                      <p:cBhvr additive="base">
                                        <p:cTn id="17" dur="500"/>
                                        <p:tgtEl>
                                          <p:spTgt spid="11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anim calcmode="lin" valueType="num">
                                      <p:cBhvr additive="base">
                                        <p:cTn id="22" dur="500"/>
                                        <p:tgtEl>
                                          <p:spTgt spid="116"/>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5">
                                            <p:txEl>
                                              <p:pRg st="0" end="0"/>
                                            </p:txEl>
                                          </p:spTgt>
                                        </p:tgtEl>
                                        <p:attrNameLst>
                                          <p:attrName>style.visibility</p:attrName>
                                        </p:attrNameLst>
                                      </p:cBhvr>
                                      <p:to>
                                        <p:strVal val="visible"/>
                                      </p:to>
                                    </p:set>
                                    <p:anim calcmode="lin" valueType="num">
                                      <p:cBhvr additive="base">
                                        <p:cTn id="25" dur="500"/>
                                        <p:tgtEl>
                                          <p:spTgt spid="1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8"/>
                                        </p:tgtEl>
                                        <p:attrNameLst>
                                          <p:attrName>style.visibility</p:attrName>
                                        </p:attrNameLst>
                                      </p:cBhvr>
                                      <p:to>
                                        <p:strVal val="visible"/>
                                      </p:to>
                                    </p:set>
                                    <p:anim calcmode="lin" valueType="num">
                                      <p:cBhvr additive="base">
                                        <p:cTn id="30" dur="500"/>
                                        <p:tgtEl>
                                          <p:spTgt spid="118"/>
                                        </p:tgtEl>
                                        <p:attrNameLst>
                                          <p:attrName>ppt_y</p:attrName>
                                        </p:attrNameLst>
                                      </p:cBhvr>
                                      <p:tavLst>
                                        <p:tav tm="0">
                                          <p:val>
                                            <p:strVal val="#ppt_y+1"/>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7">
                                            <p:txEl>
                                              <p:pRg st="0" end="0"/>
                                            </p:txEl>
                                          </p:spTgt>
                                        </p:tgtEl>
                                        <p:attrNameLst>
                                          <p:attrName>style.visibility</p:attrName>
                                        </p:attrNameLst>
                                      </p:cBhvr>
                                      <p:to>
                                        <p:strVal val="visible"/>
                                      </p:to>
                                    </p:set>
                                    <p:anim calcmode="lin" valueType="num">
                                      <p:cBhvr additive="base">
                                        <p:cTn id="33" dur="500"/>
                                        <p:tgtEl>
                                          <p:spTgt spid="117">
                                            <p:txEl>
                                              <p:pRg st="0" end="0"/>
                                            </p:txEl>
                                          </p:spTgt>
                                        </p:tgtEl>
                                        <p:attrNameLst>
                                          <p:attrName>ppt_y</p:attrName>
                                        </p:attrNameLst>
                                      </p:cBhvr>
                                      <p:tavLst>
                                        <p:tav tm="0">
                                          <p:val>
                                            <p:strVal val="#ppt_y+1"/>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19">
                                            <p:txEl>
                                              <p:pRg st="0" end="0"/>
                                            </p:txEl>
                                          </p:spTgt>
                                        </p:tgtEl>
                                        <p:attrNameLst>
                                          <p:attrName>style.visibility</p:attrName>
                                        </p:attrNameLst>
                                      </p:cBhvr>
                                      <p:to>
                                        <p:strVal val="visible"/>
                                      </p:to>
                                    </p:set>
                                    <p:anim calcmode="lin" valueType="num">
                                      <p:cBhvr additive="base">
                                        <p:cTn id="36" dur="500"/>
                                        <p:tgtEl>
                                          <p:spTgt spid="119">
                                            <p:txEl>
                                              <p:pRg st="0" end="0"/>
                                            </p:txEl>
                                          </p:spTgt>
                                        </p:tgtEl>
                                        <p:attrNameLst>
                                          <p:attrName>ppt_y</p:attrName>
                                        </p:attrNameLst>
                                      </p:cBhvr>
                                      <p:tavLst>
                                        <p:tav tm="0">
                                          <p:val>
                                            <p:strVal val="#ppt_y+1"/>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3">
                                            <p:txEl>
                                              <p:pRg st="0" end="0"/>
                                            </p:txEl>
                                          </p:spTgt>
                                        </p:tgtEl>
                                        <p:attrNameLst>
                                          <p:attrName>style.visibility</p:attrName>
                                        </p:attrNameLst>
                                      </p:cBhvr>
                                      <p:to>
                                        <p:strVal val="visible"/>
                                      </p:to>
                                    </p:set>
                                    <p:anim calcmode="lin" valueType="num">
                                      <p:cBhvr additive="base">
                                        <p:cTn id="39" dur="500"/>
                                        <p:tgtEl>
                                          <p:spTgt spid="1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6"/>
          <p:cNvPicPr preferRelativeResize="0"/>
          <p:nvPr/>
        </p:nvPicPr>
        <p:blipFill rotWithShape="1">
          <a:blip r:embed="rId3">
            <a:alphaModFix amt="69000"/>
          </a:blip>
          <a:srcRect l="18514" t="3449" r="27176" b="3065"/>
          <a:stretch/>
        </p:blipFill>
        <p:spPr>
          <a:xfrm>
            <a:off x="2488325" y="-2398550"/>
            <a:ext cx="4322227" cy="4185000"/>
          </a:xfrm>
          <a:prstGeom prst="rect">
            <a:avLst/>
          </a:prstGeom>
          <a:noFill/>
          <a:ln>
            <a:noFill/>
          </a:ln>
        </p:spPr>
      </p:pic>
      <p:pic>
        <p:nvPicPr>
          <p:cNvPr id="129" name="Google Shape;129;p6"/>
          <p:cNvPicPr preferRelativeResize="0"/>
          <p:nvPr/>
        </p:nvPicPr>
        <p:blipFill rotWithShape="1">
          <a:blip r:embed="rId3">
            <a:alphaModFix amt="69000"/>
          </a:blip>
          <a:srcRect l="18514" t="3449" r="27176" b="3065"/>
          <a:stretch/>
        </p:blipFill>
        <p:spPr>
          <a:xfrm>
            <a:off x="6269663" y="2832600"/>
            <a:ext cx="4322227" cy="4185000"/>
          </a:xfrm>
          <a:prstGeom prst="rect">
            <a:avLst/>
          </a:prstGeom>
          <a:noFill/>
          <a:ln>
            <a:noFill/>
          </a:ln>
        </p:spPr>
      </p:pic>
      <p:sp>
        <p:nvSpPr>
          <p:cNvPr id="130" name="Google Shape;130;p6"/>
          <p:cNvSpPr txBox="1">
            <a:spLocks noGrp="1"/>
          </p:cNvSpPr>
          <p:nvPr>
            <p:ph type="title"/>
          </p:nvPr>
        </p:nvSpPr>
        <p:spPr>
          <a:xfrm>
            <a:off x="713225" y="2082300"/>
            <a:ext cx="6173514" cy="17124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3600"/>
              <a:buNone/>
            </a:pPr>
            <a:r>
              <a:rPr lang="en-US"/>
              <a:t>Project Overview</a:t>
            </a:r>
            <a:br>
              <a:rPr lang="en-US"/>
            </a:br>
            <a:endParaRPr/>
          </a:p>
        </p:txBody>
      </p:sp>
      <p:sp>
        <p:nvSpPr>
          <p:cNvPr id="131" name="Google Shape;131;p6"/>
          <p:cNvSpPr txBox="1">
            <a:spLocks noGrp="1"/>
          </p:cNvSpPr>
          <p:nvPr>
            <p:ph type="title" idx="2"/>
          </p:nvPr>
        </p:nvSpPr>
        <p:spPr>
          <a:xfrm>
            <a:off x="713225" y="1348763"/>
            <a:ext cx="1851300" cy="101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900"/>
              <a:buNone/>
            </a:pPr>
            <a:r>
              <a:rPr lang="en-US"/>
              <a:t>01</a:t>
            </a:r>
            <a:endParaRPr/>
          </a:p>
        </p:txBody>
      </p:sp>
      <p:pic>
        <p:nvPicPr>
          <p:cNvPr id="132" name="Google Shape;132;p6"/>
          <p:cNvPicPr preferRelativeResize="0"/>
          <p:nvPr/>
        </p:nvPicPr>
        <p:blipFill rotWithShape="1">
          <a:blip r:embed="rId4">
            <a:alphaModFix/>
          </a:blip>
          <a:srcRect l="27176" t="9997" r="29828" b="10402"/>
          <a:stretch/>
        </p:blipFill>
        <p:spPr>
          <a:xfrm rot="-6637741">
            <a:off x="7115950" y="1043251"/>
            <a:ext cx="1402224" cy="1460248"/>
          </a:xfrm>
          <a:prstGeom prst="rect">
            <a:avLst/>
          </a:prstGeom>
          <a:noFill/>
          <a:ln>
            <a:noFill/>
          </a:ln>
        </p:spPr>
      </p:pic>
      <p:pic>
        <p:nvPicPr>
          <p:cNvPr id="133" name="Google Shape;133;p6"/>
          <p:cNvPicPr preferRelativeResize="0"/>
          <p:nvPr/>
        </p:nvPicPr>
        <p:blipFill rotWithShape="1">
          <a:blip r:embed="rId5">
            <a:alphaModFix/>
          </a:blip>
          <a:srcRect l="24588" r="24440" b="3445"/>
          <a:stretch/>
        </p:blipFill>
        <p:spPr>
          <a:xfrm>
            <a:off x="4571988" y="3061200"/>
            <a:ext cx="1669627" cy="17790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par>
                                <p:cTn id="8" presetID="10" presetClass="entr" presetSubtype="0" fill="hold"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722500" y="456910"/>
            <a:ext cx="7713300" cy="572700"/>
          </a:xfrm>
          <a:prstGeom prst="rect">
            <a:avLst/>
          </a:prstGeom>
          <a:noFill/>
          <a:ln>
            <a:noFill/>
          </a:ln>
        </p:spPr>
        <p:txBody>
          <a:bodyPr spcFirstLastPara="1" wrap="square" lIns="91425" tIns="91425" rIns="91425" bIns="91425" anchor="t" anchorCtr="0">
            <a:noAutofit/>
          </a:bodyPr>
          <a:lstStyle/>
          <a:p>
            <a:pPr marL="857250" lvl="0" indent="-857250" algn="ctr" rtl="0">
              <a:lnSpc>
                <a:spcPct val="100000"/>
              </a:lnSpc>
              <a:spcBef>
                <a:spcPts val="0"/>
              </a:spcBef>
              <a:spcAft>
                <a:spcPts val="0"/>
              </a:spcAft>
              <a:buSzPts val="3700"/>
              <a:buFont typeface="Arial"/>
              <a:buAutoNum type="romanUcPeriod"/>
            </a:pPr>
            <a:r>
              <a:rPr lang="en-US">
                <a:solidFill>
                  <a:schemeClr val="dk1"/>
                </a:solidFill>
              </a:rPr>
              <a:t>Introduction</a:t>
            </a:r>
            <a:br>
              <a:rPr lang="en-US">
                <a:solidFill>
                  <a:schemeClr val="dk2"/>
                </a:solidFill>
              </a:rPr>
            </a:br>
            <a:endParaRPr>
              <a:solidFill>
                <a:schemeClr val="dk2"/>
              </a:solidFill>
            </a:endParaRPr>
          </a:p>
        </p:txBody>
      </p:sp>
      <p:sp>
        <p:nvSpPr>
          <p:cNvPr id="139" name="Google Shape;139;p7"/>
          <p:cNvSpPr txBox="1">
            <a:spLocks noGrp="1"/>
          </p:cNvSpPr>
          <p:nvPr>
            <p:ph type="subTitle" idx="1"/>
          </p:nvPr>
        </p:nvSpPr>
        <p:spPr>
          <a:xfrm>
            <a:off x="923685" y="1343282"/>
            <a:ext cx="7820266" cy="3181175"/>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600"/>
              <a:buChar char="●"/>
            </a:pPr>
            <a:r>
              <a:rPr lang="en-US"/>
              <a:t>The </a:t>
            </a:r>
            <a:r>
              <a:rPr lang="en-US" b="1"/>
              <a:t>ToDo List System</a:t>
            </a:r>
            <a:r>
              <a:rPr lang="en-US"/>
              <a:t> helps manage tasks efficiently for students, workers, and businesses. It allows users to easily create, organize, and track tasks, set priorities, and deadlines. With flexible customization, this system improves productivity, optimizes time management, and supports tasks ranging from simple to complex.</a:t>
            </a:r>
            <a:endParaRPr sz="1300"/>
          </a:p>
        </p:txBody>
      </p:sp>
      <p:pic>
        <p:nvPicPr>
          <p:cNvPr id="140" name="Google Shape;140;p7"/>
          <p:cNvPicPr preferRelativeResize="0"/>
          <p:nvPr/>
        </p:nvPicPr>
        <p:blipFill rotWithShape="1">
          <a:blip r:embed="rId3">
            <a:alphaModFix amt="69000"/>
          </a:blip>
          <a:srcRect l="18514" t="3449" r="27176" b="3065"/>
          <a:stretch/>
        </p:blipFill>
        <p:spPr>
          <a:xfrm>
            <a:off x="-1369948" y="3605962"/>
            <a:ext cx="3285475" cy="3181175"/>
          </a:xfrm>
          <a:prstGeom prst="rect">
            <a:avLst/>
          </a:prstGeom>
          <a:noFill/>
          <a:ln>
            <a:noFill/>
          </a:ln>
        </p:spPr>
      </p:pic>
      <p:pic>
        <p:nvPicPr>
          <p:cNvPr id="141" name="Google Shape;141;p7"/>
          <p:cNvPicPr preferRelativeResize="0"/>
          <p:nvPr/>
        </p:nvPicPr>
        <p:blipFill rotWithShape="1">
          <a:blip r:embed="rId4">
            <a:alphaModFix/>
          </a:blip>
          <a:srcRect l="24588" r="24440" b="3445"/>
          <a:stretch/>
        </p:blipFill>
        <p:spPr>
          <a:xfrm rot="10800000" flipH="1">
            <a:off x="8406415" y="3912549"/>
            <a:ext cx="1475170" cy="1571851"/>
          </a:xfrm>
          <a:prstGeom prst="rect">
            <a:avLst/>
          </a:prstGeom>
          <a:noFill/>
          <a:ln>
            <a:noFill/>
          </a:ln>
        </p:spPr>
      </p:pic>
      <p:pic>
        <p:nvPicPr>
          <p:cNvPr id="142" name="Google Shape;142;p7"/>
          <p:cNvPicPr preferRelativeResize="0"/>
          <p:nvPr/>
        </p:nvPicPr>
        <p:blipFill rotWithShape="1">
          <a:blip r:embed="rId5">
            <a:alphaModFix/>
          </a:blip>
          <a:srcRect l="27176" t="9997" r="29828" b="10402"/>
          <a:stretch/>
        </p:blipFill>
        <p:spPr>
          <a:xfrm rot="-4823083" flipH="1">
            <a:off x="3189024" y="4325302"/>
            <a:ext cx="1402224" cy="146024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500"/>
                                        <p:tgtEl>
                                          <p:spTgt spid="13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9">
                                            <p:txEl>
                                              <p:pRg st="0" end="0"/>
                                            </p:txEl>
                                          </p:spTgt>
                                        </p:tgtEl>
                                        <p:attrNameLst>
                                          <p:attrName>style.visibility</p:attrName>
                                        </p:attrNameLst>
                                      </p:cBhvr>
                                      <p:to>
                                        <p:strVal val="visible"/>
                                      </p:to>
                                    </p:set>
                                    <p:anim calcmode="lin" valueType="num">
                                      <p:cBhvr additive="base">
                                        <p:cTn id="12" dur="500"/>
                                        <p:tgtEl>
                                          <p:spTgt spid="1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1328910" y="470551"/>
            <a:ext cx="7713300" cy="572700"/>
          </a:xfrm>
          <a:prstGeom prst="rect">
            <a:avLst/>
          </a:prstGeom>
          <a:noFill/>
          <a:ln>
            <a:noFill/>
          </a:ln>
        </p:spPr>
        <p:txBody>
          <a:bodyPr spcFirstLastPara="1" wrap="square" lIns="91425" tIns="91425" rIns="91425" bIns="91425" anchor="t" anchorCtr="0">
            <a:noAutofit/>
          </a:bodyPr>
          <a:lstStyle/>
          <a:p>
            <a:pPr marL="857250" lvl="0" indent="-857250" algn="ctr" rtl="0">
              <a:lnSpc>
                <a:spcPct val="100000"/>
              </a:lnSpc>
              <a:spcBef>
                <a:spcPts val="0"/>
              </a:spcBef>
              <a:spcAft>
                <a:spcPts val="0"/>
              </a:spcAft>
              <a:buSzPts val="3700"/>
              <a:buFont typeface="Arial"/>
              <a:buAutoNum type="romanUcPeriod" startAt="2"/>
            </a:pPr>
            <a:r>
              <a:rPr lang="en-US">
                <a:solidFill>
                  <a:schemeClr val="dk1"/>
                </a:solidFill>
              </a:rPr>
              <a:t>Purpose</a:t>
            </a:r>
            <a:br>
              <a:rPr lang="en-US">
                <a:solidFill>
                  <a:schemeClr val="dk2"/>
                </a:solidFill>
              </a:rPr>
            </a:br>
            <a:endParaRPr>
              <a:solidFill>
                <a:schemeClr val="dk2"/>
              </a:solidFill>
            </a:endParaRPr>
          </a:p>
        </p:txBody>
      </p:sp>
      <p:pic>
        <p:nvPicPr>
          <p:cNvPr id="148" name="Google Shape;148;p8"/>
          <p:cNvPicPr preferRelativeResize="0"/>
          <p:nvPr/>
        </p:nvPicPr>
        <p:blipFill rotWithShape="1">
          <a:blip r:embed="rId3">
            <a:alphaModFix amt="69000"/>
          </a:blip>
          <a:srcRect l="18514" t="3449" r="27176" b="3065"/>
          <a:stretch/>
        </p:blipFill>
        <p:spPr>
          <a:xfrm>
            <a:off x="-936488" y="3623618"/>
            <a:ext cx="3285475" cy="3181175"/>
          </a:xfrm>
          <a:prstGeom prst="rect">
            <a:avLst/>
          </a:prstGeom>
          <a:noFill/>
          <a:ln>
            <a:noFill/>
          </a:ln>
        </p:spPr>
      </p:pic>
      <p:pic>
        <p:nvPicPr>
          <p:cNvPr id="149" name="Google Shape;149;p8"/>
          <p:cNvPicPr preferRelativeResize="0"/>
          <p:nvPr/>
        </p:nvPicPr>
        <p:blipFill rotWithShape="1">
          <a:blip r:embed="rId4">
            <a:alphaModFix/>
          </a:blip>
          <a:srcRect l="24588" r="24440" b="3445"/>
          <a:stretch/>
        </p:blipFill>
        <p:spPr>
          <a:xfrm rot="10800000" flipH="1">
            <a:off x="6233258" y="-23857"/>
            <a:ext cx="1475170" cy="1571851"/>
          </a:xfrm>
          <a:prstGeom prst="rect">
            <a:avLst/>
          </a:prstGeom>
          <a:noFill/>
          <a:ln>
            <a:noFill/>
          </a:ln>
        </p:spPr>
      </p:pic>
      <p:pic>
        <p:nvPicPr>
          <p:cNvPr id="150" name="Google Shape;150;p8"/>
          <p:cNvPicPr preferRelativeResize="0"/>
          <p:nvPr/>
        </p:nvPicPr>
        <p:blipFill rotWithShape="1">
          <a:blip r:embed="rId5">
            <a:alphaModFix/>
          </a:blip>
          <a:srcRect l="27176" t="9997" r="29828" b="10402"/>
          <a:stretch/>
        </p:blipFill>
        <p:spPr>
          <a:xfrm rot="-4823083" flipH="1">
            <a:off x="2126577" y="3481241"/>
            <a:ext cx="1402224" cy="1460247"/>
          </a:xfrm>
          <a:prstGeom prst="rect">
            <a:avLst/>
          </a:prstGeom>
          <a:noFill/>
          <a:ln>
            <a:noFill/>
          </a:ln>
        </p:spPr>
      </p:pic>
      <p:sp>
        <p:nvSpPr>
          <p:cNvPr id="151" name="Google Shape;151;p8"/>
          <p:cNvSpPr txBox="1"/>
          <p:nvPr/>
        </p:nvSpPr>
        <p:spPr>
          <a:xfrm>
            <a:off x="858541" y="1491774"/>
            <a:ext cx="7713300" cy="3181175"/>
          </a:xfrm>
          <a:prstGeom prst="rect">
            <a:avLst/>
          </a:prstGeom>
          <a:noFill/>
          <a:ln>
            <a:noFill/>
          </a:ln>
        </p:spPr>
        <p:txBody>
          <a:bodyPr spcFirstLastPara="1" wrap="square" lIns="91425" tIns="91425" rIns="91425" bIns="91425" anchor="t" anchorCtr="0">
            <a:noAutofit/>
          </a:bodyPr>
          <a:lstStyle/>
          <a:p>
            <a:pPr marL="457200" marR="0" lvl="0" indent="-304800" algn="just" rtl="0">
              <a:lnSpc>
                <a:spcPct val="150000"/>
              </a:lnSpc>
              <a:spcBef>
                <a:spcPts val="0"/>
              </a:spcBef>
              <a:spcAft>
                <a:spcPts val="0"/>
              </a:spcAft>
              <a:buClr>
                <a:srgbClr val="000000"/>
              </a:buClr>
              <a:buSzPts val="1600"/>
              <a:buFont typeface="Noto Sans Symbols"/>
              <a:buChar char="❑"/>
            </a:pPr>
            <a:r>
              <a:rPr lang="en-US" sz="1400" b="0" i="0" u="none" strike="noStrike" cap="none">
                <a:solidFill>
                  <a:schemeClr val="dk1"/>
                </a:solidFill>
                <a:latin typeface="Chivo"/>
                <a:ea typeface="Chivo"/>
                <a:cs typeface="Chivo"/>
                <a:sym typeface="Chivo"/>
              </a:rPr>
              <a:t>The purpose of the </a:t>
            </a:r>
            <a:r>
              <a:rPr lang="en-US" sz="1400" b="1" i="0" u="none" strike="noStrike" cap="none">
                <a:solidFill>
                  <a:schemeClr val="dk1"/>
                </a:solidFill>
                <a:latin typeface="Chivo"/>
                <a:ea typeface="Chivo"/>
                <a:cs typeface="Chivo"/>
                <a:sym typeface="Chivo"/>
              </a:rPr>
              <a:t>ToDo List System</a:t>
            </a:r>
            <a:r>
              <a:rPr lang="en-US" sz="1400" b="0" i="0" u="none" strike="noStrike" cap="none">
                <a:solidFill>
                  <a:schemeClr val="dk1"/>
                </a:solidFill>
                <a:latin typeface="Chivo"/>
                <a:ea typeface="Chivo"/>
                <a:cs typeface="Chivo"/>
                <a:sym typeface="Chivo"/>
              </a:rPr>
              <a:t> is to provide a comprehensive, user-friendly platform that helps students, workers, and businesses efficiently manage their tasks and responsibilities. This system is designed to enhance productivity by enabling users to organize their to-do lists, set priorities, and track deadlines effectively. By simplifying task management, the system aims to reduce the stress of handling multiple tasks and improve time management skills, ultimately contributing to the successful achievement of personal, academic, and professional goals.</a:t>
            </a:r>
            <a:endParaRPr sz="1300" b="0" i="0" u="none" strike="noStrike" cap="none">
              <a:solidFill>
                <a:schemeClr val="dk1"/>
              </a:solidFill>
              <a:latin typeface="Chivo"/>
              <a:ea typeface="Chivo"/>
              <a:cs typeface="Chivo"/>
              <a:sym typeface="Chiv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500"/>
                                        <p:tgtEl>
                                          <p:spTgt spid="1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1">
                                            <p:txEl>
                                              <p:pRg st="0" end="0"/>
                                            </p:txEl>
                                          </p:spTgt>
                                        </p:tgtEl>
                                        <p:attrNameLst>
                                          <p:attrName>style.visibility</p:attrName>
                                        </p:attrNameLst>
                                      </p:cBhvr>
                                      <p:to>
                                        <p:strVal val="visible"/>
                                      </p:to>
                                    </p:set>
                                    <p:anim calcmode="lin" valueType="num">
                                      <p:cBhvr additive="base">
                                        <p:cTn id="12" dur="500"/>
                                        <p:tgtEl>
                                          <p:spTgt spid="1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803489" y="595025"/>
            <a:ext cx="7713300" cy="572700"/>
          </a:xfrm>
          <a:prstGeom prst="rect">
            <a:avLst/>
          </a:prstGeom>
          <a:noFill/>
          <a:ln>
            <a:noFill/>
          </a:ln>
        </p:spPr>
        <p:txBody>
          <a:bodyPr spcFirstLastPara="1" wrap="square" lIns="91425" tIns="91425" rIns="91425" bIns="91425" anchor="t" anchorCtr="0">
            <a:noAutofit/>
          </a:bodyPr>
          <a:lstStyle/>
          <a:p>
            <a:pPr marL="857250" lvl="0" indent="-857250" algn="ctr" rtl="0">
              <a:lnSpc>
                <a:spcPct val="100000"/>
              </a:lnSpc>
              <a:spcBef>
                <a:spcPts val="0"/>
              </a:spcBef>
              <a:spcAft>
                <a:spcPts val="0"/>
              </a:spcAft>
              <a:buSzPts val="3700"/>
              <a:buFont typeface="Arial"/>
              <a:buAutoNum type="romanUcPeriod" startAt="3"/>
            </a:pPr>
            <a:r>
              <a:rPr lang="en-US">
                <a:solidFill>
                  <a:schemeClr val="dk1"/>
                </a:solidFill>
              </a:rPr>
              <a:t>Project Scope</a:t>
            </a:r>
            <a:endParaRPr>
              <a:solidFill>
                <a:schemeClr val="dk1"/>
              </a:solidFill>
            </a:endParaRPr>
          </a:p>
        </p:txBody>
      </p:sp>
      <p:pic>
        <p:nvPicPr>
          <p:cNvPr id="157" name="Google Shape;157;p9"/>
          <p:cNvPicPr preferRelativeResize="0"/>
          <p:nvPr/>
        </p:nvPicPr>
        <p:blipFill rotWithShape="1">
          <a:blip r:embed="rId3">
            <a:alphaModFix amt="69000"/>
          </a:blip>
          <a:srcRect l="18514" t="3449" r="27176" b="3065"/>
          <a:stretch/>
        </p:blipFill>
        <p:spPr>
          <a:xfrm>
            <a:off x="-936488" y="3623618"/>
            <a:ext cx="3285475" cy="3181175"/>
          </a:xfrm>
          <a:prstGeom prst="rect">
            <a:avLst/>
          </a:prstGeom>
          <a:noFill/>
          <a:ln>
            <a:noFill/>
          </a:ln>
        </p:spPr>
      </p:pic>
      <p:pic>
        <p:nvPicPr>
          <p:cNvPr id="158" name="Google Shape;158;p9"/>
          <p:cNvPicPr preferRelativeResize="0"/>
          <p:nvPr/>
        </p:nvPicPr>
        <p:blipFill rotWithShape="1">
          <a:blip r:embed="rId4">
            <a:alphaModFix/>
          </a:blip>
          <a:srcRect l="24588" r="24440" b="3445"/>
          <a:stretch/>
        </p:blipFill>
        <p:spPr>
          <a:xfrm rot="10800000" flipH="1">
            <a:off x="3254139" y="3924393"/>
            <a:ext cx="1475170" cy="1571851"/>
          </a:xfrm>
          <a:prstGeom prst="rect">
            <a:avLst/>
          </a:prstGeom>
          <a:noFill/>
          <a:ln>
            <a:noFill/>
          </a:ln>
        </p:spPr>
      </p:pic>
      <p:pic>
        <p:nvPicPr>
          <p:cNvPr id="159" name="Google Shape;159;p9"/>
          <p:cNvPicPr preferRelativeResize="0"/>
          <p:nvPr/>
        </p:nvPicPr>
        <p:blipFill rotWithShape="1">
          <a:blip r:embed="rId5">
            <a:alphaModFix/>
          </a:blip>
          <a:srcRect l="27176" t="9997" r="29828" b="10402"/>
          <a:stretch/>
        </p:blipFill>
        <p:spPr>
          <a:xfrm rot="-4823083" flipH="1">
            <a:off x="2779721" y="5579337"/>
            <a:ext cx="1402224" cy="1460247"/>
          </a:xfrm>
          <a:prstGeom prst="rect">
            <a:avLst/>
          </a:prstGeom>
          <a:noFill/>
          <a:ln>
            <a:noFill/>
          </a:ln>
        </p:spPr>
      </p:pic>
      <p:sp>
        <p:nvSpPr>
          <p:cNvPr id="160" name="Google Shape;160;p9"/>
          <p:cNvSpPr txBox="1"/>
          <p:nvPr/>
        </p:nvSpPr>
        <p:spPr>
          <a:xfrm>
            <a:off x="706249" y="1423675"/>
            <a:ext cx="7820266" cy="3181175"/>
          </a:xfrm>
          <a:prstGeom prst="rect">
            <a:avLst/>
          </a:prstGeom>
          <a:noFill/>
          <a:ln>
            <a:noFill/>
          </a:ln>
        </p:spPr>
        <p:txBody>
          <a:bodyPr spcFirstLastPara="1" wrap="square" lIns="91425" tIns="91425" rIns="91425" bIns="91425" anchor="t" anchorCtr="0">
            <a:noAutofit/>
          </a:bodyPr>
          <a:lstStyle/>
          <a:p>
            <a:pPr marL="457200" marR="0" lvl="0" indent="-304800" algn="l" rtl="0">
              <a:lnSpc>
                <a:spcPct val="100000"/>
              </a:lnSpc>
              <a:spcBef>
                <a:spcPts val="0"/>
              </a:spcBef>
              <a:spcAft>
                <a:spcPts val="0"/>
              </a:spcAft>
              <a:buClr>
                <a:srgbClr val="000000"/>
              </a:buClr>
              <a:buSzPts val="1600"/>
              <a:buFont typeface="Open Sans Light"/>
              <a:buChar char="●"/>
            </a:pPr>
            <a:r>
              <a:rPr lang="en-US" sz="1400" b="0" i="0" u="none" strike="noStrike" cap="none">
                <a:solidFill>
                  <a:schemeClr val="dk1"/>
                </a:solidFill>
                <a:latin typeface="Chivo"/>
                <a:ea typeface="Chivo"/>
                <a:cs typeface="Chivo"/>
                <a:sym typeface="Chivo"/>
              </a:rPr>
              <a:t>The </a:t>
            </a:r>
            <a:r>
              <a:rPr lang="en-US" sz="1400" b="1" i="0" u="none" strike="noStrike" cap="none">
                <a:solidFill>
                  <a:schemeClr val="dk1"/>
                </a:solidFill>
                <a:latin typeface="Chivo"/>
                <a:ea typeface="Chivo"/>
                <a:cs typeface="Chivo"/>
                <a:sym typeface="Chivo"/>
              </a:rPr>
              <a:t>ToDo List System</a:t>
            </a:r>
            <a:r>
              <a:rPr lang="en-US" sz="1400" b="0" i="0" u="none" strike="noStrike" cap="none">
                <a:solidFill>
                  <a:schemeClr val="dk1"/>
                </a:solidFill>
                <a:latin typeface="Chivo"/>
                <a:ea typeface="Chivo"/>
                <a:cs typeface="Chivo"/>
                <a:sym typeface="Chivo"/>
              </a:rPr>
              <a:t> project focuses on the design and development of a task management platform tailored for students, workers, and businesses. The key features of the system include:</a:t>
            </a:r>
            <a:endParaRPr/>
          </a:p>
          <a:p>
            <a:pPr marL="457200" marR="0" lvl="0" indent="-304800" algn="l" rtl="0">
              <a:lnSpc>
                <a:spcPct val="100000"/>
              </a:lnSpc>
              <a:spcBef>
                <a:spcPts val="0"/>
              </a:spcBef>
              <a:spcAft>
                <a:spcPts val="0"/>
              </a:spcAft>
              <a:buClr>
                <a:srgbClr val="000000"/>
              </a:buClr>
              <a:buSzPts val="1600"/>
              <a:buFont typeface="Open Sans Light"/>
              <a:buChar char="-"/>
            </a:pPr>
            <a:r>
              <a:rPr lang="en-US" sz="1400" b="0" i="0" u="none" strike="noStrike" cap="none">
                <a:solidFill>
                  <a:schemeClr val="dk1"/>
                </a:solidFill>
                <a:latin typeface="Chivo"/>
                <a:ea typeface="Chivo"/>
                <a:cs typeface="Chivo"/>
                <a:sym typeface="Chivo"/>
              </a:rPr>
              <a:t>Task Creation and Management.</a:t>
            </a:r>
            <a:endParaRPr/>
          </a:p>
          <a:p>
            <a:pPr marL="457200" marR="0" lvl="0" indent="-304800" algn="l" rtl="0">
              <a:lnSpc>
                <a:spcPct val="100000"/>
              </a:lnSpc>
              <a:spcBef>
                <a:spcPts val="0"/>
              </a:spcBef>
              <a:spcAft>
                <a:spcPts val="0"/>
              </a:spcAft>
              <a:buClr>
                <a:srgbClr val="000000"/>
              </a:buClr>
              <a:buSzPts val="1600"/>
              <a:buFont typeface="Open Sans Light"/>
              <a:buChar char="-"/>
            </a:pPr>
            <a:r>
              <a:rPr lang="en-US" sz="1400" b="0" i="0" u="none" strike="noStrike" cap="none">
                <a:solidFill>
                  <a:schemeClr val="dk1"/>
                </a:solidFill>
                <a:latin typeface="Chivo"/>
                <a:ea typeface="Chivo"/>
                <a:cs typeface="Chivo"/>
                <a:sym typeface="Chivo"/>
              </a:rPr>
              <a:t>Prioritization and Categorization</a:t>
            </a:r>
            <a:endParaRPr/>
          </a:p>
          <a:p>
            <a:pPr marL="457200" marR="0" lvl="0" indent="-304800" algn="l" rtl="0">
              <a:lnSpc>
                <a:spcPct val="100000"/>
              </a:lnSpc>
              <a:spcBef>
                <a:spcPts val="0"/>
              </a:spcBef>
              <a:spcAft>
                <a:spcPts val="0"/>
              </a:spcAft>
              <a:buClr>
                <a:srgbClr val="000000"/>
              </a:buClr>
              <a:buSzPts val="1600"/>
              <a:buFont typeface="Open Sans Light"/>
              <a:buChar char="-"/>
            </a:pPr>
            <a:r>
              <a:rPr lang="en-US" sz="1400" b="0" i="0" u="none" strike="noStrike" cap="none">
                <a:solidFill>
                  <a:schemeClr val="dk1"/>
                </a:solidFill>
                <a:latin typeface="Chivo"/>
                <a:ea typeface="Chivo"/>
                <a:cs typeface="Chivo"/>
                <a:sym typeface="Chivo"/>
              </a:rPr>
              <a:t>Deadline Tracking</a:t>
            </a:r>
            <a:endParaRPr/>
          </a:p>
          <a:p>
            <a:pPr marL="457200" marR="0" lvl="0" indent="-304800" algn="l" rtl="0">
              <a:lnSpc>
                <a:spcPct val="100000"/>
              </a:lnSpc>
              <a:spcBef>
                <a:spcPts val="0"/>
              </a:spcBef>
              <a:spcAft>
                <a:spcPts val="0"/>
              </a:spcAft>
              <a:buClr>
                <a:srgbClr val="000000"/>
              </a:buClr>
              <a:buSzPts val="1600"/>
              <a:buFont typeface="Open Sans Light"/>
              <a:buChar char="-"/>
            </a:pPr>
            <a:r>
              <a:rPr lang="en-US" sz="1400" b="0" i="0" u="none" strike="noStrike" cap="none">
                <a:solidFill>
                  <a:schemeClr val="dk1"/>
                </a:solidFill>
                <a:latin typeface="Chivo"/>
                <a:ea typeface="Chivo"/>
                <a:cs typeface="Chivo"/>
                <a:sym typeface="Chivo"/>
              </a:rPr>
              <a:t>Progress Monitoring</a:t>
            </a:r>
            <a:endParaRPr/>
          </a:p>
          <a:p>
            <a:pPr marL="457200" marR="0" lvl="0" indent="-304800" algn="l" rtl="0">
              <a:lnSpc>
                <a:spcPct val="100000"/>
              </a:lnSpc>
              <a:spcBef>
                <a:spcPts val="0"/>
              </a:spcBef>
              <a:spcAft>
                <a:spcPts val="0"/>
              </a:spcAft>
              <a:buClr>
                <a:srgbClr val="000000"/>
              </a:buClr>
              <a:buSzPts val="1600"/>
              <a:buFont typeface="Open Sans Light"/>
              <a:buChar char="-"/>
            </a:pPr>
            <a:r>
              <a:rPr lang="en-US" sz="1400" b="0" i="0" u="none" strike="noStrike" cap="none">
                <a:solidFill>
                  <a:schemeClr val="dk1"/>
                </a:solidFill>
                <a:latin typeface="Chivo"/>
                <a:ea typeface="Chivo"/>
                <a:cs typeface="Chivo"/>
                <a:sym typeface="Chivo"/>
              </a:rPr>
              <a:t>User-Friendly Interface</a:t>
            </a:r>
            <a:endParaRPr/>
          </a:p>
          <a:p>
            <a:pPr marL="457200" marR="0" lvl="0" indent="-304800" algn="l" rtl="0">
              <a:lnSpc>
                <a:spcPct val="100000"/>
              </a:lnSpc>
              <a:spcBef>
                <a:spcPts val="0"/>
              </a:spcBef>
              <a:spcAft>
                <a:spcPts val="0"/>
              </a:spcAft>
              <a:buClr>
                <a:srgbClr val="000000"/>
              </a:buClr>
              <a:buSzPts val="1600"/>
              <a:buFont typeface="Open Sans Light"/>
              <a:buChar char="-"/>
            </a:pPr>
            <a:r>
              <a:rPr lang="en-US" sz="1400" b="0" i="0" u="none" strike="noStrike" cap="none">
                <a:solidFill>
                  <a:schemeClr val="dk1"/>
                </a:solidFill>
                <a:latin typeface="Chivo"/>
                <a:ea typeface="Chivo"/>
                <a:cs typeface="Chivo"/>
                <a:sym typeface="Chivo"/>
              </a:rPr>
              <a:t>Customization</a:t>
            </a:r>
            <a:endParaRPr/>
          </a:p>
          <a:p>
            <a:pPr marL="457200" marR="0" lvl="0" indent="-304800" algn="l" rtl="0">
              <a:lnSpc>
                <a:spcPct val="100000"/>
              </a:lnSpc>
              <a:spcBef>
                <a:spcPts val="0"/>
              </a:spcBef>
              <a:spcAft>
                <a:spcPts val="0"/>
              </a:spcAft>
              <a:buClr>
                <a:srgbClr val="000000"/>
              </a:buClr>
              <a:buSzPts val="1600"/>
              <a:buFont typeface="Open Sans Light"/>
              <a:buChar char="-"/>
            </a:pPr>
            <a:r>
              <a:rPr lang="en-US" sz="1400" b="0" i="0" u="none" strike="noStrike" cap="none">
                <a:solidFill>
                  <a:schemeClr val="dk1"/>
                </a:solidFill>
                <a:latin typeface="Chivo"/>
                <a:ea typeface="Chivo"/>
                <a:cs typeface="Chivo"/>
                <a:sym typeface="Chivo"/>
              </a:rPr>
              <a:t>Collaboration Features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p:tgtEl>
                                          <p:spTgt spid="15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0">
                                            <p:txEl>
                                              <p:pRg st="0" end="0"/>
                                            </p:txEl>
                                          </p:spTgt>
                                        </p:tgtEl>
                                        <p:attrNameLst>
                                          <p:attrName>style.visibility</p:attrName>
                                        </p:attrNameLst>
                                      </p:cBhvr>
                                      <p:to>
                                        <p:strVal val="visible"/>
                                      </p:to>
                                    </p:set>
                                    <p:anim calcmode="lin" valueType="num">
                                      <p:cBhvr additive="base">
                                        <p:cTn id="12" dur="500"/>
                                        <p:tgtEl>
                                          <p:spTgt spid="16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0">
                                            <p:txEl>
                                              <p:pRg st="1" end="1"/>
                                            </p:txEl>
                                          </p:spTgt>
                                        </p:tgtEl>
                                        <p:attrNameLst>
                                          <p:attrName>style.visibility</p:attrName>
                                        </p:attrNameLst>
                                      </p:cBhvr>
                                      <p:to>
                                        <p:strVal val="visible"/>
                                      </p:to>
                                    </p:set>
                                    <p:anim calcmode="lin" valueType="num">
                                      <p:cBhvr additive="base">
                                        <p:cTn id="17" dur="500"/>
                                        <p:tgtEl>
                                          <p:spTgt spid="16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0">
                                            <p:txEl>
                                              <p:pRg st="2" end="2"/>
                                            </p:txEl>
                                          </p:spTgt>
                                        </p:tgtEl>
                                        <p:attrNameLst>
                                          <p:attrName>style.visibility</p:attrName>
                                        </p:attrNameLst>
                                      </p:cBhvr>
                                      <p:to>
                                        <p:strVal val="visible"/>
                                      </p:to>
                                    </p:set>
                                    <p:anim calcmode="lin" valueType="num">
                                      <p:cBhvr additive="base">
                                        <p:cTn id="22" dur="500"/>
                                        <p:tgtEl>
                                          <p:spTgt spid="16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0">
                                            <p:txEl>
                                              <p:pRg st="3" end="3"/>
                                            </p:txEl>
                                          </p:spTgt>
                                        </p:tgtEl>
                                        <p:attrNameLst>
                                          <p:attrName>style.visibility</p:attrName>
                                        </p:attrNameLst>
                                      </p:cBhvr>
                                      <p:to>
                                        <p:strVal val="visible"/>
                                      </p:to>
                                    </p:set>
                                    <p:anim calcmode="lin" valueType="num">
                                      <p:cBhvr additive="base">
                                        <p:cTn id="27" dur="500"/>
                                        <p:tgtEl>
                                          <p:spTgt spid="16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60">
                                            <p:txEl>
                                              <p:pRg st="4" end="4"/>
                                            </p:txEl>
                                          </p:spTgt>
                                        </p:tgtEl>
                                        <p:attrNameLst>
                                          <p:attrName>style.visibility</p:attrName>
                                        </p:attrNameLst>
                                      </p:cBhvr>
                                      <p:to>
                                        <p:strVal val="visible"/>
                                      </p:to>
                                    </p:set>
                                    <p:anim calcmode="lin" valueType="num">
                                      <p:cBhvr additive="base">
                                        <p:cTn id="32" dur="500"/>
                                        <p:tgtEl>
                                          <p:spTgt spid="16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0">
                                            <p:txEl>
                                              <p:pRg st="5" end="5"/>
                                            </p:txEl>
                                          </p:spTgt>
                                        </p:tgtEl>
                                        <p:attrNameLst>
                                          <p:attrName>style.visibility</p:attrName>
                                        </p:attrNameLst>
                                      </p:cBhvr>
                                      <p:to>
                                        <p:strVal val="visible"/>
                                      </p:to>
                                    </p:set>
                                    <p:anim calcmode="lin" valueType="num">
                                      <p:cBhvr additive="base">
                                        <p:cTn id="37" dur="500"/>
                                        <p:tgtEl>
                                          <p:spTgt spid="16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0">
                                            <p:txEl>
                                              <p:pRg st="6" end="6"/>
                                            </p:txEl>
                                          </p:spTgt>
                                        </p:tgtEl>
                                        <p:attrNameLst>
                                          <p:attrName>style.visibility</p:attrName>
                                        </p:attrNameLst>
                                      </p:cBhvr>
                                      <p:to>
                                        <p:strVal val="visible"/>
                                      </p:to>
                                    </p:set>
                                    <p:anim calcmode="lin" valueType="num">
                                      <p:cBhvr additive="base">
                                        <p:cTn id="42" dur="500"/>
                                        <p:tgtEl>
                                          <p:spTgt spid="16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0">
                                            <p:txEl>
                                              <p:pRg st="7" end="7"/>
                                            </p:txEl>
                                          </p:spTgt>
                                        </p:tgtEl>
                                        <p:attrNameLst>
                                          <p:attrName>style.visibility</p:attrName>
                                        </p:attrNameLst>
                                      </p:cBhvr>
                                      <p:to>
                                        <p:strVal val="visible"/>
                                      </p:to>
                                    </p:set>
                                    <p:anim calcmode="lin" valueType="num">
                                      <p:cBhvr additive="base">
                                        <p:cTn id="47" dur="500"/>
                                        <p:tgtEl>
                                          <p:spTgt spid="16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Formal 2024 Bucket List by Slidesgo">
  <a:themeElements>
    <a:clrScheme name="Simple Light">
      <a:dk1>
        <a:srgbClr val="0C0C0C"/>
      </a:dk1>
      <a:lt1>
        <a:srgbClr val="FFF0E1"/>
      </a:lt1>
      <a:dk2>
        <a:srgbClr val="FF775F"/>
      </a:dk2>
      <a:lt2>
        <a:srgbClr val="A24EDD"/>
      </a:lt2>
      <a:accent1>
        <a:srgbClr val="B84C39"/>
      </a:accent1>
      <a:accent2>
        <a:srgbClr val="FFFFFF"/>
      </a:accent2>
      <a:accent3>
        <a:srgbClr val="F7FCFF"/>
      </a:accent3>
      <a:accent4>
        <a:srgbClr val="FFFFFF"/>
      </a:accent4>
      <a:accent5>
        <a:srgbClr val="FFFFFF"/>
      </a:accent5>
      <a:accent6>
        <a:srgbClr val="FFFFFF"/>
      </a:accent6>
      <a:hlink>
        <a:srgbClr val="0C0C0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583</Words>
  <Application>Microsoft Office PowerPoint</Application>
  <PresentationFormat>On-screen Show (16:9)</PresentationFormat>
  <Paragraphs>172</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Montserrat</vt:lpstr>
      <vt:lpstr>Times New Roman</vt:lpstr>
      <vt:lpstr>arial</vt:lpstr>
      <vt:lpstr>Noto Sans Symbols</vt:lpstr>
      <vt:lpstr>DM Serif Display</vt:lpstr>
      <vt:lpstr>Chivo</vt:lpstr>
      <vt:lpstr>Nunito Light</vt:lpstr>
      <vt:lpstr>Open Sans Light</vt:lpstr>
      <vt:lpstr>arial</vt:lpstr>
      <vt:lpstr>Elegant Formal 2024 Bucket List by Slidesgo</vt:lpstr>
      <vt:lpstr>PowerPoint Presentation</vt:lpstr>
      <vt:lpstr>Member: </vt:lpstr>
      <vt:lpstr>PowerPoint Presentation</vt:lpstr>
      <vt:lpstr>PowerPoint Presentation</vt:lpstr>
      <vt:lpstr>Table of contents</vt:lpstr>
      <vt:lpstr>Project Overview </vt:lpstr>
      <vt:lpstr>Introduction </vt:lpstr>
      <vt:lpstr>Purpose </vt:lpstr>
      <vt:lpstr>Project Scope</vt:lpstr>
      <vt:lpstr>Technologies Used </vt:lpstr>
      <vt:lpstr>PowerPoint Presentation</vt:lpstr>
      <vt:lpstr>Main Feature </vt:lpstr>
      <vt:lpstr>System Context Diagram </vt:lpstr>
      <vt:lpstr>System Usecase Diagram </vt:lpstr>
      <vt:lpstr>III. Entity Relationship Model </vt:lpstr>
      <vt:lpstr>IV. Functional Requirement </vt:lpstr>
      <vt:lpstr>V. Non-Functional Requirement </vt:lpstr>
      <vt:lpstr>Communications &amp; Tools </vt:lpstr>
      <vt:lpstr>PowerPoint Presentation</vt:lpstr>
      <vt:lpstr>Demo by Figma </vt:lpstr>
      <vt:lpstr>PowerPoint Presentation</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DaoLong</cp:lastModifiedBy>
  <cp:revision>4</cp:revision>
  <dcterms:modified xsi:type="dcterms:W3CDTF">2024-12-21T09:23:31Z</dcterms:modified>
</cp:coreProperties>
</file>