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595844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51579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532053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347252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291452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290198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28509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090657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351047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782013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113667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176902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797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6156208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16526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016789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00643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7314165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068731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205148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510089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89440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361316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05225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279455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787373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1350633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S. SHYAM RAJ</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122201384</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91185680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23589630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93494034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4056129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2943531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7175493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210985149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04415325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78184115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71805279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7036641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21002192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2024-09-12T10:18:40Z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