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61" r:id="rId6"/>
    <p:sldId id="262"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886" autoAdjust="0"/>
  </p:normalViewPr>
  <p:slideViewPr>
    <p:cSldViewPr snapToGrid="0">
      <p:cViewPr varScale="1">
        <p:scale>
          <a:sx n="76" d="100"/>
          <a:sy n="76" d="100"/>
        </p:scale>
        <p:origin x="19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yam Dattani" userId="c8ac4721c32eccaf" providerId="LiveId" clId="{FBBFD5AC-6F49-4863-80FE-987CDCC64967}"/>
    <pc:docChg chg="modSld">
      <pc:chgData name="Shyam Dattani" userId="c8ac4721c32eccaf" providerId="LiveId" clId="{FBBFD5AC-6F49-4863-80FE-987CDCC64967}" dt="2025-01-05T15:24:37.860" v="28" actId="20577"/>
      <pc:docMkLst>
        <pc:docMk/>
      </pc:docMkLst>
      <pc:sldChg chg="modNotesTx">
        <pc:chgData name="Shyam Dattani" userId="c8ac4721c32eccaf" providerId="LiveId" clId="{FBBFD5AC-6F49-4863-80FE-987CDCC64967}" dt="2025-01-05T15:24:37.860" v="28" actId="20577"/>
        <pc:sldMkLst>
          <pc:docMk/>
          <pc:sldMk cId="1306389382" sldId="256"/>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C9B06F-F976-4FBD-B3F9-42D270003765}" type="doc">
      <dgm:prSet loTypeId="urn:microsoft.com/office/officeart/2016/7/layout/RepeatingBendingProcessNew" loCatId="process" qsTypeId="urn:microsoft.com/office/officeart/2005/8/quickstyle/simple1" qsCatId="simple" csTypeId="urn:microsoft.com/office/officeart/2005/8/colors/accent0_3" csCatId="mainScheme"/>
      <dgm:spPr/>
      <dgm:t>
        <a:bodyPr/>
        <a:lstStyle/>
        <a:p>
          <a:endParaRPr lang="en-US"/>
        </a:p>
      </dgm:t>
    </dgm:pt>
    <dgm:pt modelId="{27134AD3-A837-4728-91CC-0A17CDE35FCB}">
      <dgm:prSet/>
      <dgm:spPr/>
      <dgm:t>
        <a:bodyPr/>
        <a:lstStyle/>
        <a:p>
          <a:r>
            <a:rPr lang="en-US"/>
            <a:t>Introduction</a:t>
          </a:r>
        </a:p>
      </dgm:t>
    </dgm:pt>
    <dgm:pt modelId="{624DC938-0197-47AD-8BC5-9ED34BE722C5}" type="parTrans" cxnId="{3A63BFE0-5E8F-484C-B6C0-4F24A470260A}">
      <dgm:prSet/>
      <dgm:spPr/>
      <dgm:t>
        <a:bodyPr/>
        <a:lstStyle/>
        <a:p>
          <a:endParaRPr lang="en-US"/>
        </a:p>
      </dgm:t>
    </dgm:pt>
    <dgm:pt modelId="{2ADA6AE6-76F4-4AD5-A435-8E8E159DA64A}" type="sibTrans" cxnId="{3A63BFE0-5E8F-484C-B6C0-4F24A470260A}">
      <dgm:prSet/>
      <dgm:spPr/>
      <dgm:t>
        <a:bodyPr/>
        <a:lstStyle/>
        <a:p>
          <a:endParaRPr lang="en-US"/>
        </a:p>
      </dgm:t>
    </dgm:pt>
    <dgm:pt modelId="{285BE7DF-5199-44CC-BFD7-3D723A8806C2}">
      <dgm:prSet/>
      <dgm:spPr/>
      <dgm:t>
        <a:bodyPr/>
        <a:lstStyle/>
        <a:p>
          <a:r>
            <a:rPr lang="en-US"/>
            <a:t>Project Objectives and API Importance</a:t>
          </a:r>
        </a:p>
      </dgm:t>
    </dgm:pt>
    <dgm:pt modelId="{1090A514-B01D-43F0-854C-9A87018BF61E}" type="parTrans" cxnId="{CB1ED6EA-5EAA-46B2-A04D-9717102F8EF5}">
      <dgm:prSet/>
      <dgm:spPr/>
      <dgm:t>
        <a:bodyPr/>
        <a:lstStyle/>
        <a:p>
          <a:endParaRPr lang="en-US"/>
        </a:p>
      </dgm:t>
    </dgm:pt>
    <dgm:pt modelId="{DCDFCF39-E5F6-44B1-A0AB-52A4713012CF}" type="sibTrans" cxnId="{CB1ED6EA-5EAA-46B2-A04D-9717102F8EF5}">
      <dgm:prSet/>
      <dgm:spPr/>
      <dgm:t>
        <a:bodyPr/>
        <a:lstStyle/>
        <a:p>
          <a:endParaRPr lang="en-US"/>
        </a:p>
      </dgm:t>
    </dgm:pt>
    <dgm:pt modelId="{ECCE9615-0B91-40E3-ACCF-264BCB049395}">
      <dgm:prSet/>
      <dgm:spPr/>
      <dgm:t>
        <a:bodyPr/>
        <a:lstStyle/>
        <a:p>
          <a:r>
            <a:rPr lang="en-US"/>
            <a:t>API Functionality and Selection</a:t>
          </a:r>
        </a:p>
      </dgm:t>
    </dgm:pt>
    <dgm:pt modelId="{B0C4F39C-8D3E-47CD-B309-94D67A8C2075}" type="parTrans" cxnId="{B75EA7DE-BD0C-4716-BD68-90BE4994CED2}">
      <dgm:prSet/>
      <dgm:spPr/>
      <dgm:t>
        <a:bodyPr/>
        <a:lstStyle/>
        <a:p>
          <a:endParaRPr lang="en-US"/>
        </a:p>
      </dgm:t>
    </dgm:pt>
    <dgm:pt modelId="{F067ED4D-C6A7-4298-9BEE-1E40590C5A1E}" type="sibTrans" cxnId="{B75EA7DE-BD0C-4716-BD68-90BE4994CED2}">
      <dgm:prSet/>
      <dgm:spPr/>
      <dgm:t>
        <a:bodyPr/>
        <a:lstStyle/>
        <a:p>
          <a:endParaRPr lang="en-US"/>
        </a:p>
      </dgm:t>
    </dgm:pt>
    <dgm:pt modelId="{8D8C95F9-2163-4D88-AA74-071BD93A1D7B}">
      <dgm:prSet/>
      <dgm:spPr/>
      <dgm:t>
        <a:bodyPr/>
        <a:lstStyle/>
        <a:p>
          <a:r>
            <a:rPr lang="en-US"/>
            <a:t>Key User and Technical Requirements</a:t>
          </a:r>
        </a:p>
      </dgm:t>
    </dgm:pt>
    <dgm:pt modelId="{7893056D-A0AE-49CD-9E84-06215D30C7C3}" type="parTrans" cxnId="{02284FD9-4B27-4951-8313-5D759F22C62F}">
      <dgm:prSet/>
      <dgm:spPr/>
      <dgm:t>
        <a:bodyPr/>
        <a:lstStyle/>
        <a:p>
          <a:endParaRPr lang="en-US"/>
        </a:p>
      </dgm:t>
    </dgm:pt>
    <dgm:pt modelId="{F7832DB5-3C63-4AAC-BBE5-8CD6CD890F84}" type="sibTrans" cxnId="{02284FD9-4B27-4951-8313-5D759F22C62F}">
      <dgm:prSet/>
      <dgm:spPr/>
      <dgm:t>
        <a:bodyPr/>
        <a:lstStyle/>
        <a:p>
          <a:endParaRPr lang="en-US"/>
        </a:p>
      </dgm:t>
    </dgm:pt>
    <dgm:pt modelId="{9AB8432E-FCB9-48D9-B84E-571FDCDAC050}">
      <dgm:prSet/>
      <dgm:spPr/>
      <dgm:t>
        <a:bodyPr/>
        <a:lstStyle/>
        <a:p>
          <a:r>
            <a:rPr lang="en-US"/>
            <a:t>Development Process</a:t>
          </a:r>
        </a:p>
      </dgm:t>
    </dgm:pt>
    <dgm:pt modelId="{8CAC4576-4F4F-4A05-BB49-72FA8E66DA4F}" type="parTrans" cxnId="{67F37E98-92FA-4F51-942C-3E6CA3A679C7}">
      <dgm:prSet/>
      <dgm:spPr/>
      <dgm:t>
        <a:bodyPr/>
        <a:lstStyle/>
        <a:p>
          <a:endParaRPr lang="en-US"/>
        </a:p>
      </dgm:t>
    </dgm:pt>
    <dgm:pt modelId="{43F4B5A1-A33B-450E-8358-E803521B0E6C}" type="sibTrans" cxnId="{67F37E98-92FA-4F51-942C-3E6CA3A679C7}">
      <dgm:prSet/>
      <dgm:spPr/>
      <dgm:t>
        <a:bodyPr/>
        <a:lstStyle/>
        <a:p>
          <a:endParaRPr lang="en-US"/>
        </a:p>
      </dgm:t>
    </dgm:pt>
    <dgm:pt modelId="{153CCDEE-72E1-4F66-ADBC-9E3C55609E3E}">
      <dgm:prSet/>
      <dgm:spPr/>
      <dgm:t>
        <a:bodyPr/>
        <a:lstStyle/>
        <a:p>
          <a:r>
            <a:rPr lang="en-US"/>
            <a:t>Demonstration</a:t>
          </a:r>
        </a:p>
      </dgm:t>
    </dgm:pt>
    <dgm:pt modelId="{ED33BD54-8DCA-48AE-BF58-A622D75EC701}" type="parTrans" cxnId="{4E24D888-37BC-41EE-B27E-B4A68B177F31}">
      <dgm:prSet/>
      <dgm:spPr/>
      <dgm:t>
        <a:bodyPr/>
        <a:lstStyle/>
        <a:p>
          <a:endParaRPr lang="en-US"/>
        </a:p>
      </dgm:t>
    </dgm:pt>
    <dgm:pt modelId="{A09B14D7-E52B-4289-B6D5-FF9560C50EBF}" type="sibTrans" cxnId="{4E24D888-37BC-41EE-B27E-B4A68B177F31}">
      <dgm:prSet/>
      <dgm:spPr/>
      <dgm:t>
        <a:bodyPr/>
        <a:lstStyle/>
        <a:p>
          <a:endParaRPr lang="en-US"/>
        </a:p>
      </dgm:t>
    </dgm:pt>
    <dgm:pt modelId="{9164E653-1A00-4279-B632-7E43D18B59E4}">
      <dgm:prSet/>
      <dgm:spPr/>
      <dgm:t>
        <a:bodyPr/>
        <a:lstStyle/>
        <a:p>
          <a:r>
            <a:rPr lang="en-US"/>
            <a:t>Reflection on Development Process</a:t>
          </a:r>
        </a:p>
      </dgm:t>
    </dgm:pt>
    <dgm:pt modelId="{C2F71927-0DDA-4008-A098-4F295B3FCBAB}" type="parTrans" cxnId="{74F8130E-F97C-45F7-9BB8-FB798EA1FD6E}">
      <dgm:prSet/>
      <dgm:spPr/>
      <dgm:t>
        <a:bodyPr/>
        <a:lstStyle/>
        <a:p>
          <a:endParaRPr lang="en-US"/>
        </a:p>
      </dgm:t>
    </dgm:pt>
    <dgm:pt modelId="{AF18ED41-1715-4BB8-9532-7FB70F23D5B9}" type="sibTrans" cxnId="{74F8130E-F97C-45F7-9BB8-FB798EA1FD6E}">
      <dgm:prSet/>
      <dgm:spPr/>
      <dgm:t>
        <a:bodyPr/>
        <a:lstStyle/>
        <a:p>
          <a:endParaRPr lang="en-US"/>
        </a:p>
      </dgm:t>
    </dgm:pt>
    <dgm:pt modelId="{A5B4D6B4-2A5C-4D03-B7CF-AAF2C21F1C80}">
      <dgm:prSet/>
      <dgm:spPr/>
      <dgm:t>
        <a:bodyPr/>
        <a:lstStyle/>
        <a:p>
          <a:r>
            <a:rPr lang="en-US"/>
            <a:t>Conclusion</a:t>
          </a:r>
        </a:p>
      </dgm:t>
    </dgm:pt>
    <dgm:pt modelId="{C5869D93-CE5C-4D92-8F7F-FFD9CD60EBAA}" type="parTrans" cxnId="{CD954EC4-1923-49B7-8440-23AF00B1ADEC}">
      <dgm:prSet/>
      <dgm:spPr/>
      <dgm:t>
        <a:bodyPr/>
        <a:lstStyle/>
        <a:p>
          <a:endParaRPr lang="en-US"/>
        </a:p>
      </dgm:t>
    </dgm:pt>
    <dgm:pt modelId="{815FF8D3-357F-493C-AADF-4C8C6AD124A7}" type="sibTrans" cxnId="{CD954EC4-1923-49B7-8440-23AF00B1ADEC}">
      <dgm:prSet/>
      <dgm:spPr/>
      <dgm:t>
        <a:bodyPr/>
        <a:lstStyle/>
        <a:p>
          <a:endParaRPr lang="en-US"/>
        </a:p>
      </dgm:t>
    </dgm:pt>
    <dgm:pt modelId="{052CB12E-07F6-40F2-8359-ACC71E086F42}">
      <dgm:prSet/>
      <dgm:spPr/>
      <dgm:t>
        <a:bodyPr/>
        <a:lstStyle/>
        <a:p>
          <a:r>
            <a:rPr lang="en-US"/>
            <a:t>References</a:t>
          </a:r>
        </a:p>
      </dgm:t>
    </dgm:pt>
    <dgm:pt modelId="{EEAE9C7F-A0A5-4D4C-8C07-FCB942F7ABAA}" type="parTrans" cxnId="{EC8C377F-9561-4CA2-B54E-E15F2D0BF511}">
      <dgm:prSet/>
      <dgm:spPr/>
      <dgm:t>
        <a:bodyPr/>
        <a:lstStyle/>
        <a:p>
          <a:endParaRPr lang="en-US"/>
        </a:p>
      </dgm:t>
    </dgm:pt>
    <dgm:pt modelId="{1E6063F5-5472-4D20-B2AD-8AA471236000}" type="sibTrans" cxnId="{EC8C377F-9561-4CA2-B54E-E15F2D0BF511}">
      <dgm:prSet/>
      <dgm:spPr/>
      <dgm:t>
        <a:bodyPr/>
        <a:lstStyle/>
        <a:p>
          <a:endParaRPr lang="en-US"/>
        </a:p>
      </dgm:t>
    </dgm:pt>
    <dgm:pt modelId="{6C719951-3BDA-4738-A45F-08FE1AD1286B}" type="pres">
      <dgm:prSet presAssocID="{ABC9B06F-F976-4FBD-B3F9-42D270003765}" presName="Name0" presStyleCnt="0">
        <dgm:presLayoutVars>
          <dgm:dir/>
          <dgm:resizeHandles val="exact"/>
        </dgm:presLayoutVars>
      </dgm:prSet>
      <dgm:spPr/>
    </dgm:pt>
    <dgm:pt modelId="{0D53E468-681C-4D17-AE02-FDD2D697B41E}" type="pres">
      <dgm:prSet presAssocID="{27134AD3-A837-4728-91CC-0A17CDE35FCB}" presName="node" presStyleLbl="node1" presStyleIdx="0" presStyleCnt="9">
        <dgm:presLayoutVars>
          <dgm:bulletEnabled val="1"/>
        </dgm:presLayoutVars>
      </dgm:prSet>
      <dgm:spPr/>
    </dgm:pt>
    <dgm:pt modelId="{D65978FB-C795-4680-B255-740D20F06B95}" type="pres">
      <dgm:prSet presAssocID="{2ADA6AE6-76F4-4AD5-A435-8E8E159DA64A}" presName="sibTrans" presStyleLbl="sibTrans1D1" presStyleIdx="0" presStyleCnt="8"/>
      <dgm:spPr/>
    </dgm:pt>
    <dgm:pt modelId="{FE9206F1-3824-4EB0-A634-8201898EF3B7}" type="pres">
      <dgm:prSet presAssocID="{2ADA6AE6-76F4-4AD5-A435-8E8E159DA64A}" presName="connectorText" presStyleLbl="sibTrans1D1" presStyleIdx="0" presStyleCnt="8"/>
      <dgm:spPr/>
    </dgm:pt>
    <dgm:pt modelId="{D02B99F5-749F-4472-8427-1C0DA48636CB}" type="pres">
      <dgm:prSet presAssocID="{285BE7DF-5199-44CC-BFD7-3D723A8806C2}" presName="node" presStyleLbl="node1" presStyleIdx="1" presStyleCnt="9">
        <dgm:presLayoutVars>
          <dgm:bulletEnabled val="1"/>
        </dgm:presLayoutVars>
      </dgm:prSet>
      <dgm:spPr/>
    </dgm:pt>
    <dgm:pt modelId="{E1EB2A6C-DE73-4E6E-886B-5CC9C99CCDF6}" type="pres">
      <dgm:prSet presAssocID="{DCDFCF39-E5F6-44B1-A0AB-52A4713012CF}" presName="sibTrans" presStyleLbl="sibTrans1D1" presStyleIdx="1" presStyleCnt="8"/>
      <dgm:spPr/>
    </dgm:pt>
    <dgm:pt modelId="{7AA0F31F-6FAD-43A0-A84F-57E1B5317C8C}" type="pres">
      <dgm:prSet presAssocID="{DCDFCF39-E5F6-44B1-A0AB-52A4713012CF}" presName="connectorText" presStyleLbl="sibTrans1D1" presStyleIdx="1" presStyleCnt="8"/>
      <dgm:spPr/>
    </dgm:pt>
    <dgm:pt modelId="{7008A3CC-4D07-4ADD-93E6-81324B58375E}" type="pres">
      <dgm:prSet presAssocID="{ECCE9615-0B91-40E3-ACCF-264BCB049395}" presName="node" presStyleLbl="node1" presStyleIdx="2" presStyleCnt="9">
        <dgm:presLayoutVars>
          <dgm:bulletEnabled val="1"/>
        </dgm:presLayoutVars>
      </dgm:prSet>
      <dgm:spPr/>
    </dgm:pt>
    <dgm:pt modelId="{78D6CB07-2BFC-4BBA-A325-1AA3D8A68ADF}" type="pres">
      <dgm:prSet presAssocID="{F067ED4D-C6A7-4298-9BEE-1E40590C5A1E}" presName="sibTrans" presStyleLbl="sibTrans1D1" presStyleIdx="2" presStyleCnt="8"/>
      <dgm:spPr/>
    </dgm:pt>
    <dgm:pt modelId="{E3DAA2C6-4DA8-4AE8-86C0-C640D3922935}" type="pres">
      <dgm:prSet presAssocID="{F067ED4D-C6A7-4298-9BEE-1E40590C5A1E}" presName="connectorText" presStyleLbl="sibTrans1D1" presStyleIdx="2" presStyleCnt="8"/>
      <dgm:spPr/>
    </dgm:pt>
    <dgm:pt modelId="{FC3F5D6F-E206-499B-8867-3622F1427B12}" type="pres">
      <dgm:prSet presAssocID="{8D8C95F9-2163-4D88-AA74-071BD93A1D7B}" presName="node" presStyleLbl="node1" presStyleIdx="3" presStyleCnt="9">
        <dgm:presLayoutVars>
          <dgm:bulletEnabled val="1"/>
        </dgm:presLayoutVars>
      </dgm:prSet>
      <dgm:spPr/>
    </dgm:pt>
    <dgm:pt modelId="{5D3F3FE4-3B8F-4080-BEE2-41B03EECB6CC}" type="pres">
      <dgm:prSet presAssocID="{F7832DB5-3C63-4AAC-BBE5-8CD6CD890F84}" presName="sibTrans" presStyleLbl="sibTrans1D1" presStyleIdx="3" presStyleCnt="8"/>
      <dgm:spPr/>
    </dgm:pt>
    <dgm:pt modelId="{6EF04C79-C64D-441C-92E8-DCD0417BA7CC}" type="pres">
      <dgm:prSet presAssocID="{F7832DB5-3C63-4AAC-BBE5-8CD6CD890F84}" presName="connectorText" presStyleLbl="sibTrans1D1" presStyleIdx="3" presStyleCnt="8"/>
      <dgm:spPr/>
    </dgm:pt>
    <dgm:pt modelId="{43AE6A68-4E8B-4AD6-9EFB-E2D6FE978C1B}" type="pres">
      <dgm:prSet presAssocID="{9AB8432E-FCB9-48D9-B84E-571FDCDAC050}" presName="node" presStyleLbl="node1" presStyleIdx="4" presStyleCnt="9">
        <dgm:presLayoutVars>
          <dgm:bulletEnabled val="1"/>
        </dgm:presLayoutVars>
      </dgm:prSet>
      <dgm:spPr/>
    </dgm:pt>
    <dgm:pt modelId="{06FC0631-6916-435E-939D-D0B794365806}" type="pres">
      <dgm:prSet presAssocID="{43F4B5A1-A33B-450E-8358-E803521B0E6C}" presName="sibTrans" presStyleLbl="sibTrans1D1" presStyleIdx="4" presStyleCnt="8"/>
      <dgm:spPr/>
    </dgm:pt>
    <dgm:pt modelId="{89B2D73C-58B9-4FBD-A40B-3FEA485E0DB3}" type="pres">
      <dgm:prSet presAssocID="{43F4B5A1-A33B-450E-8358-E803521B0E6C}" presName="connectorText" presStyleLbl="sibTrans1D1" presStyleIdx="4" presStyleCnt="8"/>
      <dgm:spPr/>
    </dgm:pt>
    <dgm:pt modelId="{D800D290-CB46-4291-AAEA-4C7CA04FF96F}" type="pres">
      <dgm:prSet presAssocID="{153CCDEE-72E1-4F66-ADBC-9E3C55609E3E}" presName="node" presStyleLbl="node1" presStyleIdx="5" presStyleCnt="9">
        <dgm:presLayoutVars>
          <dgm:bulletEnabled val="1"/>
        </dgm:presLayoutVars>
      </dgm:prSet>
      <dgm:spPr/>
    </dgm:pt>
    <dgm:pt modelId="{4CAE9C06-FB8C-4B1B-85BE-CAC75DBD3B7A}" type="pres">
      <dgm:prSet presAssocID="{A09B14D7-E52B-4289-B6D5-FF9560C50EBF}" presName="sibTrans" presStyleLbl="sibTrans1D1" presStyleIdx="5" presStyleCnt="8"/>
      <dgm:spPr/>
    </dgm:pt>
    <dgm:pt modelId="{C064710D-4342-453E-90BC-6BC017938530}" type="pres">
      <dgm:prSet presAssocID="{A09B14D7-E52B-4289-B6D5-FF9560C50EBF}" presName="connectorText" presStyleLbl="sibTrans1D1" presStyleIdx="5" presStyleCnt="8"/>
      <dgm:spPr/>
    </dgm:pt>
    <dgm:pt modelId="{609F9F35-2B25-45F5-8664-785393E8C588}" type="pres">
      <dgm:prSet presAssocID="{9164E653-1A00-4279-B632-7E43D18B59E4}" presName="node" presStyleLbl="node1" presStyleIdx="6" presStyleCnt="9">
        <dgm:presLayoutVars>
          <dgm:bulletEnabled val="1"/>
        </dgm:presLayoutVars>
      </dgm:prSet>
      <dgm:spPr/>
    </dgm:pt>
    <dgm:pt modelId="{9B1127EA-43B5-4BB2-BB6A-1FAC2FB7FC12}" type="pres">
      <dgm:prSet presAssocID="{AF18ED41-1715-4BB8-9532-7FB70F23D5B9}" presName="sibTrans" presStyleLbl="sibTrans1D1" presStyleIdx="6" presStyleCnt="8"/>
      <dgm:spPr/>
    </dgm:pt>
    <dgm:pt modelId="{EB7E26B8-2A79-42C2-BC27-2EEE9DF76430}" type="pres">
      <dgm:prSet presAssocID="{AF18ED41-1715-4BB8-9532-7FB70F23D5B9}" presName="connectorText" presStyleLbl="sibTrans1D1" presStyleIdx="6" presStyleCnt="8"/>
      <dgm:spPr/>
    </dgm:pt>
    <dgm:pt modelId="{F636AACA-1730-4BCA-A10D-C89136C29CBB}" type="pres">
      <dgm:prSet presAssocID="{A5B4D6B4-2A5C-4D03-B7CF-AAF2C21F1C80}" presName="node" presStyleLbl="node1" presStyleIdx="7" presStyleCnt="9">
        <dgm:presLayoutVars>
          <dgm:bulletEnabled val="1"/>
        </dgm:presLayoutVars>
      </dgm:prSet>
      <dgm:spPr/>
    </dgm:pt>
    <dgm:pt modelId="{D7990093-3EEC-4F63-8600-802AA8EB3B56}" type="pres">
      <dgm:prSet presAssocID="{815FF8D3-357F-493C-AADF-4C8C6AD124A7}" presName="sibTrans" presStyleLbl="sibTrans1D1" presStyleIdx="7" presStyleCnt="8"/>
      <dgm:spPr/>
    </dgm:pt>
    <dgm:pt modelId="{D428AACB-8386-472B-B1D1-17C1B4594C55}" type="pres">
      <dgm:prSet presAssocID="{815FF8D3-357F-493C-AADF-4C8C6AD124A7}" presName="connectorText" presStyleLbl="sibTrans1D1" presStyleIdx="7" presStyleCnt="8"/>
      <dgm:spPr/>
    </dgm:pt>
    <dgm:pt modelId="{200C236D-DF1A-4565-955A-146AF4B229F4}" type="pres">
      <dgm:prSet presAssocID="{052CB12E-07F6-40F2-8359-ACC71E086F42}" presName="node" presStyleLbl="node1" presStyleIdx="8" presStyleCnt="9">
        <dgm:presLayoutVars>
          <dgm:bulletEnabled val="1"/>
        </dgm:presLayoutVars>
      </dgm:prSet>
      <dgm:spPr/>
    </dgm:pt>
  </dgm:ptLst>
  <dgm:cxnLst>
    <dgm:cxn modelId="{B3EFC104-D314-40BE-A902-648D36822B2A}" type="presOf" srcId="{2ADA6AE6-76F4-4AD5-A435-8E8E159DA64A}" destId="{D65978FB-C795-4680-B255-740D20F06B95}" srcOrd="0" destOrd="0" presId="urn:microsoft.com/office/officeart/2016/7/layout/RepeatingBendingProcessNew"/>
    <dgm:cxn modelId="{35766806-9863-4E40-BC93-3FD961631D97}" type="presOf" srcId="{052CB12E-07F6-40F2-8359-ACC71E086F42}" destId="{200C236D-DF1A-4565-955A-146AF4B229F4}" srcOrd="0" destOrd="0" presId="urn:microsoft.com/office/officeart/2016/7/layout/RepeatingBendingProcessNew"/>
    <dgm:cxn modelId="{B241B10B-253D-407D-9DB3-86F08B6CC0F1}" type="presOf" srcId="{F7832DB5-3C63-4AAC-BBE5-8CD6CD890F84}" destId="{6EF04C79-C64D-441C-92E8-DCD0417BA7CC}" srcOrd="1" destOrd="0" presId="urn:microsoft.com/office/officeart/2016/7/layout/RepeatingBendingProcessNew"/>
    <dgm:cxn modelId="{74F8130E-F97C-45F7-9BB8-FB798EA1FD6E}" srcId="{ABC9B06F-F976-4FBD-B3F9-42D270003765}" destId="{9164E653-1A00-4279-B632-7E43D18B59E4}" srcOrd="6" destOrd="0" parTransId="{C2F71927-0DDA-4008-A098-4F295B3FCBAB}" sibTransId="{AF18ED41-1715-4BB8-9532-7FB70F23D5B9}"/>
    <dgm:cxn modelId="{010FB11E-CC82-425B-A9E5-285247230561}" type="presOf" srcId="{F067ED4D-C6A7-4298-9BEE-1E40590C5A1E}" destId="{E3DAA2C6-4DA8-4AE8-86C0-C640D3922935}" srcOrd="1" destOrd="0" presId="urn:microsoft.com/office/officeart/2016/7/layout/RepeatingBendingProcessNew"/>
    <dgm:cxn modelId="{3783DB20-B2D7-4C0D-A9D7-45CE25E54473}" type="presOf" srcId="{A09B14D7-E52B-4289-B6D5-FF9560C50EBF}" destId="{4CAE9C06-FB8C-4B1B-85BE-CAC75DBD3B7A}" srcOrd="0" destOrd="0" presId="urn:microsoft.com/office/officeart/2016/7/layout/RepeatingBendingProcessNew"/>
    <dgm:cxn modelId="{5DAE402C-F7EA-42F0-A580-959D91CFF524}" type="presOf" srcId="{DCDFCF39-E5F6-44B1-A0AB-52A4713012CF}" destId="{7AA0F31F-6FAD-43A0-A84F-57E1B5317C8C}" srcOrd="1" destOrd="0" presId="urn:microsoft.com/office/officeart/2016/7/layout/RepeatingBendingProcessNew"/>
    <dgm:cxn modelId="{BED76D5D-0AB8-42C5-A28D-BC002984C9B0}" type="presOf" srcId="{DCDFCF39-E5F6-44B1-A0AB-52A4713012CF}" destId="{E1EB2A6C-DE73-4E6E-886B-5CC9C99CCDF6}" srcOrd="0" destOrd="0" presId="urn:microsoft.com/office/officeart/2016/7/layout/RepeatingBendingProcessNew"/>
    <dgm:cxn modelId="{7D8DAC43-BD07-44D6-82AF-53AE9B51E134}" type="presOf" srcId="{A5B4D6B4-2A5C-4D03-B7CF-AAF2C21F1C80}" destId="{F636AACA-1730-4BCA-A10D-C89136C29CBB}" srcOrd="0" destOrd="0" presId="urn:microsoft.com/office/officeart/2016/7/layout/RepeatingBendingProcessNew"/>
    <dgm:cxn modelId="{B4283664-6CCD-4543-90B6-ED0BA08097AD}" type="presOf" srcId="{815FF8D3-357F-493C-AADF-4C8C6AD124A7}" destId="{D7990093-3EEC-4F63-8600-802AA8EB3B56}" srcOrd="0" destOrd="0" presId="urn:microsoft.com/office/officeart/2016/7/layout/RepeatingBendingProcessNew"/>
    <dgm:cxn modelId="{00AB6264-9D15-4B71-98AB-9E4FB03D2A09}" type="presOf" srcId="{ECCE9615-0B91-40E3-ACCF-264BCB049395}" destId="{7008A3CC-4D07-4ADD-93E6-81324B58375E}" srcOrd="0" destOrd="0" presId="urn:microsoft.com/office/officeart/2016/7/layout/RepeatingBendingProcessNew"/>
    <dgm:cxn modelId="{DEB9764B-59CF-4E62-8350-7879093FE78E}" type="presOf" srcId="{2ADA6AE6-76F4-4AD5-A435-8E8E159DA64A}" destId="{FE9206F1-3824-4EB0-A634-8201898EF3B7}" srcOrd="1" destOrd="0" presId="urn:microsoft.com/office/officeart/2016/7/layout/RepeatingBendingProcessNew"/>
    <dgm:cxn modelId="{BBDF1D6C-5552-4D19-B0E6-04902FD5E64B}" type="presOf" srcId="{9AB8432E-FCB9-48D9-B84E-571FDCDAC050}" destId="{43AE6A68-4E8B-4AD6-9EFB-E2D6FE978C1B}" srcOrd="0" destOrd="0" presId="urn:microsoft.com/office/officeart/2016/7/layout/RepeatingBendingProcessNew"/>
    <dgm:cxn modelId="{FA80CE6D-081D-4231-8A86-4DB55B19B1C4}" type="presOf" srcId="{27134AD3-A837-4728-91CC-0A17CDE35FCB}" destId="{0D53E468-681C-4D17-AE02-FDD2D697B41E}" srcOrd="0" destOrd="0" presId="urn:microsoft.com/office/officeart/2016/7/layout/RepeatingBendingProcessNew"/>
    <dgm:cxn modelId="{1F98FA53-7C77-4748-95FF-7F5F07A5A77F}" type="presOf" srcId="{153CCDEE-72E1-4F66-ADBC-9E3C55609E3E}" destId="{D800D290-CB46-4291-AAEA-4C7CA04FF96F}" srcOrd="0" destOrd="0" presId="urn:microsoft.com/office/officeart/2016/7/layout/RepeatingBendingProcessNew"/>
    <dgm:cxn modelId="{AE399856-CD05-416D-A89E-F5EE9B424CE0}" type="presOf" srcId="{43F4B5A1-A33B-450E-8358-E803521B0E6C}" destId="{06FC0631-6916-435E-939D-D0B794365806}" srcOrd="0" destOrd="0" presId="urn:microsoft.com/office/officeart/2016/7/layout/RepeatingBendingProcessNew"/>
    <dgm:cxn modelId="{EC8C377F-9561-4CA2-B54E-E15F2D0BF511}" srcId="{ABC9B06F-F976-4FBD-B3F9-42D270003765}" destId="{052CB12E-07F6-40F2-8359-ACC71E086F42}" srcOrd="8" destOrd="0" parTransId="{EEAE9C7F-A0A5-4D4C-8C07-FCB942F7ABAA}" sibTransId="{1E6063F5-5472-4D20-B2AD-8AA471236000}"/>
    <dgm:cxn modelId="{64090886-C73B-45A3-AC43-3F35FE4EEBF7}" type="presOf" srcId="{F067ED4D-C6A7-4298-9BEE-1E40590C5A1E}" destId="{78D6CB07-2BFC-4BBA-A325-1AA3D8A68ADF}" srcOrd="0" destOrd="0" presId="urn:microsoft.com/office/officeart/2016/7/layout/RepeatingBendingProcessNew"/>
    <dgm:cxn modelId="{4E24D888-37BC-41EE-B27E-B4A68B177F31}" srcId="{ABC9B06F-F976-4FBD-B3F9-42D270003765}" destId="{153CCDEE-72E1-4F66-ADBC-9E3C55609E3E}" srcOrd="5" destOrd="0" parTransId="{ED33BD54-8DCA-48AE-BF58-A622D75EC701}" sibTransId="{A09B14D7-E52B-4289-B6D5-FF9560C50EBF}"/>
    <dgm:cxn modelId="{33528C89-1658-42DB-9DC5-9CF17EF3A516}" type="presOf" srcId="{F7832DB5-3C63-4AAC-BBE5-8CD6CD890F84}" destId="{5D3F3FE4-3B8F-4080-BEE2-41B03EECB6CC}" srcOrd="0" destOrd="0" presId="urn:microsoft.com/office/officeart/2016/7/layout/RepeatingBendingProcessNew"/>
    <dgm:cxn modelId="{67F37E98-92FA-4F51-942C-3E6CA3A679C7}" srcId="{ABC9B06F-F976-4FBD-B3F9-42D270003765}" destId="{9AB8432E-FCB9-48D9-B84E-571FDCDAC050}" srcOrd="4" destOrd="0" parTransId="{8CAC4576-4F4F-4A05-BB49-72FA8E66DA4F}" sibTransId="{43F4B5A1-A33B-450E-8358-E803521B0E6C}"/>
    <dgm:cxn modelId="{CFCF1A9D-21F8-41B5-806E-435BACD7D50B}" type="presOf" srcId="{AF18ED41-1715-4BB8-9532-7FB70F23D5B9}" destId="{EB7E26B8-2A79-42C2-BC27-2EEE9DF76430}" srcOrd="1" destOrd="0" presId="urn:microsoft.com/office/officeart/2016/7/layout/RepeatingBendingProcessNew"/>
    <dgm:cxn modelId="{EC3A5EA4-3DE0-4414-986C-772B34C8738B}" type="presOf" srcId="{8D8C95F9-2163-4D88-AA74-071BD93A1D7B}" destId="{FC3F5D6F-E206-499B-8867-3622F1427B12}" srcOrd="0" destOrd="0" presId="urn:microsoft.com/office/officeart/2016/7/layout/RepeatingBendingProcessNew"/>
    <dgm:cxn modelId="{334CB2B1-147F-4FFF-9996-25C5BB3E45E8}" type="presOf" srcId="{9164E653-1A00-4279-B632-7E43D18B59E4}" destId="{609F9F35-2B25-45F5-8664-785393E8C588}" srcOrd="0" destOrd="0" presId="urn:microsoft.com/office/officeart/2016/7/layout/RepeatingBendingProcessNew"/>
    <dgm:cxn modelId="{209C5ABB-58FE-4462-A717-D2D5D27DFA52}" type="presOf" srcId="{815FF8D3-357F-493C-AADF-4C8C6AD124A7}" destId="{D428AACB-8386-472B-B1D1-17C1B4594C55}" srcOrd="1" destOrd="0" presId="urn:microsoft.com/office/officeart/2016/7/layout/RepeatingBendingProcessNew"/>
    <dgm:cxn modelId="{CD954EC4-1923-49B7-8440-23AF00B1ADEC}" srcId="{ABC9B06F-F976-4FBD-B3F9-42D270003765}" destId="{A5B4D6B4-2A5C-4D03-B7CF-AAF2C21F1C80}" srcOrd="7" destOrd="0" parTransId="{C5869D93-CE5C-4D92-8F7F-FFD9CD60EBAA}" sibTransId="{815FF8D3-357F-493C-AADF-4C8C6AD124A7}"/>
    <dgm:cxn modelId="{8E25B8D2-9925-4AF1-93B9-0F8507005779}" type="presOf" srcId="{ABC9B06F-F976-4FBD-B3F9-42D270003765}" destId="{6C719951-3BDA-4738-A45F-08FE1AD1286B}" srcOrd="0" destOrd="0" presId="urn:microsoft.com/office/officeart/2016/7/layout/RepeatingBendingProcessNew"/>
    <dgm:cxn modelId="{02284FD9-4B27-4951-8313-5D759F22C62F}" srcId="{ABC9B06F-F976-4FBD-B3F9-42D270003765}" destId="{8D8C95F9-2163-4D88-AA74-071BD93A1D7B}" srcOrd="3" destOrd="0" parTransId="{7893056D-A0AE-49CD-9E84-06215D30C7C3}" sibTransId="{F7832DB5-3C63-4AAC-BBE5-8CD6CD890F84}"/>
    <dgm:cxn modelId="{B75EA7DE-BD0C-4716-BD68-90BE4994CED2}" srcId="{ABC9B06F-F976-4FBD-B3F9-42D270003765}" destId="{ECCE9615-0B91-40E3-ACCF-264BCB049395}" srcOrd="2" destOrd="0" parTransId="{B0C4F39C-8D3E-47CD-B309-94D67A8C2075}" sibTransId="{F067ED4D-C6A7-4298-9BEE-1E40590C5A1E}"/>
    <dgm:cxn modelId="{3A63BFE0-5E8F-484C-B6C0-4F24A470260A}" srcId="{ABC9B06F-F976-4FBD-B3F9-42D270003765}" destId="{27134AD3-A837-4728-91CC-0A17CDE35FCB}" srcOrd="0" destOrd="0" parTransId="{624DC938-0197-47AD-8BC5-9ED34BE722C5}" sibTransId="{2ADA6AE6-76F4-4AD5-A435-8E8E159DA64A}"/>
    <dgm:cxn modelId="{CB1ED6EA-5EAA-46B2-A04D-9717102F8EF5}" srcId="{ABC9B06F-F976-4FBD-B3F9-42D270003765}" destId="{285BE7DF-5199-44CC-BFD7-3D723A8806C2}" srcOrd="1" destOrd="0" parTransId="{1090A514-B01D-43F0-854C-9A87018BF61E}" sibTransId="{DCDFCF39-E5F6-44B1-A0AB-52A4713012CF}"/>
    <dgm:cxn modelId="{7C16E9EE-7804-4E6E-8255-250072F0C256}" type="presOf" srcId="{AF18ED41-1715-4BB8-9532-7FB70F23D5B9}" destId="{9B1127EA-43B5-4BB2-BB6A-1FAC2FB7FC12}" srcOrd="0" destOrd="0" presId="urn:microsoft.com/office/officeart/2016/7/layout/RepeatingBendingProcessNew"/>
    <dgm:cxn modelId="{F8BCF7F7-7A52-440C-9B31-FBBDBFD8752D}" type="presOf" srcId="{285BE7DF-5199-44CC-BFD7-3D723A8806C2}" destId="{D02B99F5-749F-4472-8427-1C0DA48636CB}" srcOrd="0" destOrd="0" presId="urn:microsoft.com/office/officeart/2016/7/layout/RepeatingBendingProcessNew"/>
    <dgm:cxn modelId="{128CDAF9-907E-4F63-B8B2-30903957A74E}" type="presOf" srcId="{43F4B5A1-A33B-450E-8358-E803521B0E6C}" destId="{89B2D73C-58B9-4FBD-A40B-3FEA485E0DB3}" srcOrd="1" destOrd="0" presId="urn:microsoft.com/office/officeart/2016/7/layout/RepeatingBendingProcessNew"/>
    <dgm:cxn modelId="{1ECBA8FB-7183-4C6B-A4AB-A601158B6822}" type="presOf" srcId="{A09B14D7-E52B-4289-B6D5-FF9560C50EBF}" destId="{C064710D-4342-453E-90BC-6BC017938530}" srcOrd="1" destOrd="0" presId="urn:microsoft.com/office/officeart/2016/7/layout/RepeatingBendingProcessNew"/>
    <dgm:cxn modelId="{6D59C0F3-3E33-4F12-A80D-FC7E506168FE}" type="presParOf" srcId="{6C719951-3BDA-4738-A45F-08FE1AD1286B}" destId="{0D53E468-681C-4D17-AE02-FDD2D697B41E}" srcOrd="0" destOrd="0" presId="urn:microsoft.com/office/officeart/2016/7/layout/RepeatingBendingProcessNew"/>
    <dgm:cxn modelId="{A4043FE8-EDBE-4F32-ACDC-01F5A44E03A9}" type="presParOf" srcId="{6C719951-3BDA-4738-A45F-08FE1AD1286B}" destId="{D65978FB-C795-4680-B255-740D20F06B95}" srcOrd="1" destOrd="0" presId="urn:microsoft.com/office/officeart/2016/7/layout/RepeatingBendingProcessNew"/>
    <dgm:cxn modelId="{9A3D2B6D-3F89-4275-888B-87BE4BF79A24}" type="presParOf" srcId="{D65978FB-C795-4680-B255-740D20F06B95}" destId="{FE9206F1-3824-4EB0-A634-8201898EF3B7}" srcOrd="0" destOrd="0" presId="urn:microsoft.com/office/officeart/2016/7/layout/RepeatingBendingProcessNew"/>
    <dgm:cxn modelId="{DCE264AE-8B4C-4BB4-AFF0-D2279F3C6E3A}" type="presParOf" srcId="{6C719951-3BDA-4738-A45F-08FE1AD1286B}" destId="{D02B99F5-749F-4472-8427-1C0DA48636CB}" srcOrd="2" destOrd="0" presId="urn:microsoft.com/office/officeart/2016/7/layout/RepeatingBendingProcessNew"/>
    <dgm:cxn modelId="{C0351ADD-EFD3-45D7-A05F-197E90437978}" type="presParOf" srcId="{6C719951-3BDA-4738-A45F-08FE1AD1286B}" destId="{E1EB2A6C-DE73-4E6E-886B-5CC9C99CCDF6}" srcOrd="3" destOrd="0" presId="urn:microsoft.com/office/officeart/2016/7/layout/RepeatingBendingProcessNew"/>
    <dgm:cxn modelId="{E03F613B-6E95-4F70-93C2-C2BFAFF96464}" type="presParOf" srcId="{E1EB2A6C-DE73-4E6E-886B-5CC9C99CCDF6}" destId="{7AA0F31F-6FAD-43A0-A84F-57E1B5317C8C}" srcOrd="0" destOrd="0" presId="urn:microsoft.com/office/officeart/2016/7/layout/RepeatingBendingProcessNew"/>
    <dgm:cxn modelId="{166B5B51-AE71-497F-9220-A455B2382132}" type="presParOf" srcId="{6C719951-3BDA-4738-A45F-08FE1AD1286B}" destId="{7008A3CC-4D07-4ADD-93E6-81324B58375E}" srcOrd="4" destOrd="0" presId="urn:microsoft.com/office/officeart/2016/7/layout/RepeatingBendingProcessNew"/>
    <dgm:cxn modelId="{342CBB45-4D03-477C-B536-1CED1919DEFA}" type="presParOf" srcId="{6C719951-3BDA-4738-A45F-08FE1AD1286B}" destId="{78D6CB07-2BFC-4BBA-A325-1AA3D8A68ADF}" srcOrd="5" destOrd="0" presId="urn:microsoft.com/office/officeart/2016/7/layout/RepeatingBendingProcessNew"/>
    <dgm:cxn modelId="{74280E38-8DCC-402E-838C-BDBF7CECF002}" type="presParOf" srcId="{78D6CB07-2BFC-4BBA-A325-1AA3D8A68ADF}" destId="{E3DAA2C6-4DA8-4AE8-86C0-C640D3922935}" srcOrd="0" destOrd="0" presId="urn:microsoft.com/office/officeart/2016/7/layout/RepeatingBendingProcessNew"/>
    <dgm:cxn modelId="{1B58C405-3B7D-4E74-8523-2438E6526F81}" type="presParOf" srcId="{6C719951-3BDA-4738-A45F-08FE1AD1286B}" destId="{FC3F5D6F-E206-499B-8867-3622F1427B12}" srcOrd="6" destOrd="0" presId="urn:microsoft.com/office/officeart/2016/7/layout/RepeatingBendingProcessNew"/>
    <dgm:cxn modelId="{624BD178-27DC-4B76-B625-54CB444B3350}" type="presParOf" srcId="{6C719951-3BDA-4738-A45F-08FE1AD1286B}" destId="{5D3F3FE4-3B8F-4080-BEE2-41B03EECB6CC}" srcOrd="7" destOrd="0" presId="urn:microsoft.com/office/officeart/2016/7/layout/RepeatingBendingProcessNew"/>
    <dgm:cxn modelId="{D7B5607E-30E0-427C-870A-E48BDE8158A1}" type="presParOf" srcId="{5D3F3FE4-3B8F-4080-BEE2-41B03EECB6CC}" destId="{6EF04C79-C64D-441C-92E8-DCD0417BA7CC}" srcOrd="0" destOrd="0" presId="urn:microsoft.com/office/officeart/2016/7/layout/RepeatingBendingProcessNew"/>
    <dgm:cxn modelId="{088020E7-7DED-4501-BDCA-0BD1888B6ECD}" type="presParOf" srcId="{6C719951-3BDA-4738-A45F-08FE1AD1286B}" destId="{43AE6A68-4E8B-4AD6-9EFB-E2D6FE978C1B}" srcOrd="8" destOrd="0" presId="urn:microsoft.com/office/officeart/2016/7/layout/RepeatingBendingProcessNew"/>
    <dgm:cxn modelId="{2AD4B627-3CCD-4BAB-89BF-3D5597EE0921}" type="presParOf" srcId="{6C719951-3BDA-4738-A45F-08FE1AD1286B}" destId="{06FC0631-6916-435E-939D-D0B794365806}" srcOrd="9" destOrd="0" presId="urn:microsoft.com/office/officeart/2016/7/layout/RepeatingBendingProcessNew"/>
    <dgm:cxn modelId="{251D3C45-7AC4-46A2-BD61-8B86E1E4A3D0}" type="presParOf" srcId="{06FC0631-6916-435E-939D-D0B794365806}" destId="{89B2D73C-58B9-4FBD-A40B-3FEA485E0DB3}" srcOrd="0" destOrd="0" presId="urn:microsoft.com/office/officeart/2016/7/layout/RepeatingBendingProcessNew"/>
    <dgm:cxn modelId="{0DF7EE23-4E33-4E66-B49E-E5CB964ED1AB}" type="presParOf" srcId="{6C719951-3BDA-4738-A45F-08FE1AD1286B}" destId="{D800D290-CB46-4291-AAEA-4C7CA04FF96F}" srcOrd="10" destOrd="0" presId="urn:microsoft.com/office/officeart/2016/7/layout/RepeatingBendingProcessNew"/>
    <dgm:cxn modelId="{E8235A9D-8FEE-4D3F-A0D3-3672FA87FC92}" type="presParOf" srcId="{6C719951-3BDA-4738-A45F-08FE1AD1286B}" destId="{4CAE9C06-FB8C-4B1B-85BE-CAC75DBD3B7A}" srcOrd="11" destOrd="0" presId="urn:microsoft.com/office/officeart/2016/7/layout/RepeatingBendingProcessNew"/>
    <dgm:cxn modelId="{A99E8CEA-0C2B-41F8-996E-7019FAD52EB5}" type="presParOf" srcId="{4CAE9C06-FB8C-4B1B-85BE-CAC75DBD3B7A}" destId="{C064710D-4342-453E-90BC-6BC017938530}" srcOrd="0" destOrd="0" presId="urn:microsoft.com/office/officeart/2016/7/layout/RepeatingBendingProcessNew"/>
    <dgm:cxn modelId="{77500F7F-8BA0-4C42-9764-9CFF7758B9E6}" type="presParOf" srcId="{6C719951-3BDA-4738-A45F-08FE1AD1286B}" destId="{609F9F35-2B25-45F5-8664-785393E8C588}" srcOrd="12" destOrd="0" presId="urn:microsoft.com/office/officeart/2016/7/layout/RepeatingBendingProcessNew"/>
    <dgm:cxn modelId="{FFBF5788-46BA-4D53-8B6A-3E5483DBF4B9}" type="presParOf" srcId="{6C719951-3BDA-4738-A45F-08FE1AD1286B}" destId="{9B1127EA-43B5-4BB2-BB6A-1FAC2FB7FC12}" srcOrd="13" destOrd="0" presId="urn:microsoft.com/office/officeart/2016/7/layout/RepeatingBendingProcessNew"/>
    <dgm:cxn modelId="{2A26C972-B585-4BF3-B72D-05F7A05AC2F2}" type="presParOf" srcId="{9B1127EA-43B5-4BB2-BB6A-1FAC2FB7FC12}" destId="{EB7E26B8-2A79-42C2-BC27-2EEE9DF76430}" srcOrd="0" destOrd="0" presId="urn:microsoft.com/office/officeart/2016/7/layout/RepeatingBendingProcessNew"/>
    <dgm:cxn modelId="{51BCD77C-D80D-4DC9-A14D-8BDE5D33022E}" type="presParOf" srcId="{6C719951-3BDA-4738-A45F-08FE1AD1286B}" destId="{F636AACA-1730-4BCA-A10D-C89136C29CBB}" srcOrd="14" destOrd="0" presId="urn:microsoft.com/office/officeart/2016/7/layout/RepeatingBendingProcessNew"/>
    <dgm:cxn modelId="{3695499A-3883-4EC3-80FC-230856083672}" type="presParOf" srcId="{6C719951-3BDA-4738-A45F-08FE1AD1286B}" destId="{D7990093-3EEC-4F63-8600-802AA8EB3B56}" srcOrd="15" destOrd="0" presId="urn:microsoft.com/office/officeart/2016/7/layout/RepeatingBendingProcessNew"/>
    <dgm:cxn modelId="{73316B48-0562-459A-A644-4C56D5BDC582}" type="presParOf" srcId="{D7990093-3EEC-4F63-8600-802AA8EB3B56}" destId="{D428AACB-8386-472B-B1D1-17C1B4594C55}" srcOrd="0" destOrd="0" presId="urn:microsoft.com/office/officeart/2016/7/layout/RepeatingBendingProcessNew"/>
    <dgm:cxn modelId="{C6E519FD-119C-4BF5-892E-864730696C35}" type="presParOf" srcId="{6C719951-3BDA-4738-A45F-08FE1AD1286B}" destId="{200C236D-DF1A-4565-955A-146AF4B229F4}" srcOrd="1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B9E77F-F2F9-48F1-A828-1EAE2E226AB8}"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742FC7F6-2B00-40C7-81EF-1599058EFE5B}">
      <dgm:prSet/>
      <dgm:spPr/>
      <dgm:t>
        <a:bodyPr/>
        <a:lstStyle/>
        <a:p>
          <a:pPr>
            <a:defRPr b="1"/>
          </a:pPr>
          <a:r>
            <a:rPr lang="en-US" b="1"/>
            <a:t>Purpose of the Project:</a:t>
          </a:r>
          <a:endParaRPr lang="en-US"/>
        </a:p>
      </dgm:t>
    </dgm:pt>
    <dgm:pt modelId="{641070A5-1A8C-4865-AEA7-391B44177445}" type="parTrans" cxnId="{D9873E47-89AC-4269-A1B3-CFE28BB49907}">
      <dgm:prSet/>
      <dgm:spPr/>
      <dgm:t>
        <a:bodyPr/>
        <a:lstStyle/>
        <a:p>
          <a:endParaRPr lang="en-US"/>
        </a:p>
      </dgm:t>
    </dgm:pt>
    <dgm:pt modelId="{2847D824-1C35-46B2-BD5A-9829E3DF55D8}" type="sibTrans" cxnId="{D9873E47-89AC-4269-A1B3-CFE28BB49907}">
      <dgm:prSet/>
      <dgm:spPr/>
      <dgm:t>
        <a:bodyPr/>
        <a:lstStyle/>
        <a:p>
          <a:endParaRPr lang="en-US"/>
        </a:p>
      </dgm:t>
    </dgm:pt>
    <dgm:pt modelId="{2FC0A31B-7633-46A6-899B-B7E11267111D}">
      <dgm:prSet/>
      <dgm:spPr/>
      <dgm:t>
        <a:bodyPr/>
        <a:lstStyle/>
        <a:p>
          <a:r>
            <a:rPr lang="en-US" dirty="0"/>
            <a:t>The project intends to integrate Booking.com API into the application using C#, allowing for user-friendly hotel search and booking. </a:t>
          </a:r>
        </a:p>
      </dgm:t>
    </dgm:pt>
    <dgm:pt modelId="{FBCDAB7B-96A8-4E97-96AA-C03C93798D1A}" type="parTrans" cxnId="{049D2A68-86B4-420F-B11D-5DA65CDB64A1}">
      <dgm:prSet/>
      <dgm:spPr/>
      <dgm:t>
        <a:bodyPr/>
        <a:lstStyle/>
        <a:p>
          <a:endParaRPr lang="en-US"/>
        </a:p>
      </dgm:t>
    </dgm:pt>
    <dgm:pt modelId="{993F0700-67FB-4BB2-8095-C2548A4CEC7D}" type="sibTrans" cxnId="{049D2A68-86B4-420F-B11D-5DA65CDB64A1}">
      <dgm:prSet/>
      <dgm:spPr/>
      <dgm:t>
        <a:bodyPr/>
        <a:lstStyle/>
        <a:p>
          <a:endParaRPr lang="en-US"/>
        </a:p>
      </dgm:t>
    </dgm:pt>
    <dgm:pt modelId="{C6B8DDDA-93AC-48E8-8E8F-52390BF9C040}">
      <dgm:prSet/>
      <dgm:spPr/>
      <dgm:t>
        <a:bodyPr/>
        <a:lstStyle/>
        <a:p>
          <a:pPr>
            <a:defRPr b="1"/>
          </a:pPr>
          <a:r>
            <a:rPr lang="en-US" b="1"/>
            <a:t>Importance of APIs:</a:t>
          </a:r>
          <a:endParaRPr lang="en-US"/>
        </a:p>
      </dgm:t>
    </dgm:pt>
    <dgm:pt modelId="{20A37A95-A991-442D-B155-4C1A3A790ED4}" type="parTrans" cxnId="{AB95CA70-5F0E-4175-922E-7DB3F564C05B}">
      <dgm:prSet/>
      <dgm:spPr/>
      <dgm:t>
        <a:bodyPr/>
        <a:lstStyle/>
        <a:p>
          <a:endParaRPr lang="en-US"/>
        </a:p>
      </dgm:t>
    </dgm:pt>
    <dgm:pt modelId="{1EBB39FD-5336-41F9-B8D7-BEDEA8942353}" type="sibTrans" cxnId="{AB95CA70-5F0E-4175-922E-7DB3F564C05B}">
      <dgm:prSet/>
      <dgm:spPr/>
      <dgm:t>
        <a:bodyPr/>
        <a:lstStyle/>
        <a:p>
          <a:endParaRPr lang="en-US"/>
        </a:p>
      </dgm:t>
    </dgm:pt>
    <dgm:pt modelId="{FB47E647-7300-4451-A115-8A3C0F6360F5}">
      <dgm:prSet/>
      <dgm:spPr/>
      <dgm:t>
        <a:bodyPr/>
        <a:lstStyle/>
        <a:p>
          <a:r>
            <a:rPr lang="en-US"/>
            <a:t>APIs play a crucial role in modern software development, providing efficient communication between programs and improving functionality. </a:t>
          </a:r>
        </a:p>
      </dgm:t>
    </dgm:pt>
    <dgm:pt modelId="{F8237A4B-C21C-441E-8ED9-1B7AD8CA905B}" type="parTrans" cxnId="{60B6B26C-10F8-4EC5-9343-86B32AE317E3}">
      <dgm:prSet/>
      <dgm:spPr/>
      <dgm:t>
        <a:bodyPr/>
        <a:lstStyle/>
        <a:p>
          <a:endParaRPr lang="en-US"/>
        </a:p>
      </dgm:t>
    </dgm:pt>
    <dgm:pt modelId="{46624F59-8D7E-4F5E-BE6D-12E90BA9D74B}" type="sibTrans" cxnId="{60B6B26C-10F8-4EC5-9343-86B32AE317E3}">
      <dgm:prSet/>
      <dgm:spPr/>
      <dgm:t>
        <a:bodyPr/>
        <a:lstStyle/>
        <a:p>
          <a:endParaRPr lang="en-US"/>
        </a:p>
      </dgm:t>
    </dgm:pt>
    <dgm:pt modelId="{F8EBA8D9-33BF-40C3-91A2-FE6AAFAFCD46}">
      <dgm:prSet/>
      <dgm:spPr/>
      <dgm:t>
        <a:bodyPr/>
        <a:lstStyle/>
        <a:p>
          <a:pPr>
            <a:defRPr b="1"/>
          </a:pPr>
          <a:r>
            <a:rPr lang="en-US" b="1"/>
            <a:t>Key Features of the Application:</a:t>
          </a:r>
          <a:endParaRPr lang="en-US"/>
        </a:p>
      </dgm:t>
    </dgm:pt>
    <dgm:pt modelId="{ADEB5E3F-0E20-4DC5-B5B9-9ECB29CA31CA}" type="parTrans" cxnId="{E246A67B-FA3A-4FA2-9FA2-4B2BE3FFF2FE}">
      <dgm:prSet/>
      <dgm:spPr/>
      <dgm:t>
        <a:bodyPr/>
        <a:lstStyle/>
        <a:p>
          <a:endParaRPr lang="en-US"/>
        </a:p>
      </dgm:t>
    </dgm:pt>
    <dgm:pt modelId="{08308D8E-797A-479B-A6E3-47AAD6B5CD74}" type="sibTrans" cxnId="{E246A67B-FA3A-4FA2-9FA2-4B2BE3FFF2FE}">
      <dgm:prSet/>
      <dgm:spPr/>
      <dgm:t>
        <a:bodyPr/>
        <a:lstStyle/>
        <a:p>
          <a:endParaRPr lang="en-US"/>
        </a:p>
      </dgm:t>
    </dgm:pt>
    <dgm:pt modelId="{ED16C8B9-B9F6-4BA8-8247-DEE6D93E235C}">
      <dgm:prSet/>
      <dgm:spPr/>
      <dgm:t>
        <a:bodyPr/>
        <a:lstStyle/>
        <a:p>
          <a:r>
            <a:rPr lang="en-US"/>
            <a:t>The application includes several key features such as:</a:t>
          </a:r>
        </a:p>
      </dgm:t>
    </dgm:pt>
    <dgm:pt modelId="{946374AE-0AA0-4679-9B89-3CDBBA911C17}" type="parTrans" cxnId="{713921A5-1AB9-4880-A11C-8C4C1B4694F6}">
      <dgm:prSet/>
      <dgm:spPr/>
      <dgm:t>
        <a:bodyPr/>
        <a:lstStyle/>
        <a:p>
          <a:endParaRPr lang="en-US"/>
        </a:p>
      </dgm:t>
    </dgm:pt>
    <dgm:pt modelId="{9046B983-4FEE-4CA3-94ED-5D3E6240A61F}" type="sibTrans" cxnId="{713921A5-1AB9-4880-A11C-8C4C1B4694F6}">
      <dgm:prSet/>
      <dgm:spPr/>
      <dgm:t>
        <a:bodyPr/>
        <a:lstStyle/>
        <a:p>
          <a:endParaRPr lang="en-US"/>
        </a:p>
      </dgm:t>
    </dgm:pt>
    <dgm:pt modelId="{3F8623D4-B759-43C9-AE49-E658424FDC5A}">
      <dgm:prSet/>
      <dgm:spPr/>
      <dgm:t>
        <a:bodyPr/>
        <a:lstStyle/>
        <a:p>
          <a:r>
            <a:rPr lang="en-US" b="1"/>
            <a:t>Hotel Search: </a:t>
          </a:r>
          <a:r>
            <a:rPr lang="en-US"/>
            <a:t>You may search for rooms based on their location, price, and availability.  </a:t>
          </a:r>
        </a:p>
      </dgm:t>
    </dgm:pt>
    <dgm:pt modelId="{4F341B1A-B553-4E4C-AB92-6F8138671572}" type="parTrans" cxnId="{4058AF2D-DB2F-4F7A-B985-3657B425A2DF}">
      <dgm:prSet/>
      <dgm:spPr/>
      <dgm:t>
        <a:bodyPr/>
        <a:lstStyle/>
        <a:p>
          <a:endParaRPr lang="en-US"/>
        </a:p>
      </dgm:t>
    </dgm:pt>
    <dgm:pt modelId="{4F420797-24E3-4081-9868-85CD2CC8E268}" type="sibTrans" cxnId="{4058AF2D-DB2F-4F7A-B985-3657B425A2DF}">
      <dgm:prSet/>
      <dgm:spPr/>
      <dgm:t>
        <a:bodyPr/>
        <a:lstStyle/>
        <a:p>
          <a:endParaRPr lang="en-US"/>
        </a:p>
      </dgm:t>
    </dgm:pt>
    <dgm:pt modelId="{ACF794D7-6AC3-484C-8AFC-F261FDEEAA85}">
      <dgm:prSet/>
      <dgm:spPr/>
      <dgm:t>
        <a:bodyPr/>
        <a:lstStyle/>
        <a:p>
          <a:r>
            <a:rPr lang="en-US" b="1"/>
            <a:t>Room Availability: </a:t>
          </a:r>
          <a:r>
            <a:rPr lang="en-US"/>
            <a:t>The API supplies its clients with real-time information about currently available rooms at various hotels, allowing them to make booking decisions.  </a:t>
          </a:r>
        </a:p>
      </dgm:t>
    </dgm:pt>
    <dgm:pt modelId="{CF0BB91C-74CE-4824-9F78-8E1E0BF43F70}" type="parTrans" cxnId="{716277B2-76A6-442C-B1DC-66CF0EE3E369}">
      <dgm:prSet/>
      <dgm:spPr/>
      <dgm:t>
        <a:bodyPr/>
        <a:lstStyle/>
        <a:p>
          <a:endParaRPr lang="en-US"/>
        </a:p>
      </dgm:t>
    </dgm:pt>
    <dgm:pt modelId="{D313BFD2-3084-47F4-B9CE-4FDCDDB84430}" type="sibTrans" cxnId="{716277B2-76A6-442C-B1DC-66CF0EE3E369}">
      <dgm:prSet/>
      <dgm:spPr/>
      <dgm:t>
        <a:bodyPr/>
        <a:lstStyle/>
        <a:p>
          <a:endParaRPr lang="en-US"/>
        </a:p>
      </dgm:t>
    </dgm:pt>
    <dgm:pt modelId="{996089FA-F89A-4EBA-AE32-F77D5729D825}">
      <dgm:prSet/>
      <dgm:spPr/>
      <dgm:t>
        <a:bodyPr/>
        <a:lstStyle/>
        <a:p>
          <a:r>
            <a:rPr lang="en-US" b="1"/>
            <a:t>Customer reviews: </a:t>
          </a:r>
          <a:r>
            <a:rPr lang="en-US"/>
            <a:t>Guests may read evaluations provided by prior guests, which may offer them a great insight into the guest homes.</a:t>
          </a:r>
        </a:p>
      </dgm:t>
    </dgm:pt>
    <dgm:pt modelId="{9FFF9667-BA2A-43EF-8285-97B52A15094C}" type="parTrans" cxnId="{F4D940CF-06EC-4D99-B988-629A42B43805}">
      <dgm:prSet/>
      <dgm:spPr/>
      <dgm:t>
        <a:bodyPr/>
        <a:lstStyle/>
        <a:p>
          <a:endParaRPr lang="en-US"/>
        </a:p>
      </dgm:t>
    </dgm:pt>
    <dgm:pt modelId="{DE3B5834-6D2A-43A4-B04B-D20E6201F02A}" type="sibTrans" cxnId="{F4D940CF-06EC-4D99-B988-629A42B43805}">
      <dgm:prSet/>
      <dgm:spPr/>
      <dgm:t>
        <a:bodyPr/>
        <a:lstStyle/>
        <a:p>
          <a:endParaRPr lang="en-US"/>
        </a:p>
      </dgm:t>
    </dgm:pt>
    <dgm:pt modelId="{8ECCC88A-5965-4106-84CE-FE918B961D94}" type="pres">
      <dgm:prSet presAssocID="{E8B9E77F-F2F9-48F1-A828-1EAE2E226AB8}" presName="root" presStyleCnt="0">
        <dgm:presLayoutVars>
          <dgm:dir/>
          <dgm:resizeHandles val="exact"/>
        </dgm:presLayoutVars>
      </dgm:prSet>
      <dgm:spPr/>
    </dgm:pt>
    <dgm:pt modelId="{54CD1B0E-31CF-47E1-BB21-7D3E0A782385}" type="pres">
      <dgm:prSet presAssocID="{742FC7F6-2B00-40C7-81EF-1599058EFE5B}" presName="compNode" presStyleCnt="0"/>
      <dgm:spPr/>
    </dgm:pt>
    <dgm:pt modelId="{2D242134-242B-4AF2-AEF0-D14434014E57}" type="pres">
      <dgm:prSet presAssocID="{742FC7F6-2B00-40C7-81EF-1599058EFE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A72A493A-EBE1-4E70-98BC-28D78E9B05EE}" type="pres">
      <dgm:prSet presAssocID="{742FC7F6-2B00-40C7-81EF-1599058EFE5B}" presName="iconSpace" presStyleCnt="0"/>
      <dgm:spPr/>
    </dgm:pt>
    <dgm:pt modelId="{6A3BB01F-FA09-46FC-934C-CA0960BCAABC}" type="pres">
      <dgm:prSet presAssocID="{742FC7F6-2B00-40C7-81EF-1599058EFE5B}" presName="parTx" presStyleLbl="revTx" presStyleIdx="0" presStyleCnt="6">
        <dgm:presLayoutVars>
          <dgm:chMax val="0"/>
          <dgm:chPref val="0"/>
        </dgm:presLayoutVars>
      </dgm:prSet>
      <dgm:spPr/>
    </dgm:pt>
    <dgm:pt modelId="{17271260-3DE8-49E0-BAF7-B7AB1F3D4867}" type="pres">
      <dgm:prSet presAssocID="{742FC7F6-2B00-40C7-81EF-1599058EFE5B}" presName="txSpace" presStyleCnt="0"/>
      <dgm:spPr/>
    </dgm:pt>
    <dgm:pt modelId="{2A2B311E-E829-4AE8-9394-430A57360F0D}" type="pres">
      <dgm:prSet presAssocID="{742FC7F6-2B00-40C7-81EF-1599058EFE5B}" presName="desTx" presStyleLbl="revTx" presStyleIdx="1" presStyleCnt="6">
        <dgm:presLayoutVars/>
      </dgm:prSet>
      <dgm:spPr/>
    </dgm:pt>
    <dgm:pt modelId="{9FBAB659-C182-4074-B765-BA293E20351D}" type="pres">
      <dgm:prSet presAssocID="{2847D824-1C35-46B2-BD5A-9829E3DF55D8}" presName="sibTrans" presStyleCnt="0"/>
      <dgm:spPr/>
    </dgm:pt>
    <dgm:pt modelId="{DA8FC965-1C12-464A-9015-835FA34BC468}" type="pres">
      <dgm:prSet presAssocID="{C6B8DDDA-93AC-48E8-8E8F-52390BF9C040}" presName="compNode" presStyleCnt="0"/>
      <dgm:spPr/>
    </dgm:pt>
    <dgm:pt modelId="{DFBDB877-8216-4B32-AB2F-EC53A02BBE0C}" type="pres">
      <dgm:prSet presAssocID="{C6B8DDDA-93AC-48E8-8E8F-52390BF9C04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F86C1605-F777-4423-9748-B6304C948FF1}" type="pres">
      <dgm:prSet presAssocID="{C6B8DDDA-93AC-48E8-8E8F-52390BF9C040}" presName="iconSpace" presStyleCnt="0"/>
      <dgm:spPr/>
    </dgm:pt>
    <dgm:pt modelId="{DDFC2072-1F2C-4E47-87FF-CCFB2943463C}" type="pres">
      <dgm:prSet presAssocID="{C6B8DDDA-93AC-48E8-8E8F-52390BF9C040}" presName="parTx" presStyleLbl="revTx" presStyleIdx="2" presStyleCnt="6">
        <dgm:presLayoutVars>
          <dgm:chMax val="0"/>
          <dgm:chPref val="0"/>
        </dgm:presLayoutVars>
      </dgm:prSet>
      <dgm:spPr/>
    </dgm:pt>
    <dgm:pt modelId="{8F2B4996-E2F4-4B47-92D1-2A15295BA561}" type="pres">
      <dgm:prSet presAssocID="{C6B8DDDA-93AC-48E8-8E8F-52390BF9C040}" presName="txSpace" presStyleCnt="0"/>
      <dgm:spPr/>
    </dgm:pt>
    <dgm:pt modelId="{5D39B0DD-16B0-4AD0-9611-C157F3CDBABF}" type="pres">
      <dgm:prSet presAssocID="{C6B8DDDA-93AC-48E8-8E8F-52390BF9C040}" presName="desTx" presStyleLbl="revTx" presStyleIdx="3" presStyleCnt="6">
        <dgm:presLayoutVars/>
      </dgm:prSet>
      <dgm:spPr/>
    </dgm:pt>
    <dgm:pt modelId="{4EA0C3CD-F29C-4C97-8795-F0EC8C6B5194}" type="pres">
      <dgm:prSet presAssocID="{1EBB39FD-5336-41F9-B8D7-BEDEA8942353}" presName="sibTrans" presStyleCnt="0"/>
      <dgm:spPr/>
    </dgm:pt>
    <dgm:pt modelId="{7E3682FF-1483-4136-929D-7B955DF70C78}" type="pres">
      <dgm:prSet presAssocID="{F8EBA8D9-33BF-40C3-91A2-FE6AAFAFCD46}" presName="compNode" presStyleCnt="0"/>
      <dgm:spPr/>
    </dgm:pt>
    <dgm:pt modelId="{AE6B55EC-58CF-4DAF-9134-E7928E9B6650}" type="pres">
      <dgm:prSet presAssocID="{F8EBA8D9-33BF-40C3-91A2-FE6AAFAFCD4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BC926B4F-CD53-4C54-BB88-787DCBD6BED0}" type="pres">
      <dgm:prSet presAssocID="{F8EBA8D9-33BF-40C3-91A2-FE6AAFAFCD46}" presName="iconSpace" presStyleCnt="0"/>
      <dgm:spPr/>
    </dgm:pt>
    <dgm:pt modelId="{97CC3341-5B50-43ED-9DE3-48889A16845C}" type="pres">
      <dgm:prSet presAssocID="{F8EBA8D9-33BF-40C3-91A2-FE6AAFAFCD46}" presName="parTx" presStyleLbl="revTx" presStyleIdx="4" presStyleCnt="6">
        <dgm:presLayoutVars>
          <dgm:chMax val="0"/>
          <dgm:chPref val="0"/>
        </dgm:presLayoutVars>
      </dgm:prSet>
      <dgm:spPr/>
    </dgm:pt>
    <dgm:pt modelId="{32F7D362-EB52-4BFF-BFD8-311B8C6315D4}" type="pres">
      <dgm:prSet presAssocID="{F8EBA8D9-33BF-40C3-91A2-FE6AAFAFCD46}" presName="txSpace" presStyleCnt="0"/>
      <dgm:spPr/>
    </dgm:pt>
    <dgm:pt modelId="{F821DAB2-F6B4-437F-BE6A-9A380ED1DAD7}" type="pres">
      <dgm:prSet presAssocID="{F8EBA8D9-33BF-40C3-91A2-FE6AAFAFCD46}" presName="desTx" presStyleLbl="revTx" presStyleIdx="5" presStyleCnt="6">
        <dgm:presLayoutVars/>
      </dgm:prSet>
      <dgm:spPr/>
    </dgm:pt>
  </dgm:ptLst>
  <dgm:cxnLst>
    <dgm:cxn modelId="{1808CE12-C1D3-4D6E-8C53-F4CE0DA4CBFC}" type="presOf" srcId="{ACF794D7-6AC3-484C-8AFC-F261FDEEAA85}" destId="{F821DAB2-F6B4-437F-BE6A-9A380ED1DAD7}" srcOrd="0" destOrd="2" presId="urn:microsoft.com/office/officeart/2018/2/layout/IconLabelDescriptionList"/>
    <dgm:cxn modelId="{18890E13-82B7-40DA-B354-F03475365E3D}" type="presOf" srcId="{ED16C8B9-B9F6-4BA8-8247-DEE6D93E235C}" destId="{F821DAB2-F6B4-437F-BE6A-9A380ED1DAD7}" srcOrd="0" destOrd="0" presId="urn:microsoft.com/office/officeart/2018/2/layout/IconLabelDescriptionList"/>
    <dgm:cxn modelId="{AE97C518-3889-4C0E-99C5-5ABA1F8632B7}" type="presOf" srcId="{996089FA-F89A-4EBA-AE32-F77D5729D825}" destId="{F821DAB2-F6B4-437F-BE6A-9A380ED1DAD7}" srcOrd="0" destOrd="3" presId="urn:microsoft.com/office/officeart/2018/2/layout/IconLabelDescriptionList"/>
    <dgm:cxn modelId="{132F4720-C83A-465A-B171-42C78E05F8B1}" type="presOf" srcId="{3F8623D4-B759-43C9-AE49-E658424FDC5A}" destId="{F821DAB2-F6B4-437F-BE6A-9A380ED1DAD7}" srcOrd="0" destOrd="1" presId="urn:microsoft.com/office/officeart/2018/2/layout/IconLabelDescriptionList"/>
    <dgm:cxn modelId="{4058AF2D-DB2F-4F7A-B985-3657B425A2DF}" srcId="{ED16C8B9-B9F6-4BA8-8247-DEE6D93E235C}" destId="{3F8623D4-B759-43C9-AE49-E658424FDC5A}" srcOrd="0" destOrd="0" parTransId="{4F341B1A-B553-4E4C-AB92-6F8138671572}" sibTransId="{4F420797-24E3-4081-9868-85CD2CC8E268}"/>
    <dgm:cxn modelId="{D9873E47-89AC-4269-A1B3-CFE28BB49907}" srcId="{E8B9E77F-F2F9-48F1-A828-1EAE2E226AB8}" destId="{742FC7F6-2B00-40C7-81EF-1599058EFE5B}" srcOrd="0" destOrd="0" parTransId="{641070A5-1A8C-4865-AEA7-391B44177445}" sibTransId="{2847D824-1C35-46B2-BD5A-9829E3DF55D8}"/>
    <dgm:cxn modelId="{049D2A68-86B4-420F-B11D-5DA65CDB64A1}" srcId="{742FC7F6-2B00-40C7-81EF-1599058EFE5B}" destId="{2FC0A31B-7633-46A6-899B-B7E11267111D}" srcOrd="0" destOrd="0" parTransId="{FBCDAB7B-96A8-4E97-96AA-C03C93798D1A}" sibTransId="{993F0700-67FB-4BB2-8095-C2548A4CEC7D}"/>
    <dgm:cxn modelId="{60B6B26C-10F8-4EC5-9343-86B32AE317E3}" srcId="{C6B8DDDA-93AC-48E8-8E8F-52390BF9C040}" destId="{FB47E647-7300-4451-A115-8A3C0F6360F5}" srcOrd="0" destOrd="0" parTransId="{F8237A4B-C21C-441E-8ED9-1B7AD8CA905B}" sibTransId="{46624F59-8D7E-4F5E-BE6D-12E90BA9D74B}"/>
    <dgm:cxn modelId="{AB95CA70-5F0E-4175-922E-7DB3F564C05B}" srcId="{E8B9E77F-F2F9-48F1-A828-1EAE2E226AB8}" destId="{C6B8DDDA-93AC-48E8-8E8F-52390BF9C040}" srcOrd="1" destOrd="0" parTransId="{20A37A95-A991-442D-B155-4C1A3A790ED4}" sibTransId="{1EBB39FD-5336-41F9-B8D7-BEDEA8942353}"/>
    <dgm:cxn modelId="{E246A67B-FA3A-4FA2-9FA2-4B2BE3FFF2FE}" srcId="{E8B9E77F-F2F9-48F1-A828-1EAE2E226AB8}" destId="{F8EBA8D9-33BF-40C3-91A2-FE6AAFAFCD46}" srcOrd="2" destOrd="0" parTransId="{ADEB5E3F-0E20-4DC5-B5B9-9ECB29CA31CA}" sibTransId="{08308D8E-797A-479B-A6E3-47AAD6B5CD74}"/>
    <dgm:cxn modelId="{B5F6AF7B-07ED-4ECD-BEF5-9C8436B3AA95}" type="presOf" srcId="{C6B8DDDA-93AC-48E8-8E8F-52390BF9C040}" destId="{DDFC2072-1F2C-4E47-87FF-CCFB2943463C}" srcOrd="0" destOrd="0" presId="urn:microsoft.com/office/officeart/2018/2/layout/IconLabelDescriptionList"/>
    <dgm:cxn modelId="{D7F37989-F827-454A-902E-FFC8B938F2B0}" type="presOf" srcId="{742FC7F6-2B00-40C7-81EF-1599058EFE5B}" destId="{6A3BB01F-FA09-46FC-934C-CA0960BCAABC}" srcOrd="0" destOrd="0" presId="urn:microsoft.com/office/officeart/2018/2/layout/IconLabelDescriptionList"/>
    <dgm:cxn modelId="{713921A5-1AB9-4880-A11C-8C4C1B4694F6}" srcId="{F8EBA8D9-33BF-40C3-91A2-FE6AAFAFCD46}" destId="{ED16C8B9-B9F6-4BA8-8247-DEE6D93E235C}" srcOrd="0" destOrd="0" parTransId="{946374AE-0AA0-4679-9B89-3CDBBA911C17}" sibTransId="{9046B983-4FEE-4CA3-94ED-5D3E6240A61F}"/>
    <dgm:cxn modelId="{716277B2-76A6-442C-B1DC-66CF0EE3E369}" srcId="{ED16C8B9-B9F6-4BA8-8247-DEE6D93E235C}" destId="{ACF794D7-6AC3-484C-8AFC-F261FDEEAA85}" srcOrd="1" destOrd="0" parTransId="{CF0BB91C-74CE-4824-9F78-8E1E0BF43F70}" sibTransId="{D313BFD2-3084-47F4-B9CE-4FDCDDB84430}"/>
    <dgm:cxn modelId="{F4D940CF-06EC-4D99-B988-629A42B43805}" srcId="{ED16C8B9-B9F6-4BA8-8247-DEE6D93E235C}" destId="{996089FA-F89A-4EBA-AE32-F77D5729D825}" srcOrd="2" destOrd="0" parTransId="{9FFF9667-BA2A-43EF-8285-97B52A15094C}" sibTransId="{DE3B5834-6D2A-43A4-B04B-D20E6201F02A}"/>
    <dgm:cxn modelId="{5893C7EF-CFE3-4CF4-8A7C-905894977D63}" type="presOf" srcId="{2FC0A31B-7633-46A6-899B-B7E11267111D}" destId="{2A2B311E-E829-4AE8-9394-430A57360F0D}" srcOrd="0" destOrd="0" presId="urn:microsoft.com/office/officeart/2018/2/layout/IconLabelDescriptionList"/>
    <dgm:cxn modelId="{FBC8ECEF-E61D-4EAB-AE0F-6DD74340250E}" type="presOf" srcId="{FB47E647-7300-4451-A115-8A3C0F6360F5}" destId="{5D39B0DD-16B0-4AD0-9611-C157F3CDBABF}" srcOrd="0" destOrd="0" presId="urn:microsoft.com/office/officeart/2018/2/layout/IconLabelDescriptionList"/>
    <dgm:cxn modelId="{1448D1F5-2725-4077-99AA-23C2A87D08EA}" type="presOf" srcId="{F8EBA8D9-33BF-40C3-91A2-FE6AAFAFCD46}" destId="{97CC3341-5B50-43ED-9DE3-48889A16845C}" srcOrd="0" destOrd="0" presId="urn:microsoft.com/office/officeart/2018/2/layout/IconLabelDescriptionList"/>
    <dgm:cxn modelId="{46CEC1FA-BCBF-4A56-8C25-3B310CF1CA07}" type="presOf" srcId="{E8B9E77F-F2F9-48F1-A828-1EAE2E226AB8}" destId="{8ECCC88A-5965-4106-84CE-FE918B961D94}" srcOrd="0" destOrd="0" presId="urn:microsoft.com/office/officeart/2018/2/layout/IconLabelDescriptionList"/>
    <dgm:cxn modelId="{3978C8DA-AECC-4BA2-8563-6714CD418BC0}" type="presParOf" srcId="{8ECCC88A-5965-4106-84CE-FE918B961D94}" destId="{54CD1B0E-31CF-47E1-BB21-7D3E0A782385}" srcOrd="0" destOrd="0" presId="urn:microsoft.com/office/officeart/2018/2/layout/IconLabelDescriptionList"/>
    <dgm:cxn modelId="{82620886-4E06-4543-8D15-5DF75EAE3D9C}" type="presParOf" srcId="{54CD1B0E-31CF-47E1-BB21-7D3E0A782385}" destId="{2D242134-242B-4AF2-AEF0-D14434014E57}" srcOrd="0" destOrd="0" presId="urn:microsoft.com/office/officeart/2018/2/layout/IconLabelDescriptionList"/>
    <dgm:cxn modelId="{95E2B129-6193-4D66-A2F7-A15E34AB306F}" type="presParOf" srcId="{54CD1B0E-31CF-47E1-BB21-7D3E0A782385}" destId="{A72A493A-EBE1-4E70-98BC-28D78E9B05EE}" srcOrd="1" destOrd="0" presId="urn:microsoft.com/office/officeart/2018/2/layout/IconLabelDescriptionList"/>
    <dgm:cxn modelId="{341C488C-CB27-4559-AC40-8E98F6AE9002}" type="presParOf" srcId="{54CD1B0E-31CF-47E1-BB21-7D3E0A782385}" destId="{6A3BB01F-FA09-46FC-934C-CA0960BCAABC}" srcOrd="2" destOrd="0" presId="urn:microsoft.com/office/officeart/2018/2/layout/IconLabelDescriptionList"/>
    <dgm:cxn modelId="{6EBFAFCB-2E3C-46E0-9947-3CAC37AE6870}" type="presParOf" srcId="{54CD1B0E-31CF-47E1-BB21-7D3E0A782385}" destId="{17271260-3DE8-49E0-BAF7-B7AB1F3D4867}" srcOrd="3" destOrd="0" presId="urn:microsoft.com/office/officeart/2018/2/layout/IconLabelDescriptionList"/>
    <dgm:cxn modelId="{60403833-7D18-44EE-B407-3F6CC1C657A6}" type="presParOf" srcId="{54CD1B0E-31CF-47E1-BB21-7D3E0A782385}" destId="{2A2B311E-E829-4AE8-9394-430A57360F0D}" srcOrd="4" destOrd="0" presId="urn:microsoft.com/office/officeart/2018/2/layout/IconLabelDescriptionList"/>
    <dgm:cxn modelId="{B0F7A0BE-A485-4D83-B63E-091B0F7AB65D}" type="presParOf" srcId="{8ECCC88A-5965-4106-84CE-FE918B961D94}" destId="{9FBAB659-C182-4074-B765-BA293E20351D}" srcOrd="1" destOrd="0" presId="urn:microsoft.com/office/officeart/2018/2/layout/IconLabelDescriptionList"/>
    <dgm:cxn modelId="{1A5955A6-146E-4E13-B06B-97C3E4D598F1}" type="presParOf" srcId="{8ECCC88A-5965-4106-84CE-FE918B961D94}" destId="{DA8FC965-1C12-464A-9015-835FA34BC468}" srcOrd="2" destOrd="0" presId="urn:microsoft.com/office/officeart/2018/2/layout/IconLabelDescriptionList"/>
    <dgm:cxn modelId="{94B798B8-958E-4A47-AAF9-939D152EAAE6}" type="presParOf" srcId="{DA8FC965-1C12-464A-9015-835FA34BC468}" destId="{DFBDB877-8216-4B32-AB2F-EC53A02BBE0C}" srcOrd="0" destOrd="0" presId="urn:microsoft.com/office/officeart/2018/2/layout/IconLabelDescriptionList"/>
    <dgm:cxn modelId="{9721C0D3-D535-49D7-A34C-F61DEC4C1B0C}" type="presParOf" srcId="{DA8FC965-1C12-464A-9015-835FA34BC468}" destId="{F86C1605-F777-4423-9748-B6304C948FF1}" srcOrd="1" destOrd="0" presId="urn:microsoft.com/office/officeart/2018/2/layout/IconLabelDescriptionList"/>
    <dgm:cxn modelId="{9C1C4C1F-9660-4B81-8FD9-73153F460425}" type="presParOf" srcId="{DA8FC965-1C12-464A-9015-835FA34BC468}" destId="{DDFC2072-1F2C-4E47-87FF-CCFB2943463C}" srcOrd="2" destOrd="0" presId="urn:microsoft.com/office/officeart/2018/2/layout/IconLabelDescriptionList"/>
    <dgm:cxn modelId="{F7100B25-00DB-45C5-B363-35D70BDC7A41}" type="presParOf" srcId="{DA8FC965-1C12-464A-9015-835FA34BC468}" destId="{8F2B4996-E2F4-4B47-92D1-2A15295BA561}" srcOrd="3" destOrd="0" presId="urn:microsoft.com/office/officeart/2018/2/layout/IconLabelDescriptionList"/>
    <dgm:cxn modelId="{8F02C925-7967-4424-B64C-9EACDAC74E4C}" type="presParOf" srcId="{DA8FC965-1C12-464A-9015-835FA34BC468}" destId="{5D39B0DD-16B0-4AD0-9611-C157F3CDBABF}" srcOrd="4" destOrd="0" presId="urn:microsoft.com/office/officeart/2018/2/layout/IconLabelDescriptionList"/>
    <dgm:cxn modelId="{E09089E4-A9BC-404E-9D58-8FBCEBEC523F}" type="presParOf" srcId="{8ECCC88A-5965-4106-84CE-FE918B961D94}" destId="{4EA0C3CD-F29C-4C97-8795-F0EC8C6B5194}" srcOrd="3" destOrd="0" presId="urn:microsoft.com/office/officeart/2018/2/layout/IconLabelDescriptionList"/>
    <dgm:cxn modelId="{17122193-D8F2-4F31-B42D-084991F6F7C2}" type="presParOf" srcId="{8ECCC88A-5965-4106-84CE-FE918B961D94}" destId="{7E3682FF-1483-4136-929D-7B955DF70C78}" srcOrd="4" destOrd="0" presId="urn:microsoft.com/office/officeart/2018/2/layout/IconLabelDescriptionList"/>
    <dgm:cxn modelId="{A0BC2430-02D2-407F-9B9B-E2DA5071A3FA}" type="presParOf" srcId="{7E3682FF-1483-4136-929D-7B955DF70C78}" destId="{AE6B55EC-58CF-4DAF-9134-E7928E9B6650}" srcOrd="0" destOrd="0" presId="urn:microsoft.com/office/officeart/2018/2/layout/IconLabelDescriptionList"/>
    <dgm:cxn modelId="{33242E2B-1FE8-4E7D-B940-1FDDC7362502}" type="presParOf" srcId="{7E3682FF-1483-4136-929D-7B955DF70C78}" destId="{BC926B4F-CD53-4C54-BB88-787DCBD6BED0}" srcOrd="1" destOrd="0" presId="urn:microsoft.com/office/officeart/2018/2/layout/IconLabelDescriptionList"/>
    <dgm:cxn modelId="{A3B5D8FC-BC22-49E7-9BB4-3E65BF1BDFF9}" type="presParOf" srcId="{7E3682FF-1483-4136-929D-7B955DF70C78}" destId="{97CC3341-5B50-43ED-9DE3-48889A16845C}" srcOrd="2" destOrd="0" presId="urn:microsoft.com/office/officeart/2018/2/layout/IconLabelDescriptionList"/>
    <dgm:cxn modelId="{3BD6EFE0-FFCD-40E6-8D7D-535ABB4071FA}" type="presParOf" srcId="{7E3682FF-1483-4136-929D-7B955DF70C78}" destId="{32F7D362-EB52-4BFF-BFD8-311B8C6315D4}" srcOrd="3" destOrd="0" presId="urn:microsoft.com/office/officeart/2018/2/layout/IconLabelDescriptionList"/>
    <dgm:cxn modelId="{13873695-E2E1-4E2F-810F-1D3DABD9C36E}" type="presParOf" srcId="{7E3682FF-1483-4136-929D-7B955DF70C78}" destId="{F821DAB2-F6B4-437F-BE6A-9A380ED1DAD7}"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F467BC-9CFB-46C1-8147-F8B0DADDE955}" type="doc">
      <dgm:prSet loTypeId="urn:microsoft.com/office/officeart/2005/8/layout/list1" loCatId="list" qsTypeId="urn:microsoft.com/office/officeart/2005/8/quickstyle/simple4" qsCatId="simple" csTypeId="urn:microsoft.com/office/officeart/2005/8/colors/accent6_2" csCatId="accent6"/>
      <dgm:spPr/>
      <dgm:t>
        <a:bodyPr/>
        <a:lstStyle/>
        <a:p>
          <a:endParaRPr lang="en-US"/>
        </a:p>
      </dgm:t>
    </dgm:pt>
    <dgm:pt modelId="{7101410F-534A-46F0-94DE-683B4E9281FD}">
      <dgm:prSet/>
      <dgm:spPr/>
      <dgm:t>
        <a:bodyPr/>
        <a:lstStyle/>
        <a:p>
          <a:r>
            <a:rPr lang="en-US" b="1"/>
            <a:t>API Name and Type:</a:t>
          </a:r>
          <a:endParaRPr lang="en-US"/>
        </a:p>
      </dgm:t>
    </dgm:pt>
    <dgm:pt modelId="{D7BB04E8-F0BA-4642-B150-52D2801EF20B}" type="parTrans" cxnId="{918AB0B5-5A0C-48CD-A3C3-68178C371D1F}">
      <dgm:prSet/>
      <dgm:spPr/>
      <dgm:t>
        <a:bodyPr/>
        <a:lstStyle/>
        <a:p>
          <a:endParaRPr lang="en-US"/>
        </a:p>
      </dgm:t>
    </dgm:pt>
    <dgm:pt modelId="{02F2A3CC-39CF-41B0-A97C-FD7E1C2A250E}" type="sibTrans" cxnId="{918AB0B5-5A0C-48CD-A3C3-68178C371D1F}">
      <dgm:prSet/>
      <dgm:spPr/>
      <dgm:t>
        <a:bodyPr/>
        <a:lstStyle/>
        <a:p>
          <a:endParaRPr lang="en-US"/>
        </a:p>
      </dgm:t>
    </dgm:pt>
    <dgm:pt modelId="{6EEC7884-9C2F-43A5-972F-D4A22AD83282}">
      <dgm:prSet/>
      <dgm:spPr/>
      <dgm:t>
        <a:bodyPr/>
        <a:lstStyle/>
        <a:p>
          <a:r>
            <a:rPr lang="en-US"/>
            <a:t>Booking.com API (RESTful API)</a:t>
          </a:r>
        </a:p>
      </dgm:t>
    </dgm:pt>
    <dgm:pt modelId="{B405EDA5-A636-4DE8-8DBE-89D7320F70E7}" type="parTrans" cxnId="{15B25FAD-847E-4C14-8553-DACF6DC3AF84}">
      <dgm:prSet/>
      <dgm:spPr/>
      <dgm:t>
        <a:bodyPr/>
        <a:lstStyle/>
        <a:p>
          <a:endParaRPr lang="en-US"/>
        </a:p>
      </dgm:t>
    </dgm:pt>
    <dgm:pt modelId="{6794B439-4DC6-4BF0-8859-EA15A58D198D}" type="sibTrans" cxnId="{15B25FAD-847E-4C14-8553-DACF6DC3AF84}">
      <dgm:prSet/>
      <dgm:spPr/>
      <dgm:t>
        <a:bodyPr/>
        <a:lstStyle/>
        <a:p>
          <a:endParaRPr lang="en-US"/>
        </a:p>
      </dgm:t>
    </dgm:pt>
    <dgm:pt modelId="{37781DA5-8BE7-4D07-A86F-17FF43240CBF}">
      <dgm:prSet/>
      <dgm:spPr/>
      <dgm:t>
        <a:bodyPr/>
        <a:lstStyle/>
        <a:p>
          <a:r>
            <a:rPr lang="en-US" b="1"/>
            <a:t>Main Functionalities:</a:t>
          </a:r>
          <a:endParaRPr lang="en-US"/>
        </a:p>
      </dgm:t>
    </dgm:pt>
    <dgm:pt modelId="{E275BE27-E31F-46A5-95B3-0F475052D9FF}" type="parTrans" cxnId="{69ED6572-120B-48B0-8D9A-FF114AF6EF79}">
      <dgm:prSet/>
      <dgm:spPr/>
      <dgm:t>
        <a:bodyPr/>
        <a:lstStyle/>
        <a:p>
          <a:endParaRPr lang="en-US"/>
        </a:p>
      </dgm:t>
    </dgm:pt>
    <dgm:pt modelId="{AA301539-47FF-4050-BB46-05D07BEFB712}" type="sibTrans" cxnId="{69ED6572-120B-48B0-8D9A-FF114AF6EF79}">
      <dgm:prSet/>
      <dgm:spPr/>
      <dgm:t>
        <a:bodyPr/>
        <a:lstStyle/>
        <a:p>
          <a:endParaRPr lang="en-US"/>
        </a:p>
      </dgm:t>
    </dgm:pt>
    <dgm:pt modelId="{3DCCB474-A92A-4BE6-8F6C-CCDAAE7AF458}">
      <dgm:prSet/>
      <dgm:spPr/>
      <dgm:t>
        <a:bodyPr/>
        <a:lstStyle/>
        <a:p>
          <a:r>
            <a:rPr lang="en-US"/>
            <a:t>Booking.com's API delivers various key services that improve the user experience, including: </a:t>
          </a:r>
        </a:p>
      </dgm:t>
    </dgm:pt>
    <dgm:pt modelId="{6437058F-605C-4499-B421-9108986C9C07}" type="parTrans" cxnId="{BD92472B-1AE4-4D7C-B1AD-10E73BC1B663}">
      <dgm:prSet/>
      <dgm:spPr/>
      <dgm:t>
        <a:bodyPr/>
        <a:lstStyle/>
        <a:p>
          <a:endParaRPr lang="en-US"/>
        </a:p>
      </dgm:t>
    </dgm:pt>
    <dgm:pt modelId="{A04149D8-7FB3-4F2B-AACC-42B000988AFF}" type="sibTrans" cxnId="{BD92472B-1AE4-4D7C-B1AD-10E73BC1B663}">
      <dgm:prSet/>
      <dgm:spPr/>
      <dgm:t>
        <a:bodyPr/>
        <a:lstStyle/>
        <a:p>
          <a:endParaRPr lang="en-US"/>
        </a:p>
      </dgm:t>
    </dgm:pt>
    <dgm:pt modelId="{D0C23750-D0B7-4474-BCC2-08963B92A7FA}">
      <dgm:prSet/>
      <dgm:spPr/>
      <dgm:t>
        <a:bodyPr/>
        <a:lstStyle/>
        <a:p>
          <a:r>
            <a:rPr lang="en-US" b="1"/>
            <a:t>Hotel Search: </a:t>
          </a:r>
          <a:r>
            <a:rPr lang="en-US"/>
            <a:t>Users may search by location, selected dates of stay, and number of guests. </a:t>
          </a:r>
        </a:p>
      </dgm:t>
    </dgm:pt>
    <dgm:pt modelId="{AAE530BE-7859-46AC-88B8-9E4617903DE7}" type="parTrans" cxnId="{0D88126B-F27E-4574-824F-372A46CF7871}">
      <dgm:prSet/>
      <dgm:spPr/>
      <dgm:t>
        <a:bodyPr/>
        <a:lstStyle/>
        <a:p>
          <a:endParaRPr lang="en-US"/>
        </a:p>
      </dgm:t>
    </dgm:pt>
    <dgm:pt modelId="{ADC77096-7043-4497-B4DC-6F279C290D78}" type="sibTrans" cxnId="{0D88126B-F27E-4574-824F-372A46CF7871}">
      <dgm:prSet/>
      <dgm:spPr/>
      <dgm:t>
        <a:bodyPr/>
        <a:lstStyle/>
        <a:p>
          <a:endParaRPr lang="en-US"/>
        </a:p>
      </dgm:t>
    </dgm:pt>
    <dgm:pt modelId="{1DBCE31A-9253-4062-8778-A62DC5370E9B}">
      <dgm:prSet/>
      <dgm:spPr/>
      <dgm:t>
        <a:bodyPr/>
        <a:lstStyle/>
        <a:p>
          <a:r>
            <a:rPr lang="en-US" b="1"/>
            <a:t>Room Availability: </a:t>
          </a:r>
          <a:r>
            <a:rPr lang="en-US"/>
            <a:t>It monitors the availability of rooms at various hotels in real time, allowing the end user to make smart selections. </a:t>
          </a:r>
        </a:p>
      </dgm:t>
    </dgm:pt>
    <dgm:pt modelId="{8106600F-8139-4E4B-95DF-B6DDB85F4E6C}" type="parTrans" cxnId="{9A805869-7163-46F3-9FC8-F7A85F461520}">
      <dgm:prSet/>
      <dgm:spPr/>
      <dgm:t>
        <a:bodyPr/>
        <a:lstStyle/>
        <a:p>
          <a:endParaRPr lang="en-US"/>
        </a:p>
      </dgm:t>
    </dgm:pt>
    <dgm:pt modelId="{15A36979-D749-4DC4-950A-F89095BF8B1A}" type="sibTrans" cxnId="{9A805869-7163-46F3-9FC8-F7A85F461520}">
      <dgm:prSet/>
      <dgm:spPr/>
      <dgm:t>
        <a:bodyPr/>
        <a:lstStyle/>
        <a:p>
          <a:endParaRPr lang="en-US"/>
        </a:p>
      </dgm:t>
    </dgm:pt>
    <dgm:pt modelId="{289CD2CB-F8C9-4D91-BEFE-0CBC961A2B1E}">
      <dgm:prSet/>
      <dgm:spPr/>
      <dgm:t>
        <a:bodyPr/>
        <a:lstStyle/>
        <a:p>
          <a:r>
            <a:rPr lang="en-US" b="1"/>
            <a:t>Customer Reviews: </a:t>
          </a:r>
          <a:r>
            <a:rPr lang="en-US"/>
            <a:t>Allow consumers to lead the way for other prospective customers in making sensible evaluations based on real-world experiences from former guests who have been at these hotels. </a:t>
          </a:r>
        </a:p>
      </dgm:t>
    </dgm:pt>
    <dgm:pt modelId="{6C4FB29E-D9A4-4B5E-8DAD-75BAD0CF1076}" type="parTrans" cxnId="{86D19058-B525-4981-8D78-6A55C3271737}">
      <dgm:prSet/>
      <dgm:spPr/>
      <dgm:t>
        <a:bodyPr/>
        <a:lstStyle/>
        <a:p>
          <a:endParaRPr lang="en-US"/>
        </a:p>
      </dgm:t>
    </dgm:pt>
    <dgm:pt modelId="{E71A86C9-8F2C-4ADC-B9B4-0A9987458C51}" type="sibTrans" cxnId="{86D19058-B525-4981-8D78-6A55C3271737}">
      <dgm:prSet/>
      <dgm:spPr/>
      <dgm:t>
        <a:bodyPr/>
        <a:lstStyle/>
        <a:p>
          <a:endParaRPr lang="en-US"/>
        </a:p>
      </dgm:t>
    </dgm:pt>
    <dgm:pt modelId="{F8CA33E0-46E2-4582-9288-9F2538A790FC}">
      <dgm:prSet/>
      <dgm:spPr/>
      <dgm:t>
        <a:bodyPr/>
        <a:lstStyle/>
        <a:p>
          <a:r>
            <a:rPr lang="en-US" b="1"/>
            <a:t>Reason for API Selection:</a:t>
          </a:r>
          <a:endParaRPr lang="en-US"/>
        </a:p>
      </dgm:t>
    </dgm:pt>
    <dgm:pt modelId="{004B78E5-8731-405A-8F28-82CE9785A60E}" type="parTrans" cxnId="{71BDAA2D-2758-4BA7-AA80-03905E14214D}">
      <dgm:prSet/>
      <dgm:spPr/>
      <dgm:t>
        <a:bodyPr/>
        <a:lstStyle/>
        <a:p>
          <a:endParaRPr lang="en-US"/>
        </a:p>
      </dgm:t>
    </dgm:pt>
    <dgm:pt modelId="{31E84337-C387-4C0C-AB72-5B23EF0F16D2}" type="sibTrans" cxnId="{71BDAA2D-2758-4BA7-AA80-03905E14214D}">
      <dgm:prSet/>
      <dgm:spPr/>
      <dgm:t>
        <a:bodyPr/>
        <a:lstStyle/>
        <a:p>
          <a:endParaRPr lang="en-US"/>
        </a:p>
      </dgm:t>
    </dgm:pt>
    <dgm:pt modelId="{BBBD8DCE-48C5-49BD-867A-23C257192010}">
      <dgm:prSet/>
      <dgm:spPr/>
      <dgm:t>
        <a:bodyPr/>
        <a:lstStyle/>
        <a:p>
          <a:r>
            <a:rPr lang="en-US"/>
            <a:t>The Booking.com API was chosen for its:</a:t>
          </a:r>
        </a:p>
      </dgm:t>
    </dgm:pt>
    <dgm:pt modelId="{C477D211-6039-424E-AC52-5B5F3EE1A469}" type="parTrans" cxnId="{F2EDBE57-FFF6-4463-A8FD-333A938CF164}">
      <dgm:prSet/>
      <dgm:spPr/>
      <dgm:t>
        <a:bodyPr/>
        <a:lstStyle/>
        <a:p>
          <a:endParaRPr lang="en-US"/>
        </a:p>
      </dgm:t>
    </dgm:pt>
    <dgm:pt modelId="{7D2D068E-740C-41EF-8D55-D8209D1D9C95}" type="sibTrans" cxnId="{F2EDBE57-FFF6-4463-A8FD-333A938CF164}">
      <dgm:prSet/>
      <dgm:spPr/>
      <dgm:t>
        <a:bodyPr/>
        <a:lstStyle/>
        <a:p>
          <a:endParaRPr lang="en-US"/>
        </a:p>
      </dgm:t>
    </dgm:pt>
    <dgm:pt modelId="{1C0BEA7F-C775-40CA-9156-E9D2B9F68297}">
      <dgm:prSet/>
      <dgm:spPr/>
      <dgm:t>
        <a:bodyPr/>
        <a:lstStyle/>
        <a:p>
          <a:r>
            <a:rPr lang="en-US" b="1"/>
            <a:t>Relevance: </a:t>
          </a:r>
          <a:r>
            <a:rPr lang="en-US"/>
            <a:t>It also applies directly to the travel and lodging industries, so it fits within the scope of our project goals. </a:t>
          </a:r>
        </a:p>
      </dgm:t>
    </dgm:pt>
    <dgm:pt modelId="{2CEE2561-9045-48BF-984B-8CD89F477AAA}" type="parTrans" cxnId="{57F8D89A-E290-4F8E-94FF-A8CB04AB1190}">
      <dgm:prSet/>
      <dgm:spPr/>
      <dgm:t>
        <a:bodyPr/>
        <a:lstStyle/>
        <a:p>
          <a:endParaRPr lang="en-US"/>
        </a:p>
      </dgm:t>
    </dgm:pt>
    <dgm:pt modelId="{905D3D3C-E7B1-4427-9A18-B6FD4E5D8B15}" type="sibTrans" cxnId="{57F8D89A-E290-4F8E-94FF-A8CB04AB1190}">
      <dgm:prSet/>
      <dgm:spPr/>
      <dgm:t>
        <a:bodyPr/>
        <a:lstStyle/>
        <a:p>
          <a:endParaRPr lang="en-US"/>
        </a:p>
      </dgm:t>
    </dgm:pt>
    <dgm:pt modelId="{4AD72973-3165-4406-B53F-A2E91D629FF2}">
      <dgm:prSet/>
      <dgm:spPr/>
      <dgm:t>
        <a:bodyPr/>
        <a:lstStyle/>
        <a:p>
          <a:r>
            <a:rPr lang="en-US" b="1"/>
            <a:t>Reliability: </a:t>
          </a:r>
          <a:r>
            <a:rPr lang="en-US"/>
            <a:t>This API was powered by major and well-established platforms, which gave a firm framework on which to develop trustworthy services.  </a:t>
          </a:r>
        </a:p>
      </dgm:t>
    </dgm:pt>
    <dgm:pt modelId="{FD4B3A86-1ADA-4FE9-8BA9-459ACCB7E2F3}" type="parTrans" cxnId="{EC291664-4E97-4260-AC72-F961CCBC929A}">
      <dgm:prSet/>
      <dgm:spPr/>
      <dgm:t>
        <a:bodyPr/>
        <a:lstStyle/>
        <a:p>
          <a:endParaRPr lang="en-US"/>
        </a:p>
      </dgm:t>
    </dgm:pt>
    <dgm:pt modelId="{FE5D7F9C-41BD-48A3-AEA5-7A88E9D592D9}" type="sibTrans" cxnId="{EC291664-4E97-4260-AC72-F961CCBC929A}">
      <dgm:prSet/>
      <dgm:spPr/>
      <dgm:t>
        <a:bodyPr/>
        <a:lstStyle/>
        <a:p>
          <a:endParaRPr lang="en-US"/>
        </a:p>
      </dgm:t>
    </dgm:pt>
    <dgm:pt modelId="{B3F2EF54-E084-47B8-8211-A3B82B4EE6A5}">
      <dgm:prSet/>
      <dgm:spPr/>
      <dgm:t>
        <a:bodyPr/>
        <a:lstStyle/>
        <a:p>
          <a:r>
            <a:rPr lang="en-US" b="1"/>
            <a:t>Comprehensive Accommodation Data: </a:t>
          </a:r>
          <a:r>
            <a:rPr lang="en-US"/>
            <a:t>It provides a huge inventory of hotels and motels across the globe, offering the end client a broad variety of choices.</a:t>
          </a:r>
        </a:p>
      </dgm:t>
    </dgm:pt>
    <dgm:pt modelId="{C588E553-D1B6-47F1-8B84-E59639AE2D29}" type="parTrans" cxnId="{9CA54328-67B6-4024-B09C-0D6198A9FDED}">
      <dgm:prSet/>
      <dgm:spPr/>
      <dgm:t>
        <a:bodyPr/>
        <a:lstStyle/>
        <a:p>
          <a:endParaRPr lang="en-US"/>
        </a:p>
      </dgm:t>
    </dgm:pt>
    <dgm:pt modelId="{159E4B7A-9476-4BF2-A197-41863DDBAD78}" type="sibTrans" cxnId="{9CA54328-67B6-4024-B09C-0D6198A9FDED}">
      <dgm:prSet/>
      <dgm:spPr/>
      <dgm:t>
        <a:bodyPr/>
        <a:lstStyle/>
        <a:p>
          <a:endParaRPr lang="en-US"/>
        </a:p>
      </dgm:t>
    </dgm:pt>
    <dgm:pt modelId="{85473F5A-81EE-42FF-8EDC-E6EBCF78C964}" type="pres">
      <dgm:prSet presAssocID="{8EF467BC-9CFB-46C1-8147-F8B0DADDE955}" presName="linear" presStyleCnt="0">
        <dgm:presLayoutVars>
          <dgm:dir/>
          <dgm:animLvl val="lvl"/>
          <dgm:resizeHandles val="exact"/>
        </dgm:presLayoutVars>
      </dgm:prSet>
      <dgm:spPr/>
    </dgm:pt>
    <dgm:pt modelId="{A69D78A4-3750-4019-969A-8FF1B6F9A581}" type="pres">
      <dgm:prSet presAssocID="{7101410F-534A-46F0-94DE-683B4E9281FD}" presName="parentLin" presStyleCnt="0"/>
      <dgm:spPr/>
    </dgm:pt>
    <dgm:pt modelId="{539DA7E8-435E-431D-A136-17F0DB9C96C9}" type="pres">
      <dgm:prSet presAssocID="{7101410F-534A-46F0-94DE-683B4E9281FD}" presName="parentLeftMargin" presStyleLbl="node1" presStyleIdx="0" presStyleCnt="3"/>
      <dgm:spPr/>
    </dgm:pt>
    <dgm:pt modelId="{24048A88-D64D-43A0-8584-ADD6CBDAFB72}" type="pres">
      <dgm:prSet presAssocID="{7101410F-534A-46F0-94DE-683B4E9281FD}" presName="parentText" presStyleLbl="node1" presStyleIdx="0" presStyleCnt="3">
        <dgm:presLayoutVars>
          <dgm:chMax val="0"/>
          <dgm:bulletEnabled val="1"/>
        </dgm:presLayoutVars>
      </dgm:prSet>
      <dgm:spPr/>
    </dgm:pt>
    <dgm:pt modelId="{E12FE18F-4425-4DE3-B312-7A8731DC1D17}" type="pres">
      <dgm:prSet presAssocID="{7101410F-534A-46F0-94DE-683B4E9281FD}" presName="negativeSpace" presStyleCnt="0"/>
      <dgm:spPr/>
    </dgm:pt>
    <dgm:pt modelId="{32D089A0-6DF5-4388-B745-50B39F3D0A88}" type="pres">
      <dgm:prSet presAssocID="{7101410F-534A-46F0-94DE-683B4E9281FD}" presName="childText" presStyleLbl="conFgAcc1" presStyleIdx="0" presStyleCnt="3">
        <dgm:presLayoutVars>
          <dgm:bulletEnabled val="1"/>
        </dgm:presLayoutVars>
      </dgm:prSet>
      <dgm:spPr/>
    </dgm:pt>
    <dgm:pt modelId="{271871B8-1497-4B88-9C91-C68C4F1E2EF2}" type="pres">
      <dgm:prSet presAssocID="{02F2A3CC-39CF-41B0-A97C-FD7E1C2A250E}" presName="spaceBetweenRectangles" presStyleCnt="0"/>
      <dgm:spPr/>
    </dgm:pt>
    <dgm:pt modelId="{C2BDCA17-A8DF-456B-87E1-63D6B31B482F}" type="pres">
      <dgm:prSet presAssocID="{37781DA5-8BE7-4D07-A86F-17FF43240CBF}" presName="parentLin" presStyleCnt="0"/>
      <dgm:spPr/>
    </dgm:pt>
    <dgm:pt modelId="{6B5726DB-560D-4A3B-971C-64AF3234CF28}" type="pres">
      <dgm:prSet presAssocID="{37781DA5-8BE7-4D07-A86F-17FF43240CBF}" presName="parentLeftMargin" presStyleLbl="node1" presStyleIdx="0" presStyleCnt="3"/>
      <dgm:spPr/>
    </dgm:pt>
    <dgm:pt modelId="{4698A8B8-9B7A-49F1-AAE0-0CB431E2075D}" type="pres">
      <dgm:prSet presAssocID="{37781DA5-8BE7-4D07-A86F-17FF43240CBF}" presName="parentText" presStyleLbl="node1" presStyleIdx="1" presStyleCnt="3">
        <dgm:presLayoutVars>
          <dgm:chMax val="0"/>
          <dgm:bulletEnabled val="1"/>
        </dgm:presLayoutVars>
      </dgm:prSet>
      <dgm:spPr/>
    </dgm:pt>
    <dgm:pt modelId="{607D3D1E-B236-48FB-A707-9BBDA66EFA0F}" type="pres">
      <dgm:prSet presAssocID="{37781DA5-8BE7-4D07-A86F-17FF43240CBF}" presName="negativeSpace" presStyleCnt="0"/>
      <dgm:spPr/>
    </dgm:pt>
    <dgm:pt modelId="{6B51B3AE-F551-48A0-8526-08216695C8EB}" type="pres">
      <dgm:prSet presAssocID="{37781DA5-8BE7-4D07-A86F-17FF43240CBF}" presName="childText" presStyleLbl="conFgAcc1" presStyleIdx="1" presStyleCnt="3">
        <dgm:presLayoutVars>
          <dgm:bulletEnabled val="1"/>
        </dgm:presLayoutVars>
      </dgm:prSet>
      <dgm:spPr/>
    </dgm:pt>
    <dgm:pt modelId="{0FFCD512-BA19-4CD9-B182-A1F49E20B43C}" type="pres">
      <dgm:prSet presAssocID="{AA301539-47FF-4050-BB46-05D07BEFB712}" presName="spaceBetweenRectangles" presStyleCnt="0"/>
      <dgm:spPr/>
    </dgm:pt>
    <dgm:pt modelId="{4D43A09B-14DD-4399-9770-0C102DECAA20}" type="pres">
      <dgm:prSet presAssocID="{F8CA33E0-46E2-4582-9288-9F2538A790FC}" presName="parentLin" presStyleCnt="0"/>
      <dgm:spPr/>
    </dgm:pt>
    <dgm:pt modelId="{C8F4683A-AA48-4DD3-BFA5-923152C50E79}" type="pres">
      <dgm:prSet presAssocID="{F8CA33E0-46E2-4582-9288-9F2538A790FC}" presName="parentLeftMargin" presStyleLbl="node1" presStyleIdx="1" presStyleCnt="3"/>
      <dgm:spPr/>
    </dgm:pt>
    <dgm:pt modelId="{E5FF1933-1A85-4D7C-89A8-93BFF46885B0}" type="pres">
      <dgm:prSet presAssocID="{F8CA33E0-46E2-4582-9288-9F2538A790FC}" presName="parentText" presStyleLbl="node1" presStyleIdx="2" presStyleCnt="3">
        <dgm:presLayoutVars>
          <dgm:chMax val="0"/>
          <dgm:bulletEnabled val="1"/>
        </dgm:presLayoutVars>
      </dgm:prSet>
      <dgm:spPr/>
    </dgm:pt>
    <dgm:pt modelId="{9AC6468B-FE9E-4A8A-A054-5F12C6062A80}" type="pres">
      <dgm:prSet presAssocID="{F8CA33E0-46E2-4582-9288-9F2538A790FC}" presName="negativeSpace" presStyleCnt="0"/>
      <dgm:spPr/>
    </dgm:pt>
    <dgm:pt modelId="{66199DC6-1410-4C7A-B4AA-B749E78C6BAC}" type="pres">
      <dgm:prSet presAssocID="{F8CA33E0-46E2-4582-9288-9F2538A790FC}" presName="childText" presStyleLbl="conFgAcc1" presStyleIdx="2" presStyleCnt="3">
        <dgm:presLayoutVars>
          <dgm:bulletEnabled val="1"/>
        </dgm:presLayoutVars>
      </dgm:prSet>
      <dgm:spPr/>
    </dgm:pt>
  </dgm:ptLst>
  <dgm:cxnLst>
    <dgm:cxn modelId="{CE1E410E-D069-4BF5-8919-F07655CCEFFA}" type="presOf" srcId="{F8CA33E0-46E2-4582-9288-9F2538A790FC}" destId="{E5FF1933-1A85-4D7C-89A8-93BFF46885B0}" srcOrd="1" destOrd="0" presId="urn:microsoft.com/office/officeart/2005/8/layout/list1"/>
    <dgm:cxn modelId="{40F9C00E-65F5-4EE8-9043-4CAB6CEF8E58}" type="presOf" srcId="{37781DA5-8BE7-4D07-A86F-17FF43240CBF}" destId="{6B5726DB-560D-4A3B-971C-64AF3234CF28}" srcOrd="0" destOrd="0" presId="urn:microsoft.com/office/officeart/2005/8/layout/list1"/>
    <dgm:cxn modelId="{9CA54328-67B6-4024-B09C-0D6198A9FDED}" srcId="{BBBD8DCE-48C5-49BD-867A-23C257192010}" destId="{B3F2EF54-E084-47B8-8211-A3B82B4EE6A5}" srcOrd="2" destOrd="0" parTransId="{C588E553-D1B6-47F1-8B84-E59639AE2D29}" sibTransId="{159E4B7A-9476-4BF2-A197-41863DDBAD78}"/>
    <dgm:cxn modelId="{20C3A329-B60C-4C30-97C3-152A03445A06}" type="presOf" srcId="{1C0BEA7F-C775-40CA-9156-E9D2B9F68297}" destId="{66199DC6-1410-4C7A-B4AA-B749E78C6BAC}" srcOrd="0" destOrd="1" presId="urn:microsoft.com/office/officeart/2005/8/layout/list1"/>
    <dgm:cxn modelId="{BD92472B-1AE4-4D7C-B1AD-10E73BC1B663}" srcId="{37781DA5-8BE7-4D07-A86F-17FF43240CBF}" destId="{3DCCB474-A92A-4BE6-8F6C-CCDAAE7AF458}" srcOrd="0" destOrd="0" parTransId="{6437058F-605C-4499-B421-9108986C9C07}" sibTransId="{A04149D8-7FB3-4F2B-AACC-42B000988AFF}"/>
    <dgm:cxn modelId="{71BDAA2D-2758-4BA7-AA80-03905E14214D}" srcId="{8EF467BC-9CFB-46C1-8147-F8B0DADDE955}" destId="{F8CA33E0-46E2-4582-9288-9F2538A790FC}" srcOrd="2" destOrd="0" parTransId="{004B78E5-8731-405A-8F28-82CE9785A60E}" sibTransId="{31E84337-C387-4C0C-AB72-5B23EF0F16D2}"/>
    <dgm:cxn modelId="{7329D431-1AD5-44C8-A03A-0A9C3FB2ABF6}" type="presOf" srcId="{7101410F-534A-46F0-94DE-683B4E9281FD}" destId="{24048A88-D64D-43A0-8584-ADD6CBDAFB72}" srcOrd="1" destOrd="0" presId="urn:microsoft.com/office/officeart/2005/8/layout/list1"/>
    <dgm:cxn modelId="{D2973332-A9B3-4ACD-B2F4-89C85A535462}" type="presOf" srcId="{37781DA5-8BE7-4D07-A86F-17FF43240CBF}" destId="{4698A8B8-9B7A-49F1-AAE0-0CB431E2075D}" srcOrd="1" destOrd="0" presId="urn:microsoft.com/office/officeart/2005/8/layout/list1"/>
    <dgm:cxn modelId="{6BE79C37-7F89-41E1-95C0-7C3311A7EC79}" type="presOf" srcId="{BBBD8DCE-48C5-49BD-867A-23C257192010}" destId="{66199DC6-1410-4C7A-B4AA-B749E78C6BAC}" srcOrd="0" destOrd="0" presId="urn:microsoft.com/office/officeart/2005/8/layout/list1"/>
    <dgm:cxn modelId="{EC291664-4E97-4260-AC72-F961CCBC929A}" srcId="{BBBD8DCE-48C5-49BD-867A-23C257192010}" destId="{4AD72973-3165-4406-B53F-A2E91D629FF2}" srcOrd="1" destOrd="0" parTransId="{FD4B3A86-1ADA-4FE9-8BA9-459ACCB7E2F3}" sibTransId="{FE5D7F9C-41BD-48A3-AEA5-7A88E9D592D9}"/>
    <dgm:cxn modelId="{4367C448-DF6D-4D22-9FE1-1AA70CFCE0D2}" type="presOf" srcId="{4AD72973-3165-4406-B53F-A2E91D629FF2}" destId="{66199DC6-1410-4C7A-B4AA-B749E78C6BAC}" srcOrd="0" destOrd="2" presId="urn:microsoft.com/office/officeart/2005/8/layout/list1"/>
    <dgm:cxn modelId="{9A805869-7163-46F3-9FC8-F7A85F461520}" srcId="{3DCCB474-A92A-4BE6-8F6C-CCDAAE7AF458}" destId="{1DBCE31A-9253-4062-8778-A62DC5370E9B}" srcOrd="1" destOrd="0" parTransId="{8106600F-8139-4E4B-95DF-B6DDB85F4E6C}" sibTransId="{15A36979-D749-4DC4-950A-F89095BF8B1A}"/>
    <dgm:cxn modelId="{0D88126B-F27E-4574-824F-372A46CF7871}" srcId="{3DCCB474-A92A-4BE6-8F6C-CCDAAE7AF458}" destId="{D0C23750-D0B7-4474-BCC2-08963B92A7FA}" srcOrd="0" destOrd="0" parTransId="{AAE530BE-7859-46AC-88B8-9E4617903DE7}" sibTransId="{ADC77096-7043-4497-B4DC-6F279C290D78}"/>
    <dgm:cxn modelId="{EB9D4A6F-9B40-41B4-9EB1-0E759186760B}" type="presOf" srcId="{6EEC7884-9C2F-43A5-972F-D4A22AD83282}" destId="{32D089A0-6DF5-4388-B745-50B39F3D0A88}" srcOrd="0" destOrd="0" presId="urn:microsoft.com/office/officeart/2005/8/layout/list1"/>
    <dgm:cxn modelId="{69ED6572-120B-48B0-8D9A-FF114AF6EF79}" srcId="{8EF467BC-9CFB-46C1-8147-F8B0DADDE955}" destId="{37781DA5-8BE7-4D07-A86F-17FF43240CBF}" srcOrd="1" destOrd="0" parTransId="{E275BE27-E31F-46A5-95B3-0F475052D9FF}" sibTransId="{AA301539-47FF-4050-BB46-05D07BEFB712}"/>
    <dgm:cxn modelId="{5D9F7073-0740-4FE6-BD3D-972738025A3F}" type="presOf" srcId="{D0C23750-D0B7-4474-BCC2-08963B92A7FA}" destId="{6B51B3AE-F551-48A0-8526-08216695C8EB}" srcOrd="0" destOrd="1" presId="urn:microsoft.com/office/officeart/2005/8/layout/list1"/>
    <dgm:cxn modelId="{F2EDBE57-FFF6-4463-A8FD-333A938CF164}" srcId="{F8CA33E0-46E2-4582-9288-9F2538A790FC}" destId="{BBBD8DCE-48C5-49BD-867A-23C257192010}" srcOrd="0" destOrd="0" parTransId="{C477D211-6039-424E-AC52-5B5F3EE1A469}" sibTransId="{7D2D068E-740C-41EF-8D55-D8209D1D9C95}"/>
    <dgm:cxn modelId="{77E02858-DA9D-4329-8129-CAA6FEC98AA2}" type="presOf" srcId="{8EF467BC-9CFB-46C1-8147-F8B0DADDE955}" destId="{85473F5A-81EE-42FF-8EDC-E6EBCF78C964}" srcOrd="0" destOrd="0" presId="urn:microsoft.com/office/officeart/2005/8/layout/list1"/>
    <dgm:cxn modelId="{86D19058-B525-4981-8D78-6A55C3271737}" srcId="{3DCCB474-A92A-4BE6-8F6C-CCDAAE7AF458}" destId="{289CD2CB-F8C9-4D91-BEFE-0CBC961A2B1E}" srcOrd="2" destOrd="0" parTransId="{6C4FB29E-D9A4-4B5E-8DAD-75BAD0CF1076}" sibTransId="{E71A86C9-8F2C-4ADC-B9B4-0A9987458C51}"/>
    <dgm:cxn modelId="{7997A28D-EB69-408E-A468-3B1A744F47F5}" type="presOf" srcId="{3DCCB474-A92A-4BE6-8F6C-CCDAAE7AF458}" destId="{6B51B3AE-F551-48A0-8526-08216695C8EB}" srcOrd="0" destOrd="0" presId="urn:microsoft.com/office/officeart/2005/8/layout/list1"/>
    <dgm:cxn modelId="{49E5A98F-8421-4636-8F9B-36B4BA7F718A}" type="presOf" srcId="{B3F2EF54-E084-47B8-8211-A3B82B4EE6A5}" destId="{66199DC6-1410-4C7A-B4AA-B749E78C6BAC}" srcOrd="0" destOrd="3" presId="urn:microsoft.com/office/officeart/2005/8/layout/list1"/>
    <dgm:cxn modelId="{57F8D89A-E290-4F8E-94FF-A8CB04AB1190}" srcId="{BBBD8DCE-48C5-49BD-867A-23C257192010}" destId="{1C0BEA7F-C775-40CA-9156-E9D2B9F68297}" srcOrd="0" destOrd="0" parTransId="{2CEE2561-9045-48BF-984B-8CD89F477AAA}" sibTransId="{905D3D3C-E7B1-4427-9A18-B6FD4E5D8B15}"/>
    <dgm:cxn modelId="{15B25FAD-847E-4C14-8553-DACF6DC3AF84}" srcId="{7101410F-534A-46F0-94DE-683B4E9281FD}" destId="{6EEC7884-9C2F-43A5-972F-D4A22AD83282}" srcOrd="0" destOrd="0" parTransId="{B405EDA5-A636-4DE8-8DBE-89D7320F70E7}" sibTransId="{6794B439-4DC6-4BF0-8859-EA15A58D198D}"/>
    <dgm:cxn modelId="{918AB0B5-5A0C-48CD-A3C3-68178C371D1F}" srcId="{8EF467BC-9CFB-46C1-8147-F8B0DADDE955}" destId="{7101410F-534A-46F0-94DE-683B4E9281FD}" srcOrd="0" destOrd="0" parTransId="{D7BB04E8-F0BA-4642-B150-52D2801EF20B}" sibTransId="{02F2A3CC-39CF-41B0-A97C-FD7E1C2A250E}"/>
    <dgm:cxn modelId="{3FAE5FE1-CD87-45FB-8276-CFD2B88C2D98}" type="presOf" srcId="{1DBCE31A-9253-4062-8778-A62DC5370E9B}" destId="{6B51B3AE-F551-48A0-8526-08216695C8EB}" srcOrd="0" destOrd="2" presId="urn:microsoft.com/office/officeart/2005/8/layout/list1"/>
    <dgm:cxn modelId="{D12E95E2-D908-47AE-BD14-FD04C93C8787}" type="presOf" srcId="{F8CA33E0-46E2-4582-9288-9F2538A790FC}" destId="{C8F4683A-AA48-4DD3-BFA5-923152C50E79}" srcOrd="0" destOrd="0" presId="urn:microsoft.com/office/officeart/2005/8/layout/list1"/>
    <dgm:cxn modelId="{A506CEE3-5DE3-41A9-9107-AD780F5F8FA1}" type="presOf" srcId="{7101410F-534A-46F0-94DE-683B4E9281FD}" destId="{539DA7E8-435E-431D-A136-17F0DB9C96C9}" srcOrd="0" destOrd="0" presId="urn:microsoft.com/office/officeart/2005/8/layout/list1"/>
    <dgm:cxn modelId="{DEED30EB-9932-4156-AF5E-07E5E30D5702}" type="presOf" srcId="{289CD2CB-F8C9-4D91-BEFE-0CBC961A2B1E}" destId="{6B51B3AE-F551-48A0-8526-08216695C8EB}" srcOrd="0" destOrd="3" presId="urn:microsoft.com/office/officeart/2005/8/layout/list1"/>
    <dgm:cxn modelId="{8D41ACFE-3AFE-43E7-A2EA-E3BD5BDA7DE2}" type="presParOf" srcId="{85473F5A-81EE-42FF-8EDC-E6EBCF78C964}" destId="{A69D78A4-3750-4019-969A-8FF1B6F9A581}" srcOrd="0" destOrd="0" presId="urn:microsoft.com/office/officeart/2005/8/layout/list1"/>
    <dgm:cxn modelId="{AB568F8A-20F5-4C55-8F9D-4673BBE7B4F8}" type="presParOf" srcId="{A69D78A4-3750-4019-969A-8FF1B6F9A581}" destId="{539DA7E8-435E-431D-A136-17F0DB9C96C9}" srcOrd="0" destOrd="0" presId="urn:microsoft.com/office/officeart/2005/8/layout/list1"/>
    <dgm:cxn modelId="{A6C388BB-3801-47C8-91F3-6EAF04403E0B}" type="presParOf" srcId="{A69D78A4-3750-4019-969A-8FF1B6F9A581}" destId="{24048A88-D64D-43A0-8584-ADD6CBDAFB72}" srcOrd="1" destOrd="0" presId="urn:microsoft.com/office/officeart/2005/8/layout/list1"/>
    <dgm:cxn modelId="{2B932589-991D-4E85-B4D5-65737AD25067}" type="presParOf" srcId="{85473F5A-81EE-42FF-8EDC-E6EBCF78C964}" destId="{E12FE18F-4425-4DE3-B312-7A8731DC1D17}" srcOrd="1" destOrd="0" presId="urn:microsoft.com/office/officeart/2005/8/layout/list1"/>
    <dgm:cxn modelId="{7BC4BC91-F669-4E96-9D09-03C065BE0AA7}" type="presParOf" srcId="{85473F5A-81EE-42FF-8EDC-E6EBCF78C964}" destId="{32D089A0-6DF5-4388-B745-50B39F3D0A88}" srcOrd="2" destOrd="0" presId="urn:microsoft.com/office/officeart/2005/8/layout/list1"/>
    <dgm:cxn modelId="{048042F4-68DC-4E63-B5ED-14B0C6BB7665}" type="presParOf" srcId="{85473F5A-81EE-42FF-8EDC-E6EBCF78C964}" destId="{271871B8-1497-4B88-9C91-C68C4F1E2EF2}" srcOrd="3" destOrd="0" presId="urn:microsoft.com/office/officeart/2005/8/layout/list1"/>
    <dgm:cxn modelId="{927F8B16-E99C-47FD-83ED-7E1ED8349062}" type="presParOf" srcId="{85473F5A-81EE-42FF-8EDC-E6EBCF78C964}" destId="{C2BDCA17-A8DF-456B-87E1-63D6B31B482F}" srcOrd="4" destOrd="0" presId="urn:microsoft.com/office/officeart/2005/8/layout/list1"/>
    <dgm:cxn modelId="{EE5E8C51-9867-49F1-BC92-6AC7FD29CB99}" type="presParOf" srcId="{C2BDCA17-A8DF-456B-87E1-63D6B31B482F}" destId="{6B5726DB-560D-4A3B-971C-64AF3234CF28}" srcOrd="0" destOrd="0" presId="urn:microsoft.com/office/officeart/2005/8/layout/list1"/>
    <dgm:cxn modelId="{B518B616-D29A-41C9-B93B-1E13FE55F0DE}" type="presParOf" srcId="{C2BDCA17-A8DF-456B-87E1-63D6B31B482F}" destId="{4698A8B8-9B7A-49F1-AAE0-0CB431E2075D}" srcOrd="1" destOrd="0" presId="urn:microsoft.com/office/officeart/2005/8/layout/list1"/>
    <dgm:cxn modelId="{ABF666B6-9402-4472-A503-DC7A4E4BCEC8}" type="presParOf" srcId="{85473F5A-81EE-42FF-8EDC-E6EBCF78C964}" destId="{607D3D1E-B236-48FB-A707-9BBDA66EFA0F}" srcOrd="5" destOrd="0" presId="urn:microsoft.com/office/officeart/2005/8/layout/list1"/>
    <dgm:cxn modelId="{60E2E537-FDF4-461B-8610-C64CEB817417}" type="presParOf" srcId="{85473F5A-81EE-42FF-8EDC-E6EBCF78C964}" destId="{6B51B3AE-F551-48A0-8526-08216695C8EB}" srcOrd="6" destOrd="0" presId="urn:microsoft.com/office/officeart/2005/8/layout/list1"/>
    <dgm:cxn modelId="{242E5D59-568E-46B9-B8A2-E2038F8153AA}" type="presParOf" srcId="{85473F5A-81EE-42FF-8EDC-E6EBCF78C964}" destId="{0FFCD512-BA19-4CD9-B182-A1F49E20B43C}" srcOrd="7" destOrd="0" presId="urn:microsoft.com/office/officeart/2005/8/layout/list1"/>
    <dgm:cxn modelId="{E4BFC52B-2265-43FE-A82C-A69DE6E33438}" type="presParOf" srcId="{85473F5A-81EE-42FF-8EDC-E6EBCF78C964}" destId="{4D43A09B-14DD-4399-9770-0C102DECAA20}" srcOrd="8" destOrd="0" presId="urn:microsoft.com/office/officeart/2005/8/layout/list1"/>
    <dgm:cxn modelId="{DAC03C84-D525-476E-A93B-175D260403B0}" type="presParOf" srcId="{4D43A09B-14DD-4399-9770-0C102DECAA20}" destId="{C8F4683A-AA48-4DD3-BFA5-923152C50E79}" srcOrd="0" destOrd="0" presId="urn:microsoft.com/office/officeart/2005/8/layout/list1"/>
    <dgm:cxn modelId="{6331A66E-FE62-4BC6-89D7-C8B3D661B37D}" type="presParOf" srcId="{4D43A09B-14DD-4399-9770-0C102DECAA20}" destId="{E5FF1933-1A85-4D7C-89A8-93BFF46885B0}" srcOrd="1" destOrd="0" presId="urn:microsoft.com/office/officeart/2005/8/layout/list1"/>
    <dgm:cxn modelId="{4060A9CF-6CB8-4106-BF2C-E889D87BEE09}" type="presParOf" srcId="{85473F5A-81EE-42FF-8EDC-E6EBCF78C964}" destId="{9AC6468B-FE9E-4A8A-A054-5F12C6062A80}" srcOrd="9" destOrd="0" presId="urn:microsoft.com/office/officeart/2005/8/layout/list1"/>
    <dgm:cxn modelId="{1254A5DC-501F-4716-BB7B-D37C8B2FA790}" type="presParOf" srcId="{85473F5A-81EE-42FF-8EDC-E6EBCF78C964}" destId="{66199DC6-1410-4C7A-B4AA-B749E78C6BAC}"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1FEA59-FBC9-49AB-A613-563DE56EB7A5}"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C8A7BAD5-7542-45BC-8B16-A30110D49B72}">
      <dgm:prSet/>
      <dgm:spPr/>
      <dgm:t>
        <a:bodyPr/>
        <a:lstStyle/>
        <a:p>
          <a:r>
            <a:rPr lang="en-US" b="1"/>
            <a:t>User Requirements:</a:t>
          </a:r>
          <a:endParaRPr lang="en-US"/>
        </a:p>
      </dgm:t>
    </dgm:pt>
    <dgm:pt modelId="{02C4BC6C-1D07-4E34-813F-D45DEDB3CBE3}" type="parTrans" cxnId="{5DD02A82-FA55-46F7-AF37-D5320526C8CC}">
      <dgm:prSet/>
      <dgm:spPr/>
      <dgm:t>
        <a:bodyPr/>
        <a:lstStyle/>
        <a:p>
          <a:endParaRPr lang="en-US"/>
        </a:p>
      </dgm:t>
    </dgm:pt>
    <dgm:pt modelId="{009BA6EC-5DC9-49E9-A861-0386E2746275}" type="sibTrans" cxnId="{5DD02A82-FA55-46F7-AF37-D5320526C8CC}">
      <dgm:prSet/>
      <dgm:spPr/>
      <dgm:t>
        <a:bodyPr/>
        <a:lstStyle/>
        <a:p>
          <a:endParaRPr lang="en-US"/>
        </a:p>
      </dgm:t>
    </dgm:pt>
    <dgm:pt modelId="{05199CE5-E4FB-49D0-8EE2-9585B63F4012}">
      <dgm:prSet/>
      <dgm:spPr/>
      <dgm:t>
        <a:bodyPr/>
        <a:lstStyle/>
        <a:p>
          <a:r>
            <a:rPr lang="en-US" dirty="0"/>
            <a:t>The primary user requirements for our application include:</a:t>
          </a:r>
        </a:p>
      </dgm:t>
    </dgm:pt>
    <dgm:pt modelId="{2B942879-2907-4D0A-AB12-5DEB23E6CDC9}" type="parTrans" cxnId="{52CBFF66-665F-41EA-AFF0-BC705AF3902B}">
      <dgm:prSet/>
      <dgm:spPr/>
      <dgm:t>
        <a:bodyPr/>
        <a:lstStyle/>
        <a:p>
          <a:endParaRPr lang="en-US"/>
        </a:p>
      </dgm:t>
    </dgm:pt>
    <dgm:pt modelId="{487009FE-EC8D-45CC-8A22-88F29A4E4920}" type="sibTrans" cxnId="{52CBFF66-665F-41EA-AFF0-BC705AF3902B}">
      <dgm:prSet/>
      <dgm:spPr/>
      <dgm:t>
        <a:bodyPr/>
        <a:lstStyle/>
        <a:p>
          <a:endParaRPr lang="en-US"/>
        </a:p>
      </dgm:t>
    </dgm:pt>
    <dgm:pt modelId="{F50EF59B-DD90-4153-B9EE-A6F5705CF9E5}">
      <dgm:prSet/>
      <dgm:spPr/>
      <dgm:t>
        <a:bodyPr/>
        <a:lstStyle/>
        <a:p>
          <a:r>
            <a:rPr lang="en-US" b="1" dirty="0"/>
            <a:t>Search Functionality: </a:t>
          </a:r>
          <a:r>
            <a:rPr lang="en-US" dirty="0"/>
            <a:t>This tool helps the user to find a hotel based on their chosen location, check-in and checkout dates, and the number of guests. </a:t>
          </a:r>
        </a:p>
      </dgm:t>
    </dgm:pt>
    <dgm:pt modelId="{54A562ED-C7A7-42D2-AE3F-ACFA2D144208}" type="parTrans" cxnId="{3AAA0B59-4CC6-4363-AD13-6C1B650F156D}">
      <dgm:prSet/>
      <dgm:spPr/>
      <dgm:t>
        <a:bodyPr/>
        <a:lstStyle/>
        <a:p>
          <a:endParaRPr lang="en-US"/>
        </a:p>
      </dgm:t>
    </dgm:pt>
    <dgm:pt modelId="{FBCDB962-0E42-4CAF-9CDE-9773E17CE1BD}" type="sibTrans" cxnId="{3AAA0B59-4CC6-4363-AD13-6C1B650F156D}">
      <dgm:prSet/>
      <dgm:spPr/>
      <dgm:t>
        <a:bodyPr/>
        <a:lstStyle/>
        <a:p>
          <a:endParaRPr lang="en-US"/>
        </a:p>
      </dgm:t>
    </dgm:pt>
    <dgm:pt modelId="{202C1FB9-28F0-4A2A-BFE5-E15BA6DC2E4B}">
      <dgm:prSet/>
      <dgm:spPr/>
      <dgm:t>
        <a:bodyPr/>
        <a:lstStyle/>
        <a:p>
          <a:r>
            <a:rPr lang="en-US" b="1"/>
            <a:t>Room Details: </a:t>
          </a:r>
          <a:r>
            <a:rPr lang="en-US"/>
            <a:t>The application should provide complete information about each room, including amenities, room pricing, and availability. </a:t>
          </a:r>
        </a:p>
      </dgm:t>
    </dgm:pt>
    <dgm:pt modelId="{28BF0321-59D8-4EFB-BEDE-41A69702AB7B}" type="parTrans" cxnId="{714BAFF0-25B4-4401-907B-301F88DD0294}">
      <dgm:prSet/>
      <dgm:spPr/>
      <dgm:t>
        <a:bodyPr/>
        <a:lstStyle/>
        <a:p>
          <a:endParaRPr lang="en-US"/>
        </a:p>
      </dgm:t>
    </dgm:pt>
    <dgm:pt modelId="{B170200E-7D7C-40EA-B065-09C4AA7BA1F8}" type="sibTrans" cxnId="{714BAFF0-25B4-4401-907B-301F88DD0294}">
      <dgm:prSet/>
      <dgm:spPr/>
      <dgm:t>
        <a:bodyPr/>
        <a:lstStyle/>
        <a:p>
          <a:endParaRPr lang="en-US"/>
        </a:p>
      </dgm:t>
    </dgm:pt>
    <dgm:pt modelId="{504696A4-FB53-4FBC-A2BD-60321865BAD4}">
      <dgm:prSet/>
      <dgm:spPr/>
      <dgm:t>
        <a:bodyPr/>
        <a:lstStyle/>
        <a:p>
          <a:r>
            <a:rPr lang="en-US" b="1" dirty="0"/>
            <a:t>Means of Transportation: </a:t>
          </a:r>
          <a:r>
            <a:rPr lang="en-US" dirty="0"/>
            <a:t>It is important to notify users about the local transportation choices to and from their accommodations in order to speed their travel. </a:t>
          </a:r>
        </a:p>
      </dgm:t>
    </dgm:pt>
    <dgm:pt modelId="{851F6B34-12BA-42DF-A660-CD3CCA216C00}" type="parTrans" cxnId="{6CBA796E-5464-4A61-B0C5-53DAB730EB92}">
      <dgm:prSet/>
      <dgm:spPr/>
      <dgm:t>
        <a:bodyPr/>
        <a:lstStyle/>
        <a:p>
          <a:endParaRPr lang="en-US"/>
        </a:p>
      </dgm:t>
    </dgm:pt>
    <dgm:pt modelId="{EAB4597B-1744-4C80-8F6D-149A91FE208C}" type="sibTrans" cxnId="{6CBA796E-5464-4A61-B0C5-53DAB730EB92}">
      <dgm:prSet/>
      <dgm:spPr/>
      <dgm:t>
        <a:bodyPr/>
        <a:lstStyle/>
        <a:p>
          <a:endParaRPr lang="en-US"/>
        </a:p>
      </dgm:t>
    </dgm:pt>
    <dgm:pt modelId="{818693B2-E065-4462-8B82-54C06F70E2B7}">
      <dgm:prSet/>
      <dgm:spPr/>
      <dgm:t>
        <a:bodyPr/>
        <a:lstStyle/>
        <a:p>
          <a:r>
            <a:rPr lang="en-US" b="1"/>
            <a:t>Technical Requirements:</a:t>
          </a:r>
          <a:endParaRPr lang="en-US"/>
        </a:p>
      </dgm:t>
    </dgm:pt>
    <dgm:pt modelId="{020F9B1B-CE6E-47E1-9E91-98ACD81CA4A2}" type="parTrans" cxnId="{5A6A69A1-E3E1-43E2-A586-4ADA646FDD47}">
      <dgm:prSet/>
      <dgm:spPr/>
      <dgm:t>
        <a:bodyPr/>
        <a:lstStyle/>
        <a:p>
          <a:endParaRPr lang="en-US"/>
        </a:p>
      </dgm:t>
    </dgm:pt>
    <dgm:pt modelId="{2CE2A543-72B3-493F-B9DF-BEEDC584890A}" type="sibTrans" cxnId="{5A6A69A1-E3E1-43E2-A586-4ADA646FDD47}">
      <dgm:prSet/>
      <dgm:spPr/>
      <dgm:t>
        <a:bodyPr/>
        <a:lstStyle/>
        <a:p>
          <a:endParaRPr lang="en-US"/>
        </a:p>
      </dgm:t>
    </dgm:pt>
    <dgm:pt modelId="{75F10A61-4CD5-46B8-B128-D55E4539133C}">
      <dgm:prSet/>
      <dgm:spPr/>
      <dgm:t>
        <a:bodyPr/>
        <a:lstStyle/>
        <a:p>
          <a:r>
            <a:rPr lang="en-US" dirty="0"/>
            <a:t>The technical requirements necessary for the successful implementation of the project include:</a:t>
          </a:r>
        </a:p>
      </dgm:t>
    </dgm:pt>
    <dgm:pt modelId="{A4FCAC49-34C2-4F70-9C69-3F80A53C0682}" type="parTrans" cxnId="{57E6B9B3-F57D-4D2D-BFC0-F057316DE498}">
      <dgm:prSet/>
      <dgm:spPr/>
      <dgm:t>
        <a:bodyPr/>
        <a:lstStyle/>
        <a:p>
          <a:endParaRPr lang="en-US"/>
        </a:p>
      </dgm:t>
    </dgm:pt>
    <dgm:pt modelId="{CDD583BB-6923-4C9F-8158-95A3A059C68C}" type="sibTrans" cxnId="{57E6B9B3-F57D-4D2D-BFC0-F057316DE498}">
      <dgm:prSet/>
      <dgm:spPr/>
      <dgm:t>
        <a:bodyPr/>
        <a:lstStyle/>
        <a:p>
          <a:endParaRPr lang="en-US"/>
        </a:p>
      </dgm:t>
    </dgm:pt>
    <dgm:pt modelId="{80CFAD67-35F4-4360-A82F-FBAB58034FC9}">
      <dgm:prSet/>
      <dgm:spPr/>
      <dgm:t>
        <a:bodyPr/>
        <a:lstStyle/>
        <a:p>
          <a:r>
            <a:rPr lang="en-US" b="1" dirty="0"/>
            <a:t>API interaction: </a:t>
          </a:r>
          <a:r>
            <a:rPr lang="en-US" dirty="0"/>
            <a:t>A flawless interface with </a:t>
          </a:r>
          <a:r>
            <a:rPr lang="en-US" dirty="0" err="1"/>
            <a:t>Booking.com's</a:t>
          </a:r>
          <a:r>
            <a:rPr lang="en-US" dirty="0"/>
            <a:t> API is important to enable real-time data and display inside the application. </a:t>
          </a:r>
        </a:p>
      </dgm:t>
    </dgm:pt>
    <dgm:pt modelId="{734FC6D0-1AF0-4A3F-A779-11E25E59E9C2}" type="parTrans" cxnId="{E75568C8-3AD5-49FC-8DF2-E6F2BFD35D27}">
      <dgm:prSet/>
      <dgm:spPr/>
      <dgm:t>
        <a:bodyPr/>
        <a:lstStyle/>
        <a:p>
          <a:endParaRPr lang="en-US"/>
        </a:p>
      </dgm:t>
    </dgm:pt>
    <dgm:pt modelId="{ABAB4B62-7F8F-4BB0-BBD1-A2B580896407}" type="sibTrans" cxnId="{E75568C8-3AD5-49FC-8DF2-E6F2BFD35D27}">
      <dgm:prSet/>
      <dgm:spPr/>
      <dgm:t>
        <a:bodyPr/>
        <a:lstStyle/>
        <a:p>
          <a:endParaRPr lang="en-US"/>
        </a:p>
      </dgm:t>
    </dgm:pt>
    <dgm:pt modelId="{FB8B3D5F-6987-430A-B6BC-A2F8C0B51750}">
      <dgm:prSet/>
      <dgm:spPr/>
      <dgm:t>
        <a:bodyPr/>
        <a:lstStyle/>
        <a:p>
          <a:r>
            <a:rPr lang="en-US" b="1"/>
            <a:t>Data Handling: </a:t>
          </a:r>
          <a:r>
            <a:rPr lang="en-US"/>
            <a:t>To correctly handle the data received from the API, process it effectively, and store it in such a manner that it may be shown in a decent style. </a:t>
          </a:r>
        </a:p>
      </dgm:t>
    </dgm:pt>
    <dgm:pt modelId="{12DE5C64-1861-4205-A931-C39DBD3D05D1}" type="parTrans" cxnId="{6ECE6C4D-93BF-48A7-A1D5-D3FF9D13C659}">
      <dgm:prSet/>
      <dgm:spPr/>
      <dgm:t>
        <a:bodyPr/>
        <a:lstStyle/>
        <a:p>
          <a:endParaRPr lang="en-US"/>
        </a:p>
      </dgm:t>
    </dgm:pt>
    <dgm:pt modelId="{F8F00A88-DAF4-4220-8779-91E9863A8D07}" type="sibTrans" cxnId="{6ECE6C4D-93BF-48A7-A1D5-D3FF9D13C659}">
      <dgm:prSet/>
      <dgm:spPr/>
      <dgm:t>
        <a:bodyPr/>
        <a:lstStyle/>
        <a:p>
          <a:endParaRPr lang="en-US"/>
        </a:p>
      </dgm:t>
    </dgm:pt>
    <dgm:pt modelId="{5B98D749-E8F8-43F9-88EE-34CD1D7510AB}">
      <dgm:prSet/>
      <dgm:spPr/>
      <dgm:t>
        <a:bodyPr/>
        <a:lstStyle/>
        <a:p>
          <a:r>
            <a:rPr lang="en-US" b="1" dirty="0"/>
            <a:t>Performance </a:t>
          </a:r>
          <a:r>
            <a:rPr lang="en-US" b="1" dirty="0" err="1"/>
            <a:t>Optimisation</a:t>
          </a:r>
          <a:r>
            <a:rPr lang="en-US" b="1" dirty="0"/>
            <a:t>: </a:t>
          </a:r>
          <a:r>
            <a:rPr lang="en-US" dirty="0"/>
            <a:t>Because the program handles a considerable number of API calls, it must be efficient and responsive under varying loads.</a:t>
          </a:r>
        </a:p>
      </dgm:t>
    </dgm:pt>
    <dgm:pt modelId="{5DA5C203-D8A6-4BB0-A984-EE23E61D6404}" type="parTrans" cxnId="{15A2EA37-AE5C-44F0-A857-E111A9B88CF1}">
      <dgm:prSet/>
      <dgm:spPr/>
      <dgm:t>
        <a:bodyPr/>
        <a:lstStyle/>
        <a:p>
          <a:endParaRPr lang="en-US"/>
        </a:p>
      </dgm:t>
    </dgm:pt>
    <dgm:pt modelId="{490925D8-5F2A-46D2-8545-25386A8D6C43}" type="sibTrans" cxnId="{15A2EA37-AE5C-44F0-A857-E111A9B88CF1}">
      <dgm:prSet/>
      <dgm:spPr/>
      <dgm:t>
        <a:bodyPr/>
        <a:lstStyle/>
        <a:p>
          <a:endParaRPr lang="en-US"/>
        </a:p>
      </dgm:t>
    </dgm:pt>
    <dgm:pt modelId="{1AD8DDAD-8A3A-4844-A2D4-6EBDDA83393A}" type="pres">
      <dgm:prSet presAssocID="{081FEA59-FBC9-49AB-A613-563DE56EB7A5}" presName="linear" presStyleCnt="0">
        <dgm:presLayoutVars>
          <dgm:dir/>
          <dgm:animLvl val="lvl"/>
          <dgm:resizeHandles val="exact"/>
        </dgm:presLayoutVars>
      </dgm:prSet>
      <dgm:spPr/>
    </dgm:pt>
    <dgm:pt modelId="{0BF31F1A-53A0-4E50-83AB-FB434E2F3FF7}" type="pres">
      <dgm:prSet presAssocID="{C8A7BAD5-7542-45BC-8B16-A30110D49B72}" presName="parentLin" presStyleCnt="0"/>
      <dgm:spPr/>
    </dgm:pt>
    <dgm:pt modelId="{62DCD531-775B-42C5-8657-50588E9A4519}" type="pres">
      <dgm:prSet presAssocID="{C8A7BAD5-7542-45BC-8B16-A30110D49B72}" presName="parentLeftMargin" presStyleLbl="node1" presStyleIdx="0" presStyleCnt="2"/>
      <dgm:spPr/>
    </dgm:pt>
    <dgm:pt modelId="{BAFDD821-76C9-4C8E-9E7F-A6B31923CC84}" type="pres">
      <dgm:prSet presAssocID="{C8A7BAD5-7542-45BC-8B16-A30110D49B72}" presName="parentText" presStyleLbl="node1" presStyleIdx="0" presStyleCnt="2">
        <dgm:presLayoutVars>
          <dgm:chMax val="0"/>
          <dgm:bulletEnabled val="1"/>
        </dgm:presLayoutVars>
      </dgm:prSet>
      <dgm:spPr/>
    </dgm:pt>
    <dgm:pt modelId="{7BDA02BE-185A-48E4-B49E-9A437E8123F3}" type="pres">
      <dgm:prSet presAssocID="{C8A7BAD5-7542-45BC-8B16-A30110D49B72}" presName="negativeSpace" presStyleCnt="0"/>
      <dgm:spPr/>
    </dgm:pt>
    <dgm:pt modelId="{B7A53A07-11E1-4F02-B5A9-AE4A916FBC30}" type="pres">
      <dgm:prSet presAssocID="{C8A7BAD5-7542-45BC-8B16-A30110D49B72}" presName="childText" presStyleLbl="conFgAcc1" presStyleIdx="0" presStyleCnt="2">
        <dgm:presLayoutVars>
          <dgm:bulletEnabled val="1"/>
        </dgm:presLayoutVars>
      </dgm:prSet>
      <dgm:spPr/>
    </dgm:pt>
    <dgm:pt modelId="{9C27D47C-A48B-4394-A27A-88DDACB5B9B6}" type="pres">
      <dgm:prSet presAssocID="{009BA6EC-5DC9-49E9-A861-0386E2746275}" presName="spaceBetweenRectangles" presStyleCnt="0"/>
      <dgm:spPr/>
    </dgm:pt>
    <dgm:pt modelId="{6310849C-3A40-4167-9E59-073961BFAD43}" type="pres">
      <dgm:prSet presAssocID="{818693B2-E065-4462-8B82-54C06F70E2B7}" presName="parentLin" presStyleCnt="0"/>
      <dgm:spPr/>
    </dgm:pt>
    <dgm:pt modelId="{3C4AC792-898F-4E0F-A2D7-8EA75761941C}" type="pres">
      <dgm:prSet presAssocID="{818693B2-E065-4462-8B82-54C06F70E2B7}" presName="parentLeftMargin" presStyleLbl="node1" presStyleIdx="0" presStyleCnt="2"/>
      <dgm:spPr/>
    </dgm:pt>
    <dgm:pt modelId="{55AD6D28-F935-45C6-AC79-21E862E45908}" type="pres">
      <dgm:prSet presAssocID="{818693B2-E065-4462-8B82-54C06F70E2B7}" presName="parentText" presStyleLbl="node1" presStyleIdx="1" presStyleCnt="2">
        <dgm:presLayoutVars>
          <dgm:chMax val="0"/>
          <dgm:bulletEnabled val="1"/>
        </dgm:presLayoutVars>
      </dgm:prSet>
      <dgm:spPr/>
    </dgm:pt>
    <dgm:pt modelId="{5AC850E9-FA7B-4E3C-9B43-BB6C6B5BDA84}" type="pres">
      <dgm:prSet presAssocID="{818693B2-E065-4462-8B82-54C06F70E2B7}" presName="negativeSpace" presStyleCnt="0"/>
      <dgm:spPr/>
    </dgm:pt>
    <dgm:pt modelId="{B831FAFF-6D7B-4E29-92D8-B66CC155D93F}" type="pres">
      <dgm:prSet presAssocID="{818693B2-E065-4462-8B82-54C06F70E2B7}" presName="childText" presStyleLbl="conFgAcc1" presStyleIdx="1" presStyleCnt="2">
        <dgm:presLayoutVars>
          <dgm:bulletEnabled val="1"/>
        </dgm:presLayoutVars>
      </dgm:prSet>
      <dgm:spPr/>
    </dgm:pt>
  </dgm:ptLst>
  <dgm:cxnLst>
    <dgm:cxn modelId="{22F4EF04-7E11-4A8F-84A0-59B1A2DDDE8B}" type="presOf" srcId="{C8A7BAD5-7542-45BC-8B16-A30110D49B72}" destId="{62DCD531-775B-42C5-8657-50588E9A4519}" srcOrd="0" destOrd="0" presId="urn:microsoft.com/office/officeart/2005/8/layout/list1"/>
    <dgm:cxn modelId="{C211A315-443A-4318-BDA8-109A6E601F13}" type="presOf" srcId="{818693B2-E065-4462-8B82-54C06F70E2B7}" destId="{3C4AC792-898F-4E0F-A2D7-8EA75761941C}" srcOrd="0" destOrd="0" presId="urn:microsoft.com/office/officeart/2005/8/layout/list1"/>
    <dgm:cxn modelId="{56DB1332-8423-48DA-BE24-A578E14A3EEE}" type="presOf" srcId="{05199CE5-E4FB-49D0-8EE2-9585B63F4012}" destId="{B7A53A07-11E1-4F02-B5A9-AE4A916FBC30}" srcOrd="0" destOrd="0" presId="urn:microsoft.com/office/officeart/2005/8/layout/list1"/>
    <dgm:cxn modelId="{15A2EA37-AE5C-44F0-A857-E111A9B88CF1}" srcId="{75F10A61-4CD5-46B8-B128-D55E4539133C}" destId="{5B98D749-E8F8-43F9-88EE-34CD1D7510AB}" srcOrd="2" destOrd="0" parTransId="{5DA5C203-D8A6-4BB0-A984-EE23E61D6404}" sibTransId="{490925D8-5F2A-46D2-8545-25386A8D6C43}"/>
    <dgm:cxn modelId="{52CBFF66-665F-41EA-AFF0-BC705AF3902B}" srcId="{C8A7BAD5-7542-45BC-8B16-A30110D49B72}" destId="{05199CE5-E4FB-49D0-8EE2-9585B63F4012}" srcOrd="0" destOrd="0" parTransId="{2B942879-2907-4D0A-AB12-5DEB23E6CDC9}" sibTransId="{487009FE-EC8D-45CC-8A22-88F29A4E4920}"/>
    <dgm:cxn modelId="{DA2B0A67-C55D-4085-8624-1D4E2783EDD5}" type="presOf" srcId="{504696A4-FB53-4FBC-A2BD-60321865BAD4}" destId="{B7A53A07-11E1-4F02-B5A9-AE4A916FBC30}" srcOrd="0" destOrd="3" presId="urn:microsoft.com/office/officeart/2005/8/layout/list1"/>
    <dgm:cxn modelId="{6ECE6C4D-93BF-48A7-A1D5-D3FF9D13C659}" srcId="{75F10A61-4CD5-46B8-B128-D55E4539133C}" destId="{FB8B3D5F-6987-430A-B6BC-A2F8C0B51750}" srcOrd="1" destOrd="0" parTransId="{12DE5C64-1861-4205-A931-C39DBD3D05D1}" sibTransId="{F8F00A88-DAF4-4220-8779-91E9863A8D07}"/>
    <dgm:cxn modelId="{6CBA796E-5464-4A61-B0C5-53DAB730EB92}" srcId="{05199CE5-E4FB-49D0-8EE2-9585B63F4012}" destId="{504696A4-FB53-4FBC-A2BD-60321865BAD4}" srcOrd="2" destOrd="0" parTransId="{851F6B34-12BA-42DF-A660-CD3CCA216C00}" sibTransId="{EAB4597B-1744-4C80-8F6D-149A91FE208C}"/>
    <dgm:cxn modelId="{819B0E4F-4190-4C5D-888F-7731832F3886}" type="presOf" srcId="{75F10A61-4CD5-46B8-B128-D55E4539133C}" destId="{B831FAFF-6D7B-4E29-92D8-B66CC155D93F}" srcOrd="0" destOrd="0" presId="urn:microsoft.com/office/officeart/2005/8/layout/list1"/>
    <dgm:cxn modelId="{0C8C1B76-D78E-4C9C-BD4E-19BAFC91E0E3}" type="presOf" srcId="{202C1FB9-28F0-4A2A-BFE5-E15BA6DC2E4B}" destId="{B7A53A07-11E1-4F02-B5A9-AE4A916FBC30}" srcOrd="0" destOrd="2" presId="urn:microsoft.com/office/officeart/2005/8/layout/list1"/>
    <dgm:cxn modelId="{3AAA0B59-4CC6-4363-AD13-6C1B650F156D}" srcId="{05199CE5-E4FB-49D0-8EE2-9585B63F4012}" destId="{F50EF59B-DD90-4153-B9EE-A6F5705CF9E5}" srcOrd="0" destOrd="0" parTransId="{54A562ED-C7A7-42D2-AE3F-ACFA2D144208}" sibTransId="{FBCDB962-0E42-4CAF-9CDE-9773E17CE1BD}"/>
    <dgm:cxn modelId="{5DD02A82-FA55-46F7-AF37-D5320526C8CC}" srcId="{081FEA59-FBC9-49AB-A613-563DE56EB7A5}" destId="{C8A7BAD5-7542-45BC-8B16-A30110D49B72}" srcOrd="0" destOrd="0" parTransId="{02C4BC6C-1D07-4E34-813F-D45DEDB3CBE3}" sibTransId="{009BA6EC-5DC9-49E9-A861-0386E2746275}"/>
    <dgm:cxn modelId="{B42ABF8C-80D9-43A3-A2DB-26EC22FBDD37}" type="presOf" srcId="{081FEA59-FBC9-49AB-A613-563DE56EB7A5}" destId="{1AD8DDAD-8A3A-4844-A2D4-6EBDDA83393A}" srcOrd="0" destOrd="0" presId="urn:microsoft.com/office/officeart/2005/8/layout/list1"/>
    <dgm:cxn modelId="{5A6A69A1-E3E1-43E2-A586-4ADA646FDD47}" srcId="{081FEA59-FBC9-49AB-A613-563DE56EB7A5}" destId="{818693B2-E065-4462-8B82-54C06F70E2B7}" srcOrd="1" destOrd="0" parTransId="{020F9B1B-CE6E-47E1-9E91-98ACD81CA4A2}" sibTransId="{2CE2A543-72B3-493F-B9DF-BEEDC584890A}"/>
    <dgm:cxn modelId="{1F75FDAF-CF06-4AD4-9C1B-D780A710EAE3}" type="presOf" srcId="{FB8B3D5F-6987-430A-B6BC-A2F8C0B51750}" destId="{B831FAFF-6D7B-4E29-92D8-B66CC155D93F}" srcOrd="0" destOrd="2" presId="urn:microsoft.com/office/officeart/2005/8/layout/list1"/>
    <dgm:cxn modelId="{57E6B9B3-F57D-4D2D-BFC0-F057316DE498}" srcId="{818693B2-E065-4462-8B82-54C06F70E2B7}" destId="{75F10A61-4CD5-46B8-B128-D55E4539133C}" srcOrd="0" destOrd="0" parTransId="{A4FCAC49-34C2-4F70-9C69-3F80A53C0682}" sibTransId="{CDD583BB-6923-4C9F-8158-95A3A059C68C}"/>
    <dgm:cxn modelId="{07A4EEBC-2408-47F7-A866-E443AB05A99F}" type="presOf" srcId="{818693B2-E065-4462-8B82-54C06F70E2B7}" destId="{55AD6D28-F935-45C6-AC79-21E862E45908}" srcOrd="1" destOrd="0" presId="urn:microsoft.com/office/officeart/2005/8/layout/list1"/>
    <dgm:cxn modelId="{E75568C8-3AD5-49FC-8DF2-E6F2BFD35D27}" srcId="{75F10A61-4CD5-46B8-B128-D55E4539133C}" destId="{80CFAD67-35F4-4360-A82F-FBAB58034FC9}" srcOrd="0" destOrd="0" parTransId="{734FC6D0-1AF0-4A3F-A779-11E25E59E9C2}" sibTransId="{ABAB4B62-7F8F-4BB0-BBD1-A2B580896407}"/>
    <dgm:cxn modelId="{9AE6C2CB-EB86-472F-8A37-B0D5A3B69B48}" type="presOf" srcId="{80CFAD67-35F4-4360-A82F-FBAB58034FC9}" destId="{B831FAFF-6D7B-4E29-92D8-B66CC155D93F}" srcOrd="0" destOrd="1" presId="urn:microsoft.com/office/officeart/2005/8/layout/list1"/>
    <dgm:cxn modelId="{61DCB7E8-38B3-45AD-9479-B7FC796ED510}" type="presOf" srcId="{F50EF59B-DD90-4153-B9EE-A6F5705CF9E5}" destId="{B7A53A07-11E1-4F02-B5A9-AE4A916FBC30}" srcOrd="0" destOrd="1" presId="urn:microsoft.com/office/officeart/2005/8/layout/list1"/>
    <dgm:cxn modelId="{714BAFF0-25B4-4401-907B-301F88DD0294}" srcId="{05199CE5-E4FB-49D0-8EE2-9585B63F4012}" destId="{202C1FB9-28F0-4A2A-BFE5-E15BA6DC2E4B}" srcOrd="1" destOrd="0" parTransId="{28BF0321-59D8-4EFB-BEDE-41A69702AB7B}" sibTransId="{B170200E-7D7C-40EA-B065-09C4AA7BA1F8}"/>
    <dgm:cxn modelId="{0609C2F5-D1B6-4585-B61D-7FA5AE470423}" type="presOf" srcId="{5B98D749-E8F8-43F9-88EE-34CD1D7510AB}" destId="{B831FAFF-6D7B-4E29-92D8-B66CC155D93F}" srcOrd="0" destOrd="3" presId="urn:microsoft.com/office/officeart/2005/8/layout/list1"/>
    <dgm:cxn modelId="{B884ADFA-6FF4-4280-98F8-A3067971D4FF}" type="presOf" srcId="{C8A7BAD5-7542-45BC-8B16-A30110D49B72}" destId="{BAFDD821-76C9-4C8E-9E7F-A6B31923CC84}" srcOrd="1" destOrd="0" presId="urn:microsoft.com/office/officeart/2005/8/layout/list1"/>
    <dgm:cxn modelId="{EAA955A5-D77F-4EB4-AE5E-E0131517318B}" type="presParOf" srcId="{1AD8DDAD-8A3A-4844-A2D4-6EBDDA83393A}" destId="{0BF31F1A-53A0-4E50-83AB-FB434E2F3FF7}" srcOrd="0" destOrd="0" presId="urn:microsoft.com/office/officeart/2005/8/layout/list1"/>
    <dgm:cxn modelId="{C16CC580-6FEB-4E85-A5FC-82DC714E1257}" type="presParOf" srcId="{0BF31F1A-53A0-4E50-83AB-FB434E2F3FF7}" destId="{62DCD531-775B-42C5-8657-50588E9A4519}" srcOrd="0" destOrd="0" presId="urn:microsoft.com/office/officeart/2005/8/layout/list1"/>
    <dgm:cxn modelId="{BB3A0F55-DC2B-44D2-9021-88D779187E30}" type="presParOf" srcId="{0BF31F1A-53A0-4E50-83AB-FB434E2F3FF7}" destId="{BAFDD821-76C9-4C8E-9E7F-A6B31923CC84}" srcOrd="1" destOrd="0" presId="urn:microsoft.com/office/officeart/2005/8/layout/list1"/>
    <dgm:cxn modelId="{9EFB9753-785C-4738-AC9E-AA82F5D92FA8}" type="presParOf" srcId="{1AD8DDAD-8A3A-4844-A2D4-6EBDDA83393A}" destId="{7BDA02BE-185A-48E4-B49E-9A437E8123F3}" srcOrd="1" destOrd="0" presId="urn:microsoft.com/office/officeart/2005/8/layout/list1"/>
    <dgm:cxn modelId="{D8E4ADBA-BA37-4A8A-874D-015F99622365}" type="presParOf" srcId="{1AD8DDAD-8A3A-4844-A2D4-6EBDDA83393A}" destId="{B7A53A07-11E1-4F02-B5A9-AE4A916FBC30}" srcOrd="2" destOrd="0" presId="urn:microsoft.com/office/officeart/2005/8/layout/list1"/>
    <dgm:cxn modelId="{2B1A8221-DFC2-49DB-998B-4B8EA41EDF68}" type="presParOf" srcId="{1AD8DDAD-8A3A-4844-A2D4-6EBDDA83393A}" destId="{9C27D47C-A48B-4394-A27A-88DDACB5B9B6}" srcOrd="3" destOrd="0" presId="urn:microsoft.com/office/officeart/2005/8/layout/list1"/>
    <dgm:cxn modelId="{2F557EC1-DDCB-4B9E-B46B-B9EE035C1CF6}" type="presParOf" srcId="{1AD8DDAD-8A3A-4844-A2D4-6EBDDA83393A}" destId="{6310849C-3A40-4167-9E59-073961BFAD43}" srcOrd="4" destOrd="0" presId="urn:microsoft.com/office/officeart/2005/8/layout/list1"/>
    <dgm:cxn modelId="{377EC4C3-542E-4C8B-87A4-181E5C349C3C}" type="presParOf" srcId="{6310849C-3A40-4167-9E59-073961BFAD43}" destId="{3C4AC792-898F-4E0F-A2D7-8EA75761941C}" srcOrd="0" destOrd="0" presId="urn:microsoft.com/office/officeart/2005/8/layout/list1"/>
    <dgm:cxn modelId="{2DA6BCC9-888A-4F12-9D6C-35510AA01BF0}" type="presParOf" srcId="{6310849C-3A40-4167-9E59-073961BFAD43}" destId="{55AD6D28-F935-45C6-AC79-21E862E45908}" srcOrd="1" destOrd="0" presId="urn:microsoft.com/office/officeart/2005/8/layout/list1"/>
    <dgm:cxn modelId="{743D5896-A942-40C4-A307-C0F88501A237}" type="presParOf" srcId="{1AD8DDAD-8A3A-4844-A2D4-6EBDDA83393A}" destId="{5AC850E9-FA7B-4E3C-9B43-BB6C6B5BDA84}" srcOrd="5" destOrd="0" presId="urn:microsoft.com/office/officeart/2005/8/layout/list1"/>
    <dgm:cxn modelId="{1328F5AA-C4AC-4D32-AB94-80254F32E0EF}" type="presParOf" srcId="{1AD8DDAD-8A3A-4844-A2D4-6EBDDA83393A}" destId="{B831FAFF-6D7B-4E29-92D8-B66CC155D93F}"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66647D-7C64-4AC7-8C9B-7BDEBCA4116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1352298-4407-4B4A-9E21-5D51B1F162AD}">
      <dgm:prSet/>
      <dgm:spPr/>
      <dgm:t>
        <a:bodyPr/>
        <a:lstStyle/>
        <a:p>
          <a:r>
            <a:rPr lang="en-GB" b="1" dirty="0"/>
            <a:t>Challenges Faced:</a:t>
          </a:r>
          <a:br>
            <a:rPr lang="en-GB" dirty="0"/>
          </a:br>
          <a:r>
            <a:rPr lang="en-US" dirty="0"/>
            <a:t>We had technological problems throughout development.  Major challenges were dealing with the layered data structures observed in the majority of API answers, which made processing and extracting data more challenging than expected.  Furthermore, developing error handling that works in all circumstances proved to be another bottleneck, as we had to consider what various users may enter and how API queries may fail. </a:t>
          </a:r>
        </a:p>
      </dgm:t>
    </dgm:pt>
    <dgm:pt modelId="{B2A8D3B1-E73F-44FD-8DD4-17A9BECA0B57}" type="parTrans" cxnId="{8EBCB7F6-5462-4093-920B-0542AD0EBC88}">
      <dgm:prSet/>
      <dgm:spPr/>
      <dgm:t>
        <a:bodyPr/>
        <a:lstStyle/>
        <a:p>
          <a:endParaRPr lang="en-US"/>
        </a:p>
      </dgm:t>
    </dgm:pt>
    <dgm:pt modelId="{864F91C2-E718-4A32-93E9-4916690C6466}" type="sibTrans" cxnId="{8EBCB7F6-5462-4093-920B-0542AD0EBC88}">
      <dgm:prSet/>
      <dgm:spPr/>
      <dgm:t>
        <a:bodyPr/>
        <a:lstStyle/>
        <a:p>
          <a:endParaRPr lang="en-US"/>
        </a:p>
      </dgm:t>
    </dgm:pt>
    <dgm:pt modelId="{8216A68C-B9E3-4770-97D0-0A14B38B777C}">
      <dgm:prSet/>
      <dgm:spPr/>
      <dgm:t>
        <a:bodyPr/>
        <a:lstStyle/>
        <a:p>
          <a:r>
            <a:rPr lang="en-GB" b="1"/>
            <a:t>Learning Points:</a:t>
          </a:r>
          <a:br>
            <a:rPr lang="en-GB"/>
          </a:br>
          <a:r>
            <a:rPr lang="en-US"/>
            <a:t>The endeavour helped us increase our API integration skills.  We learnt how to make requests effectively, manage answers, and keep things tidy.  Debugging was another major area of study in which we enhanced our ability to detect and address flaws in the code.  This, in turn, has boosted our original coding abilities and problem-solving qualities. </a:t>
          </a:r>
        </a:p>
      </dgm:t>
    </dgm:pt>
    <dgm:pt modelId="{992D4CC4-805E-453E-B25B-009792F89153}" type="parTrans" cxnId="{5AB0965B-426A-4AEB-9F28-678EDD92EEF8}">
      <dgm:prSet/>
      <dgm:spPr/>
      <dgm:t>
        <a:bodyPr/>
        <a:lstStyle/>
        <a:p>
          <a:endParaRPr lang="en-US"/>
        </a:p>
      </dgm:t>
    </dgm:pt>
    <dgm:pt modelId="{EC89B6DA-60F6-49AD-B1A3-4ED13EA87CFD}" type="sibTrans" cxnId="{5AB0965B-426A-4AEB-9F28-678EDD92EEF8}">
      <dgm:prSet/>
      <dgm:spPr/>
      <dgm:t>
        <a:bodyPr/>
        <a:lstStyle/>
        <a:p>
          <a:endParaRPr lang="en-US"/>
        </a:p>
      </dgm:t>
    </dgm:pt>
    <dgm:pt modelId="{6324DCBB-7974-45FD-B5D1-47BEB776F26B}">
      <dgm:prSet/>
      <dgm:spPr/>
      <dgm:t>
        <a:bodyPr/>
        <a:lstStyle/>
        <a:p>
          <a:r>
            <a:rPr lang="en-GB" b="1"/>
            <a:t>Alternative Approaches:</a:t>
          </a:r>
          <a:br>
            <a:rPr lang="en-GB"/>
          </a:br>
          <a:r>
            <a:rPr lang="en-US"/>
            <a:t>If we were to re-implement this project, we would add more automated testing to decrease troubleshooting time.  Furthermore, it would be useful to explore more modular code, which would make maintenance and scalability in future versions simpler.  Also, we may investigate introducing more features early in the cycle to allow for more complete user testing and feedback.</a:t>
          </a:r>
        </a:p>
      </dgm:t>
    </dgm:pt>
    <dgm:pt modelId="{67FE0273-7BE5-426E-8549-FE395F298132}" type="parTrans" cxnId="{C9255416-EEAF-43C1-8E45-886844B6BB94}">
      <dgm:prSet/>
      <dgm:spPr/>
      <dgm:t>
        <a:bodyPr/>
        <a:lstStyle/>
        <a:p>
          <a:endParaRPr lang="en-US"/>
        </a:p>
      </dgm:t>
    </dgm:pt>
    <dgm:pt modelId="{511BDCBF-748A-4FE8-810B-593FC2ABBBA8}" type="sibTrans" cxnId="{C9255416-EEAF-43C1-8E45-886844B6BB94}">
      <dgm:prSet/>
      <dgm:spPr/>
      <dgm:t>
        <a:bodyPr/>
        <a:lstStyle/>
        <a:p>
          <a:endParaRPr lang="en-US"/>
        </a:p>
      </dgm:t>
    </dgm:pt>
    <dgm:pt modelId="{413E6C14-40E3-4094-91AB-912A729AE3D7}" type="pres">
      <dgm:prSet presAssocID="{8466647D-7C64-4AC7-8C9B-7BDEBCA4116C}" presName="linear" presStyleCnt="0">
        <dgm:presLayoutVars>
          <dgm:animLvl val="lvl"/>
          <dgm:resizeHandles val="exact"/>
        </dgm:presLayoutVars>
      </dgm:prSet>
      <dgm:spPr/>
    </dgm:pt>
    <dgm:pt modelId="{732622C0-9702-4CBC-8545-DAD560A83453}" type="pres">
      <dgm:prSet presAssocID="{31352298-4407-4B4A-9E21-5D51B1F162AD}" presName="parentText" presStyleLbl="node1" presStyleIdx="0" presStyleCnt="3">
        <dgm:presLayoutVars>
          <dgm:chMax val="0"/>
          <dgm:bulletEnabled val="1"/>
        </dgm:presLayoutVars>
      </dgm:prSet>
      <dgm:spPr/>
    </dgm:pt>
    <dgm:pt modelId="{379BD702-145F-4357-87A5-EEA76B9FC036}" type="pres">
      <dgm:prSet presAssocID="{864F91C2-E718-4A32-93E9-4916690C6466}" presName="spacer" presStyleCnt="0"/>
      <dgm:spPr/>
    </dgm:pt>
    <dgm:pt modelId="{4A24C978-088C-4FC6-A337-EF108C0400FF}" type="pres">
      <dgm:prSet presAssocID="{8216A68C-B9E3-4770-97D0-0A14B38B777C}" presName="parentText" presStyleLbl="node1" presStyleIdx="1" presStyleCnt="3">
        <dgm:presLayoutVars>
          <dgm:chMax val="0"/>
          <dgm:bulletEnabled val="1"/>
        </dgm:presLayoutVars>
      </dgm:prSet>
      <dgm:spPr/>
    </dgm:pt>
    <dgm:pt modelId="{780C4C17-5398-43D4-B800-4610F1F08A18}" type="pres">
      <dgm:prSet presAssocID="{EC89B6DA-60F6-49AD-B1A3-4ED13EA87CFD}" presName="spacer" presStyleCnt="0"/>
      <dgm:spPr/>
    </dgm:pt>
    <dgm:pt modelId="{05EFDEEC-FAD1-49E6-BABF-776DC51ED1FA}" type="pres">
      <dgm:prSet presAssocID="{6324DCBB-7974-45FD-B5D1-47BEB776F26B}" presName="parentText" presStyleLbl="node1" presStyleIdx="2" presStyleCnt="3">
        <dgm:presLayoutVars>
          <dgm:chMax val="0"/>
          <dgm:bulletEnabled val="1"/>
        </dgm:presLayoutVars>
      </dgm:prSet>
      <dgm:spPr/>
    </dgm:pt>
  </dgm:ptLst>
  <dgm:cxnLst>
    <dgm:cxn modelId="{7E8C7401-EF28-43EC-8F36-54AA59CE5620}" type="presOf" srcId="{31352298-4407-4B4A-9E21-5D51B1F162AD}" destId="{732622C0-9702-4CBC-8545-DAD560A83453}" srcOrd="0" destOrd="0" presId="urn:microsoft.com/office/officeart/2005/8/layout/vList2"/>
    <dgm:cxn modelId="{C9255416-EEAF-43C1-8E45-886844B6BB94}" srcId="{8466647D-7C64-4AC7-8C9B-7BDEBCA4116C}" destId="{6324DCBB-7974-45FD-B5D1-47BEB776F26B}" srcOrd="2" destOrd="0" parTransId="{67FE0273-7BE5-426E-8549-FE395F298132}" sibTransId="{511BDCBF-748A-4FE8-810B-593FC2ABBBA8}"/>
    <dgm:cxn modelId="{EE550240-86D3-4021-A7E0-340CBCF98E97}" type="presOf" srcId="{8466647D-7C64-4AC7-8C9B-7BDEBCA4116C}" destId="{413E6C14-40E3-4094-91AB-912A729AE3D7}" srcOrd="0" destOrd="0" presId="urn:microsoft.com/office/officeart/2005/8/layout/vList2"/>
    <dgm:cxn modelId="{5AB0965B-426A-4AEB-9F28-678EDD92EEF8}" srcId="{8466647D-7C64-4AC7-8C9B-7BDEBCA4116C}" destId="{8216A68C-B9E3-4770-97D0-0A14B38B777C}" srcOrd="1" destOrd="0" parTransId="{992D4CC4-805E-453E-B25B-009792F89153}" sibTransId="{EC89B6DA-60F6-49AD-B1A3-4ED13EA87CFD}"/>
    <dgm:cxn modelId="{8F88FA55-75A3-4F7E-84DB-E5097683314E}" type="presOf" srcId="{8216A68C-B9E3-4770-97D0-0A14B38B777C}" destId="{4A24C978-088C-4FC6-A337-EF108C0400FF}" srcOrd="0" destOrd="0" presId="urn:microsoft.com/office/officeart/2005/8/layout/vList2"/>
    <dgm:cxn modelId="{B7DAA784-57D8-4BE2-BEBF-4F925D5C42E8}" type="presOf" srcId="{6324DCBB-7974-45FD-B5D1-47BEB776F26B}" destId="{05EFDEEC-FAD1-49E6-BABF-776DC51ED1FA}" srcOrd="0" destOrd="0" presId="urn:microsoft.com/office/officeart/2005/8/layout/vList2"/>
    <dgm:cxn modelId="{8EBCB7F6-5462-4093-920B-0542AD0EBC88}" srcId="{8466647D-7C64-4AC7-8C9B-7BDEBCA4116C}" destId="{31352298-4407-4B4A-9E21-5D51B1F162AD}" srcOrd="0" destOrd="0" parTransId="{B2A8D3B1-E73F-44FD-8DD4-17A9BECA0B57}" sibTransId="{864F91C2-E718-4A32-93E9-4916690C6466}"/>
    <dgm:cxn modelId="{9E98AFDD-B9A8-4D55-A88C-A94E6D46F849}" type="presParOf" srcId="{413E6C14-40E3-4094-91AB-912A729AE3D7}" destId="{732622C0-9702-4CBC-8545-DAD560A83453}" srcOrd="0" destOrd="0" presId="urn:microsoft.com/office/officeart/2005/8/layout/vList2"/>
    <dgm:cxn modelId="{6D6C7B74-FD81-426D-A408-BD59479335A2}" type="presParOf" srcId="{413E6C14-40E3-4094-91AB-912A729AE3D7}" destId="{379BD702-145F-4357-87A5-EEA76B9FC036}" srcOrd="1" destOrd="0" presId="urn:microsoft.com/office/officeart/2005/8/layout/vList2"/>
    <dgm:cxn modelId="{08E027A8-19F4-422B-9943-884468646A81}" type="presParOf" srcId="{413E6C14-40E3-4094-91AB-912A729AE3D7}" destId="{4A24C978-088C-4FC6-A337-EF108C0400FF}" srcOrd="2" destOrd="0" presId="urn:microsoft.com/office/officeart/2005/8/layout/vList2"/>
    <dgm:cxn modelId="{559F85D2-9450-4062-8ECE-F6CA46C2E7EE}" type="presParOf" srcId="{413E6C14-40E3-4094-91AB-912A729AE3D7}" destId="{780C4C17-5398-43D4-B800-4610F1F08A18}" srcOrd="3" destOrd="0" presId="urn:microsoft.com/office/officeart/2005/8/layout/vList2"/>
    <dgm:cxn modelId="{91AA25D2-4392-4BC6-9867-252ACDE7D450}" type="presParOf" srcId="{413E6C14-40E3-4094-91AB-912A729AE3D7}" destId="{05EFDEEC-FAD1-49E6-BABF-776DC51ED1FA}"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FDD12E-4F4E-455E-992F-D920FC3AFF85}"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ACDF4A06-60DE-405D-ACCD-3548F41FD5CA}">
      <dgm:prSet/>
      <dgm:spPr/>
      <dgm:t>
        <a:bodyPr/>
        <a:lstStyle/>
        <a:p>
          <a:r>
            <a:rPr lang="en-GB" b="1"/>
            <a:t>Summary of Achievements:</a:t>
          </a:r>
          <a:br>
            <a:rPr lang="en-GB"/>
          </a:br>
          <a:r>
            <a:rPr lang="en-US"/>
            <a:t>We successfully integrated the Booking.com API into our C# application, satisfying all project objectives.  An easy-to-use interface helps clients through the booking process and enriches the holiday experience even more by allowing them to search for all types of hotels, obtain a thorough summary of what is available, and make real-time queries about room availability.  We achieved this by exposing the consumer to a large variety of hotel choices using data offered by the Booking.com API. </a:t>
          </a:r>
        </a:p>
      </dgm:t>
    </dgm:pt>
    <dgm:pt modelId="{F3A0418E-7684-4079-B532-BD65E48117B0}" type="parTrans" cxnId="{DE032FD7-7EE6-42C6-8074-A2084CB6440E}">
      <dgm:prSet/>
      <dgm:spPr/>
      <dgm:t>
        <a:bodyPr/>
        <a:lstStyle/>
        <a:p>
          <a:endParaRPr lang="en-US"/>
        </a:p>
      </dgm:t>
    </dgm:pt>
    <dgm:pt modelId="{55639E30-FB49-4CA7-9176-D646C9EB3200}" type="sibTrans" cxnId="{DE032FD7-7EE6-42C6-8074-A2084CB6440E}">
      <dgm:prSet/>
      <dgm:spPr/>
      <dgm:t>
        <a:bodyPr/>
        <a:lstStyle/>
        <a:p>
          <a:endParaRPr lang="en-US"/>
        </a:p>
      </dgm:t>
    </dgm:pt>
    <dgm:pt modelId="{EEC80A36-3822-444C-98DE-3F90E457AF08}">
      <dgm:prSet/>
      <dgm:spPr/>
      <dgm:t>
        <a:bodyPr/>
        <a:lstStyle/>
        <a:p>
          <a:r>
            <a:rPr lang="en-GB" b="1"/>
            <a:t>Future Directions:</a:t>
          </a:r>
          <a:br>
            <a:rPr lang="en-GB"/>
          </a:br>
          <a:r>
            <a:rPr lang="en-US"/>
            <a:t>Future additions include enhanced filtering, which will allow consumers to chose specified amenities or pricing ranges for their searches.  The addition of new APIs will expand our application's capabilities, most likely adding automobile rental possibilities.  Finally, we wish to concentrate on driving extra special improvement of the user experience, most likely by design adjustments or the introduction of new features that raise the degree of involvement and pleasure.</a:t>
          </a:r>
        </a:p>
      </dgm:t>
    </dgm:pt>
    <dgm:pt modelId="{E4F64A8A-A2C5-423A-930E-8310F9DD54E4}" type="parTrans" cxnId="{FACF6BFB-F96C-49BB-BD6A-999BEC8D43A2}">
      <dgm:prSet/>
      <dgm:spPr/>
      <dgm:t>
        <a:bodyPr/>
        <a:lstStyle/>
        <a:p>
          <a:endParaRPr lang="en-US"/>
        </a:p>
      </dgm:t>
    </dgm:pt>
    <dgm:pt modelId="{AFF8AB38-8A8D-4FF6-9DC2-885DA15BA465}" type="sibTrans" cxnId="{FACF6BFB-F96C-49BB-BD6A-999BEC8D43A2}">
      <dgm:prSet/>
      <dgm:spPr/>
      <dgm:t>
        <a:bodyPr/>
        <a:lstStyle/>
        <a:p>
          <a:endParaRPr lang="en-US"/>
        </a:p>
      </dgm:t>
    </dgm:pt>
    <dgm:pt modelId="{4A10353C-771C-485F-AC9D-E18681D8A597}" type="pres">
      <dgm:prSet presAssocID="{C6FDD12E-4F4E-455E-992F-D920FC3AFF85}" presName="linear" presStyleCnt="0">
        <dgm:presLayoutVars>
          <dgm:animLvl val="lvl"/>
          <dgm:resizeHandles val="exact"/>
        </dgm:presLayoutVars>
      </dgm:prSet>
      <dgm:spPr/>
    </dgm:pt>
    <dgm:pt modelId="{EC051B15-469A-4534-9958-D2E0E31DC05F}" type="pres">
      <dgm:prSet presAssocID="{ACDF4A06-60DE-405D-ACCD-3548F41FD5CA}" presName="parentText" presStyleLbl="node1" presStyleIdx="0" presStyleCnt="2">
        <dgm:presLayoutVars>
          <dgm:chMax val="0"/>
          <dgm:bulletEnabled val="1"/>
        </dgm:presLayoutVars>
      </dgm:prSet>
      <dgm:spPr/>
    </dgm:pt>
    <dgm:pt modelId="{5E8C7F82-ADB5-4FAC-881B-4BE64162676A}" type="pres">
      <dgm:prSet presAssocID="{55639E30-FB49-4CA7-9176-D646C9EB3200}" presName="spacer" presStyleCnt="0"/>
      <dgm:spPr/>
    </dgm:pt>
    <dgm:pt modelId="{902647FC-6147-4C47-A041-05A092E00C4B}" type="pres">
      <dgm:prSet presAssocID="{EEC80A36-3822-444C-98DE-3F90E457AF08}" presName="parentText" presStyleLbl="node1" presStyleIdx="1" presStyleCnt="2">
        <dgm:presLayoutVars>
          <dgm:chMax val="0"/>
          <dgm:bulletEnabled val="1"/>
        </dgm:presLayoutVars>
      </dgm:prSet>
      <dgm:spPr/>
    </dgm:pt>
  </dgm:ptLst>
  <dgm:cxnLst>
    <dgm:cxn modelId="{1F983C18-F531-4A12-BBCB-ED41FA13C4E9}" type="presOf" srcId="{ACDF4A06-60DE-405D-ACCD-3548F41FD5CA}" destId="{EC051B15-469A-4534-9958-D2E0E31DC05F}" srcOrd="0" destOrd="0" presId="urn:microsoft.com/office/officeart/2005/8/layout/vList2"/>
    <dgm:cxn modelId="{DE032FD7-7EE6-42C6-8074-A2084CB6440E}" srcId="{C6FDD12E-4F4E-455E-992F-D920FC3AFF85}" destId="{ACDF4A06-60DE-405D-ACCD-3548F41FD5CA}" srcOrd="0" destOrd="0" parTransId="{F3A0418E-7684-4079-B532-BD65E48117B0}" sibTransId="{55639E30-FB49-4CA7-9176-D646C9EB3200}"/>
    <dgm:cxn modelId="{B860F9F2-286E-4D8A-8ABB-FC21988E2759}" type="presOf" srcId="{C6FDD12E-4F4E-455E-992F-D920FC3AFF85}" destId="{4A10353C-771C-485F-AC9D-E18681D8A597}" srcOrd="0" destOrd="0" presId="urn:microsoft.com/office/officeart/2005/8/layout/vList2"/>
    <dgm:cxn modelId="{0B4A62FB-3E2E-4D8B-AB6E-CD4A857DE3B8}" type="presOf" srcId="{EEC80A36-3822-444C-98DE-3F90E457AF08}" destId="{902647FC-6147-4C47-A041-05A092E00C4B}" srcOrd="0" destOrd="0" presId="urn:microsoft.com/office/officeart/2005/8/layout/vList2"/>
    <dgm:cxn modelId="{FACF6BFB-F96C-49BB-BD6A-999BEC8D43A2}" srcId="{C6FDD12E-4F4E-455E-992F-D920FC3AFF85}" destId="{EEC80A36-3822-444C-98DE-3F90E457AF08}" srcOrd="1" destOrd="0" parTransId="{E4F64A8A-A2C5-423A-930E-8310F9DD54E4}" sibTransId="{AFF8AB38-8A8D-4FF6-9DC2-885DA15BA465}"/>
    <dgm:cxn modelId="{11993E73-D5B8-438B-9F03-42BFE508A157}" type="presParOf" srcId="{4A10353C-771C-485F-AC9D-E18681D8A597}" destId="{EC051B15-469A-4534-9958-D2E0E31DC05F}" srcOrd="0" destOrd="0" presId="urn:microsoft.com/office/officeart/2005/8/layout/vList2"/>
    <dgm:cxn modelId="{76BC8BE5-DEAF-40A4-887F-FBE51A1527A0}" type="presParOf" srcId="{4A10353C-771C-485F-AC9D-E18681D8A597}" destId="{5E8C7F82-ADB5-4FAC-881B-4BE64162676A}" srcOrd="1" destOrd="0" presId="urn:microsoft.com/office/officeart/2005/8/layout/vList2"/>
    <dgm:cxn modelId="{E6FF111D-95B2-4FF4-912F-75EFAF774CBD}" type="presParOf" srcId="{4A10353C-771C-485F-AC9D-E18681D8A597}" destId="{902647FC-6147-4C47-A041-05A092E00C4B}"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D42756C-6AEF-4BB5-8D6F-95966CF3B055}"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A7D2A696-F589-48F8-9801-90FC76AF788E}">
      <dgm:prSet/>
      <dgm:spPr/>
      <dgm:t>
        <a:bodyPr/>
        <a:lstStyle/>
        <a:p>
          <a:r>
            <a:rPr lang="en-US" dirty="0"/>
            <a:t>Bigelow, S. (2023). What are the types of APIs and their differences? [online] </a:t>
          </a:r>
          <a:r>
            <a:rPr lang="en-US" dirty="0" err="1"/>
            <a:t>SearchAppArchitecture</a:t>
          </a:r>
          <a:r>
            <a:rPr lang="en-US" dirty="0"/>
            <a:t>. Available at: https://www.techtarget.com/searchapparchitecture/tip/What-are-the-types-of-APIs-and-their-differences.</a:t>
          </a:r>
        </a:p>
      </dgm:t>
    </dgm:pt>
    <dgm:pt modelId="{43419BCA-C9B6-4210-AA4D-1E6A2E29CE20}" type="parTrans" cxnId="{6C437F42-24E1-4A01-B9D0-647EA38A0A86}">
      <dgm:prSet/>
      <dgm:spPr/>
      <dgm:t>
        <a:bodyPr/>
        <a:lstStyle/>
        <a:p>
          <a:endParaRPr lang="en-US"/>
        </a:p>
      </dgm:t>
    </dgm:pt>
    <dgm:pt modelId="{E49B3194-2C18-4984-B681-1188BC94E10D}" type="sibTrans" cxnId="{6C437F42-24E1-4A01-B9D0-647EA38A0A86}">
      <dgm:prSet/>
      <dgm:spPr/>
      <dgm:t>
        <a:bodyPr/>
        <a:lstStyle/>
        <a:p>
          <a:endParaRPr lang="en-US"/>
        </a:p>
      </dgm:t>
    </dgm:pt>
    <dgm:pt modelId="{242919DC-B025-4E74-9117-740C901C98E8}">
      <dgm:prSet/>
      <dgm:spPr/>
      <dgm:t>
        <a:bodyPr/>
        <a:lstStyle/>
        <a:p>
          <a:r>
            <a:rPr lang="en-US" dirty="0"/>
            <a:t>De, B. (2017). Introduction to APIs. </a:t>
          </a:r>
          <a:r>
            <a:rPr lang="en-US" dirty="0" err="1"/>
            <a:t>consensus.app</a:t>
          </a:r>
          <a:r>
            <a:rPr lang="en-US" dirty="0"/>
            <a:t>. [online] </a:t>
          </a:r>
          <a:r>
            <a:rPr lang="en-US" dirty="0" err="1"/>
            <a:t>doi:https</a:t>
          </a:r>
          <a:r>
            <a:rPr lang="en-US" dirty="0"/>
            <a:t>://doi.org/10.1007/978-1-4842-1305-6_1.</a:t>
          </a:r>
        </a:p>
      </dgm:t>
    </dgm:pt>
    <dgm:pt modelId="{CD5CA0E1-2335-4887-99DD-82DC4F71057B}" type="parTrans" cxnId="{B4029908-4731-4ACF-B255-D1AF27F26C60}">
      <dgm:prSet/>
      <dgm:spPr/>
      <dgm:t>
        <a:bodyPr/>
        <a:lstStyle/>
        <a:p>
          <a:endParaRPr lang="en-US"/>
        </a:p>
      </dgm:t>
    </dgm:pt>
    <dgm:pt modelId="{5DF8080E-D03E-428E-9B58-DCFF297D36A4}" type="sibTrans" cxnId="{B4029908-4731-4ACF-B255-D1AF27F26C60}">
      <dgm:prSet/>
      <dgm:spPr/>
      <dgm:t>
        <a:bodyPr/>
        <a:lstStyle/>
        <a:p>
          <a:endParaRPr lang="en-US"/>
        </a:p>
      </dgm:t>
    </dgm:pt>
    <dgm:pt modelId="{4F2B1819-7E7F-4F48-850B-231D5B62B703}">
      <dgm:prSet/>
      <dgm:spPr/>
      <dgm:t>
        <a:bodyPr/>
        <a:lstStyle/>
        <a:p>
          <a:r>
            <a:rPr lang="en-US"/>
            <a:t>Fielding, R.T. (2000). Architectural Styles and the Design of Network-based Software Architectures. [online] ics.uci.edu. Available at: https://ics.uci.edu/~fielding/pubs/dissertation/top.htm.</a:t>
          </a:r>
        </a:p>
      </dgm:t>
    </dgm:pt>
    <dgm:pt modelId="{8E393594-DA6C-484A-B857-52DB9C11E39B}" type="parTrans" cxnId="{1AAA7599-83B6-43C7-AAA6-1603D917727C}">
      <dgm:prSet/>
      <dgm:spPr/>
      <dgm:t>
        <a:bodyPr/>
        <a:lstStyle/>
        <a:p>
          <a:endParaRPr lang="en-US"/>
        </a:p>
      </dgm:t>
    </dgm:pt>
    <dgm:pt modelId="{3B55EC1C-A759-419E-BDCE-601D44107362}" type="sibTrans" cxnId="{1AAA7599-83B6-43C7-AAA6-1603D917727C}">
      <dgm:prSet/>
      <dgm:spPr/>
      <dgm:t>
        <a:bodyPr/>
        <a:lstStyle/>
        <a:p>
          <a:endParaRPr lang="en-US"/>
        </a:p>
      </dgm:t>
    </dgm:pt>
    <dgm:pt modelId="{5A5ADFD4-D853-42B5-BE3C-0CE06AEDA2F4}">
      <dgm:prSet/>
      <dgm:spPr/>
      <dgm:t>
        <a:bodyPr/>
        <a:lstStyle/>
        <a:p>
          <a:r>
            <a:rPr lang="en-US"/>
            <a:t>Juviler, J. (2023). REST APIs: How They Work and What You Need to Know. [online] blog.hubspot.com. Available at: https://blog.hubspot.com/website/what-is-rest-api.</a:t>
          </a:r>
        </a:p>
      </dgm:t>
    </dgm:pt>
    <dgm:pt modelId="{D382A374-62FE-4E57-8901-36D26A6C0FD8}" type="parTrans" cxnId="{4A3D9374-0529-47F1-8D53-A6510FE82BD1}">
      <dgm:prSet/>
      <dgm:spPr/>
      <dgm:t>
        <a:bodyPr/>
        <a:lstStyle/>
        <a:p>
          <a:endParaRPr lang="en-US"/>
        </a:p>
      </dgm:t>
    </dgm:pt>
    <dgm:pt modelId="{39E86D30-BA4F-4AC3-A8F8-88FD62CBF7EA}" type="sibTrans" cxnId="{4A3D9374-0529-47F1-8D53-A6510FE82BD1}">
      <dgm:prSet/>
      <dgm:spPr/>
      <dgm:t>
        <a:bodyPr/>
        <a:lstStyle/>
        <a:p>
          <a:endParaRPr lang="en-US"/>
        </a:p>
      </dgm:t>
    </dgm:pt>
    <dgm:pt modelId="{2682E831-602F-4539-9D4C-8161D91BE748}">
      <dgm:prSet/>
      <dgm:spPr/>
      <dgm:t>
        <a:bodyPr/>
        <a:lstStyle/>
        <a:p>
          <a:r>
            <a:rPr lang="en-US"/>
            <a:t>Liberatoreanita (2023). Understanding REST, RESTful APIs, and APIs: Naming Conventions and Best Practices. [online] Medium. Available at: https://medium.com/@liberatoreanita/understanding-rest-restful-apis-and-apis-naming-conventions-and-best-practices-fb5c4c7f3bc2 [Accessed 3 Nov. 2024].</a:t>
          </a:r>
        </a:p>
      </dgm:t>
    </dgm:pt>
    <dgm:pt modelId="{7E786580-4E0C-483F-B42B-72A63057B5FB}" type="parTrans" cxnId="{58DCE209-4BFE-4FDB-A3D9-6236056B27EB}">
      <dgm:prSet/>
      <dgm:spPr/>
      <dgm:t>
        <a:bodyPr/>
        <a:lstStyle/>
        <a:p>
          <a:endParaRPr lang="en-US"/>
        </a:p>
      </dgm:t>
    </dgm:pt>
    <dgm:pt modelId="{6131750E-4FB6-46BC-A9B3-79A79689EA9B}" type="sibTrans" cxnId="{58DCE209-4BFE-4FDB-A3D9-6236056B27EB}">
      <dgm:prSet/>
      <dgm:spPr/>
      <dgm:t>
        <a:bodyPr/>
        <a:lstStyle/>
        <a:p>
          <a:endParaRPr lang="en-US"/>
        </a:p>
      </dgm:t>
    </dgm:pt>
    <dgm:pt modelId="{480A4D37-9593-4509-95BB-906C75761B1B}">
      <dgm:prSet/>
      <dgm:spPr/>
      <dgm:t>
        <a:bodyPr/>
        <a:lstStyle/>
        <a:p>
          <a:r>
            <a:rPr lang="en-US"/>
            <a:t>Lutkevich, B. (2022). What Is an API (Application Program Interface)? [online] SearchAppArchitecture. Available at: https://www.techtarget.com/searchapparchitecture/definition/application-program-interface-API.</a:t>
          </a:r>
        </a:p>
      </dgm:t>
    </dgm:pt>
    <dgm:pt modelId="{FD22715A-7287-47BB-9C88-AC22D260823E}" type="parTrans" cxnId="{26D7BAF0-6EB1-4C49-B85C-FB3F4A42D3DF}">
      <dgm:prSet/>
      <dgm:spPr/>
      <dgm:t>
        <a:bodyPr/>
        <a:lstStyle/>
        <a:p>
          <a:endParaRPr lang="en-US"/>
        </a:p>
      </dgm:t>
    </dgm:pt>
    <dgm:pt modelId="{C2CF6CDF-25B3-4D5C-9F54-90A64D5048CA}" type="sibTrans" cxnId="{26D7BAF0-6EB1-4C49-B85C-FB3F4A42D3DF}">
      <dgm:prSet/>
      <dgm:spPr/>
      <dgm:t>
        <a:bodyPr/>
        <a:lstStyle/>
        <a:p>
          <a:endParaRPr lang="en-US"/>
        </a:p>
      </dgm:t>
    </dgm:pt>
    <dgm:pt modelId="{F5124B74-F012-48CB-8BDA-C2705B441DE2}">
      <dgm:prSet/>
      <dgm:spPr/>
      <dgm:t>
        <a:bodyPr/>
        <a:lstStyle/>
        <a:p>
          <a:r>
            <a:rPr lang="en-US"/>
            <a:t>Rehman, U.U. (2024). In today’s interconnected digital landscape, Application Programming Interfaces (APIs) have become an essential component of modern software development. APIs enable different software systems to communicate with one another, allowing businesses to build more flexible, scalable, and feature-rich app. [online] Linkedin.com. Available at: https://www.linkedin.com/pulse/growing-importance-api-integration-modern-software-ubaid-ur-rehman-bgl3f [Accessed 3 Nov. 2024].</a:t>
          </a:r>
        </a:p>
      </dgm:t>
    </dgm:pt>
    <dgm:pt modelId="{7FC71DC6-E1D1-4B6E-8304-C7E5BFCE7FD1}" type="parTrans" cxnId="{3848CC99-2315-44F6-8900-1758215939E3}">
      <dgm:prSet/>
      <dgm:spPr/>
      <dgm:t>
        <a:bodyPr/>
        <a:lstStyle/>
        <a:p>
          <a:endParaRPr lang="en-US"/>
        </a:p>
      </dgm:t>
    </dgm:pt>
    <dgm:pt modelId="{AF28B1BC-37B4-49C7-A5F5-BBF5D82F546D}" type="sibTrans" cxnId="{3848CC99-2315-44F6-8900-1758215939E3}">
      <dgm:prSet/>
      <dgm:spPr/>
      <dgm:t>
        <a:bodyPr/>
        <a:lstStyle/>
        <a:p>
          <a:endParaRPr lang="en-US"/>
        </a:p>
      </dgm:t>
    </dgm:pt>
    <dgm:pt modelId="{A6BD9C11-57F1-4FF5-8C0B-926E90FF13BD}">
      <dgm:prSet/>
      <dgm:spPr/>
      <dgm:t>
        <a:bodyPr/>
        <a:lstStyle/>
        <a:p>
          <a:r>
            <a:rPr lang="en-US"/>
            <a:t>Sabu, S. (2024). LinkedIn. [online] Linkedin.com. Available at: https://www.linkedin.com/pulse/role-apis-software-development-sanjay-sabu-rv0tf [Accessed 3 Nov. 2024].</a:t>
          </a:r>
        </a:p>
      </dgm:t>
    </dgm:pt>
    <dgm:pt modelId="{93336FF5-19F2-4CA7-8653-8957BFD0C9AD}" type="parTrans" cxnId="{CCAB8D85-A0BD-4CE1-9705-493BF53F726B}">
      <dgm:prSet/>
      <dgm:spPr/>
      <dgm:t>
        <a:bodyPr/>
        <a:lstStyle/>
        <a:p>
          <a:endParaRPr lang="en-US"/>
        </a:p>
      </dgm:t>
    </dgm:pt>
    <dgm:pt modelId="{72D73F5D-43F8-4AC8-8497-C02691E8E2BC}" type="sibTrans" cxnId="{CCAB8D85-A0BD-4CE1-9705-493BF53F726B}">
      <dgm:prSet/>
      <dgm:spPr/>
      <dgm:t>
        <a:bodyPr/>
        <a:lstStyle/>
        <a:p>
          <a:endParaRPr lang="en-US"/>
        </a:p>
      </dgm:t>
    </dgm:pt>
    <dgm:pt modelId="{2EEBCA1D-1E98-49BD-A265-4055C1C66D3F}" type="pres">
      <dgm:prSet presAssocID="{0D42756C-6AEF-4BB5-8D6F-95966CF3B055}" presName="linear" presStyleCnt="0">
        <dgm:presLayoutVars>
          <dgm:animLvl val="lvl"/>
          <dgm:resizeHandles val="exact"/>
        </dgm:presLayoutVars>
      </dgm:prSet>
      <dgm:spPr/>
    </dgm:pt>
    <dgm:pt modelId="{58145985-F73E-426B-85FE-C8BDE0944B7C}" type="pres">
      <dgm:prSet presAssocID="{A7D2A696-F589-48F8-9801-90FC76AF788E}" presName="parentText" presStyleLbl="node1" presStyleIdx="0" presStyleCnt="8">
        <dgm:presLayoutVars>
          <dgm:chMax val="0"/>
          <dgm:bulletEnabled val="1"/>
        </dgm:presLayoutVars>
      </dgm:prSet>
      <dgm:spPr/>
    </dgm:pt>
    <dgm:pt modelId="{8165D73E-5A96-48DF-A4F7-7A7FBE4E26BD}" type="pres">
      <dgm:prSet presAssocID="{E49B3194-2C18-4984-B681-1188BC94E10D}" presName="spacer" presStyleCnt="0"/>
      <dgm:spPr/>
    </dgm:pt>
    <dgm:pt modelId="{568879A1-FADB-4D1B-9AAE-F560FF18A80E}" type="pres">
      <dgm:prSet presAssocID="{242919DC-B025-4E74-9117-740C901C98E8}" presName="parentText" presStyleLbl="node1" presStyleIdx="1" presStyleCnt="8">
        <dgm:presLayoutVars>
          <dgm:chMax val="0"/>
          <dgm:bulletEnabled val="1"/>
        </dgm:presLayoutVars>
      </dgm:prSet>
      <dgm:spPr/>
    </dgm:pt>
    <dgm:pt modelId="{2346279C-D60C-4735-8344-C454D817F9A4}" type="pres">
      <dgm:prSet presAssocID="{5DF8080E-D03E-428E-9B58-DCFF297D36A4}" presName="spacer" presStyleCnt="0"/>
      <dgm:spPr/>
    </dgm:pt>
    <dgm:pt modelId="{C5C4D411-BB95-41AF-A970-7BB82EA68CAA}" type="pres">
      <dgm:prSet presAssocID="{4F2B1819-7E7F-4F48-850B-231D5B62B703}" presName="parentText" presStyleLbl="node1" presStyleIdx="2" presStyleCnt="8">
        <dgm:presLayoutVars>
          <dgm:chMax val="0"/>
          <dgm:bulletEnabled val="1"/>
        </dgm:presLayoutVars>
      </dgm:prSet>
      <dgm:spPr/>
    </dgm:pt>
    <dgm:pt modelId="{0D0C4721-3331-43E4-BFAC-A3DABED56C4F}" type="pres">
      <dgm:prSet presAssocID="{3B55EC1C-A759-419E-BDCE-601D44107362}" presName="spacer" presStyleCnt="0"/>
      <dgm:spPr/>
    </dgm:pt>
    <dgm:pt modelId="{5A7C7420-58BC-42FC-ABA0-444FF55F6359}" type="pres">
      <dgm:prSet presAssocID="{5A5ADFD4-D853-42B5-BE3C-0CE06AEDA2F4}" presName="parentText" presStyleLbl="node1" presStyleIdx="3" presStyleCnt="8">
        <dgm:presLayoutVars>
          <dgm:chMax val="0"/>
          <dgm:bulletEnabled val="1"/>
        </dgm:presLayoutVars>
      </dgm:prSet>
      <dgm:spPr/>
    </dgm:pt>
    <dgm:pt modelId="{53EABC19-AEBF-443F-85B6-BC4CBA3ADD80}" type="pres">
      <dgm:prSet presAssocID="{39E86D30-BA4F-4AC3-A8F8-88FD62CBF7EA}" presName="spacer" presStyleCnt="0"/>
      <dgm:spPr/>
    </dgm:pt>
    <dgm:pt modelId="{2BEB4181-031A-4B49-8DB1-E1AB74E75A25}" type="pres">
      <dgm:prSet presAssocID="{2682E831-602F-4539-9D4C-8161D91BE748}" presName="parentText" presStyleLbl="node1" presStyleIdx="4" presStyleCnt="8">
        <dgm:presLayoutVars>
          <dgm:chMax val="0"/>
          <dgm:bulletEnabled val="1"/>
        </dgm:presLayoutVars>
      </dgm:prSet>
      <dgm:spPr/>
    </dgm:pt>
    <dgm:pt modelId="{2DD4A0B7-00D5-4B2C-9826-CD051FD53A4B}" type="pres">
      <dgm:prSet presAssocID="{6131750E-4FB6-46BC-A9B3-79A79689EA9B}" presName="spacer" presStyleCnt="0"/>
      <dgm:spPr/>
    </dgm:pt>
    <dgm:pt modelId="{C4163193-B13B-4C84-94DF-E24E6307DB49}" type="pres">
      <dgm:prSet presAssocID="{480A4D37-9593-4509-95BB-906C75761B1B}" presName="parentText" presStyleLbl="node1" presStyleIdx="5" presStyleCnt="8">
        <dgm:presLayoutVars>
          <dgm:chMax val="0"/>
          <dgm:bulletEnabled val="1"/>
        </dgm:presLayoutVars>
      </dgm:prSet>
      <dgm:spPr/>
    </dgm:pt>
    <dgm:pt modelId="{A3C6A65F-810A-4448-8334-6E89AC7662A7}" type="pres">
      <dgm:prSet presAssocID="{C2CF6CDF-25B3-4D5C-9F54-90A64D5048CA}" presName="spacer" presStyleCnt="0"/>
      <dgm:spPr/>
    </dgm:pt>
    <dgm:pt modelId="{831AAD74-2574-4516-B0E3-400E83CAA0E4}" type="pres">
      <dgm:prSet presAssocID="{F5124B74-F012-48CB-8BDA-C2705B441DE2}" presName="parentText" presStyleLbl="node1" presStyleIdx="6" presStyleCnt="8">
        <dgm:presLayoutVars>
          <dgm:chMax val="0"/>
          <dgm:bulletEnabled val="1"/>
        </dgm:presLayoutVars>
      </dgm:prSet>
      <dgm:spPr/>
    </dgm:pt>
    <dgm:pt modelId="{FEB27381-BB2C-4C22-8849-B58C7D786CCC}" type="pres">
      <dgm:prSet presAssocID="{AF28B1BC-37B4-49C7-A5F5-BBF5D82F546D}" presName="spacer" presStyleCnt="0"/>
      <dgm:spPr/>
    </dgm:pt>
    <dgm:pt modelId="{C5682E8E-4D2E-41E8-BBFD-D645800ECD49}" type="pres">
      <dgm:prSet presAssocID="{A6BD9C11-57F1-4FF5-8C0B-926E90FF13BD}" presName="parentText" presStyleLbl="node1" presStyleIdx="7" presStyleCnt="8">
        <dgm:presLayoutVars>
          <dgm:chMax val="0"/>
          <dgm:bulletEnabled val="1"/>
        </dgm:presLayoutVars>
      </dgm:prSet>
      <dgm:spPr/>
    </dgm:pt>
  </dgm:ptLst>
  <dgm:cxnLst>
    <dgm:cxn modelId="{B4029908-4731-4ACF-B255-D1AF27F26C60}" srcId="{0D42756C-6AEF-4BB5-8D6F-95966CF3B055}" destId="{242919DC-B025-4E74-9117-740C901C98E8}" srcOrd="1" destOrd="0" parTransId="{CD5CA0E1-2335-4887-99DD-82DC4F71057B}" sibTransId="{5DF8080E-D03E-428E-9B58-DCFF297D36A4}"/>
    <dgm:cxn modelId="{58DCE209-4BFE-4FDB-A3D9-6236056B27EB}" srcId="{0D42756C-6AEF-4BB5-8D6F-95966CF3B055}" destId="{2682E831-602F-4539-9D4C-8161D91BE748}" srcOrd="4" destOrd="0" parTransId="{7E786580-4E0C-483F-B42B-72A63057B5FB}" sibTransId="{6131750E-4FB6-46BC-A9B3-79A79689EA9B}"/>
    <dgm:cxn modelId="{08270636-23EE-4345-AAF9-659F0B053FF2}" type="presOf" srcId="{A7D2A696-F589-48F8-9801-90FC76AF788E}" destId="{58145985-F73E-426B-85FE-C8BDE0944B7C}" srcOrd="0" destOrd="0" presId="urn:microsoft.com/office/officeart/2005/8/layout/vList2"/>
    <dgm:cxn modelId="{EB41FA3C-4CFD-47C7-A3AD-DA5F0F97AC24}" type="presOf" srcId="{242919DC-B025-4E74-9117-740C901C98E8}" destId="{568879A1-FADB-4D1B-9AAE-F560FF18A80E}" srcOrd="0" destOrd="0" presId="urn:microsoft.com/office/officeart/2005/8/layout/vList2"/>
    <dgm:cxn modelId="{6C437F42-24E1-4A01-B9D0-647EA38A0A86}" srcId="{0D42756C-6AEF-4BB5-8D6F-95966CF3B055}" destId="{A7D2A696-F589-48F8-9801-90FC76AF788E}" srcOrd="0" destOrd="0" parTransId="{43419BCA-C9B6-4210-AA4D-1E6A2E29CE20}" sibTransId="{E49B3194-2C18-4984-B681-1188BC94E10D}"/>
    <dgm:cxn modelId="{4A3D9374-0529-47F1-8D53-A6510FE82BD1}" srcId="{0D42756C-6AEF-4BB5-8D6F-95966CF3B055}" destId="{5A5ADFD4-D853-42B5-BE3C-0CE06AEDA2F4}" srcOrd="3" destOrd="0" parTransId="{D382A374-62FE-4E57-8901-36D26A6C0FD8}" sibTransId="{39E86D30-BA4F-4AC3-A8F8-88FD62CBF7EA}"/>
    <dgm:cxn modelId="{E3A2187C-A99A-4564-8BFE-C5C617F42365}" type="presOf" srcId="{0D42756C-6AEF-4BB5-8D6F-95966CF3B055}" destId="{2EEBCA1D-1E98-49BD-A265-4055C1C66D3F}" srcOrd="0" destOrd="0" presId="urn:microsoft.com/office/officeart/2005/8/layout/vList2"/>
    <dgm:cxn modelId="{04EAC57D-D821-4B5B-BF3E-8EAC851125F2}" type="presOf" srcId="{A6BD9C11-57F1-4FF5-8C0B-926E90FF13BD}" destId="{C5682E8E-4D2E-41E8-BBFD-D645800ECD49}" srcOrd="0" destOrd="0" presId="urn:microsoft.com/office/officeart/2005/8/layout/vList2"/>
    <dgm:cxn modelId="{CCAB8D85-A0BD-4CE1-9705-493BF53F726B}" srcId="{0D42756C-6AEF-4BB5-8D6F-95966CF3B055}" destId="{A6BD9C11-57F1-4FF5-8C0B-926E90FF13BD}" srcOrd="7" destOrd="0" parTransId="{93336FF5-19F2-4CA7-8653-8957BFD0C9AD}" sibTransId="{72D73F5D-43F8-4AC8-8497-C02691E8E2BC}"/>
    <dgm:cxn modelId="{1AAA7599-83B6-43C7-AAA6-1603D917727C}" srcId="{0D42756C-6AEF-4BB5-8D6F-95966CF3B055}" destId="{4F2B1819-7E7F-4F48-850B-231D5B62B703}" srcOrd="2" destOrd="0" parTransId="{8E393594-DA6C-484A-B857-52DB9C11E39B}" sibTransId="{3B55EC1C-A759-419E-BDCE-601D44107362}"/>
    <dgm:cxn modelId="{3848CC99-2315-44F6-8900-1758215939E3}" srcId="{0D42756C-6AEF-4BB5-8D6F-95966CF3B055}" destId="{F5124B74-F012-48CB-8BDA-C2705B441DE2}" srcOrd="6" destOrd="0" parTransId="{7FC71DC6-E1D1-4B6E-8304-C7E5BFCE7FD1}" sibTransId="{AF28B1BC-37B4-49C7-A5F5-BBF5D82F546D}"/>
    <dgm:cxn modelId="{E8C99C9C-2341-4E96-8B65-6306926F4831}" type="presOf" srcId="{F5124B74-F012-48CB-8BDA-C2705B441DE2}" destId="{831AAD74-2574-4516-B0E3-400E83CAA0E4}" srcOrd="0" destOrd="0" presId="urn:microsoft.com/office/officeart/2005/8/layout/vList2"/>
    <dgm:cxn modelId="{275B34AA-C2B3-454D-8D32-3AA5B07B8E12}" type="presOf" srcId="{5A5ADFD4-D853-42B5-BE3C-0CE06AEDA2F4}" destId="{5A7C7420-58BC-42FC-ABA0-444FF55F6359}" srcOrd="0" destOrd="0" presId="urn:microsoft.com/office/officeart/2005/8/layout/vList2"/>
    <dgm:cxn modelId="{FE90DEDC-8F71-497A-8739-B8ED1DA9C52F}" type="presOf" srcId="{2682E831-602F-4539-9D4C-8161D91BE748}" destId="{2BEB4181-031A-4B49-8DB1-E1AB74E75A25}" srcOrd="0" destOrd="0" presId="urn:microsoft.com/office/officeart/2005/8/layout/vList2"/>
    <dgm:cxn modelId="{332BCFE5-10A6-4478-B43D-3DFEE493238D}" type="presOf" srcId="{4F2B1819-7E7F-4F48-850B-231D5B62B703}" destId="{C5C4D411-BB95-41AF-A970-7BB82EA68CAA}" srcOrd="0" destOrd="0" presId="urn:microsoft.com/office/officeart/2005/8/layout/vList2"/>
    <dgm:cxn modelId="{26D7BAF0-6EB1-4C49-B85C-FB3F4A42D3DF}" srcId="{0D42756C-6AEF-4BB5-8D6F-95966CF3B055}" destId="{480A4D37-9593-4509-95BB-906C75761B1B}" srcOrd="5" destOrd="0" parTransId="{FD22715A-7287-47BB-9C88-AC22D260823E}" sibTransId="{C2CF6CDF-25B3-4D5C-9F54-90A64D5048CA}"/>
    <dgm:cxn modelId="{5EBAD0FC-82EF-4293-BF37-F72A61FAAF54}" type="presOf" srcId="{480A4D37-9593-4509-95BB-906C75761B1B}" destId="{C4163193-B13B-4C84-94DF-E24E6307DB49}" srcOrd="0" destOrd="0" presId="urn:microsoft.com/office/officeart/2005/8/layout/vList2"/>
    <dgm:cxn modelId="{81484982-5195-43DB-AF40-9382FC15507B}" type="presParOf" srcId="{2EEBCA1D-1E98-49BD-A265-4055C1C66D3F}" destId="{58145985-F73E-426B-85FE-C8BDE0944B7C}" srcOrd="0" destOrd="0" presId="urn:microsoft.com/office/officeart/2005/8/layout/vList2"/>
    <dgm:cxn modelId="{6DC8F458-E4AD-4861-ACB5-2DC4F60A2C20}" type="presParOf" srcId="{2EEBCA1D-1E98-49BD-A265-4055C1C66D3F}" destId="{8165D73E-5A96-48DF-A4F7-7A7FBE4E26BD}" srcOrd="1" destOrd="0" presId="urn:microsoft.com/office/officeart/2005/8/layout/vList2"/>
    <dgm:cxn modelId="{22827A87-86EB-4286-A53A-B9C33A4B153D}" type="presParOf" srcId="{2EEBCA1D-1E98-49BD-A265-4055C1C66D3F}" destId="{568879A1-FADB-4D1B-9AAE-F560FF18A80E}" srcOrd="2" destOrd="0" presId="urn:microsoft.com/office/officeart/2005/8/layout/vList2"/>
    <dgm:cxn modelId="{5581FC95-737C-4602-A971-0CE9733DFBB0}" type="presParOf" srcId="{2EEBCA1D-1E98-49BD-A265-4055C1C66D3F}" destId="{2346279C-D60C-4735-8344-C454D817F9A4}" srcOrd="3" destOrd="0" presId="urn:microsoft.com/office/officeart/2005/8/layout/vList2"/>
    <dgm:cxn modelId="{A33F960B-3271-4F46-93BF-26D4532D9B05}" type="presParOf" srcId="{2EEBCA1D-1E98-49BD-A265-4055C1C66D3F}" destId="{C5C4D411-BB95-41AF-A970-7BB82EA68CAA}" srcOrd="4" destOrd="0" presId="urn:microsoft.com/office/officeart/2005/8/layout/vList2"/>
    <dgm:cxn modelId="{56A2FC83-A057-4822-9820-C3D3619C4A66}" type="presParOf" srcId="{2EEBCA1D-1E98-49BD-A265-4055C1C66D3F}" destId="{0D0C4721-3331-43E4-BFAC-A3DABED56C4F}" srcOrd="5" destOrd="0" presId="urn:microsoft.com/office/officeart/2005/8/layout/vList2"/>
    <dgm:cxn modelId="{0E0CD0E8-47C7-4D8D-B94F-136C8EF1FF4B}" type="presParOf" srcId="{2EEBCA1D-1E98-49BD-A265-4055C1C66D3F}" destId="{5A7C7420-58BC-42FC-ABA0-444FF55F6359}" srcOrd="6" destOrd="0" presId="urn:microsoft.com/office/officeart/2005/8/layout/vList2"/>
    <dgm:cxn modelId="{0453CE3E-ED6E-45CC-92EA-69FE6DF3719C}" type="presParOf" srcId="{2EEBCA1D-1E98-49BD-A265-4055C1C66D3F}" destId="{53EABC19-AEBF-443F-85B6-BC4CBA3ADD80}" srcOrd="7" destOrd="0" presId="urn:microsoft.com/office/officeart/2005/8/layout/vList2"/>
    <dgm:cxn modelId="{CD047A5B-AB43-4736-A531-AD4B78DB46F3}" type="presParOf" srcId="{2EEBCA1D-1E98-49BD-A265-4055C1C66D3F}" destId="{2BEB4181-031A-4B49-8DB1-E1AB74E75A25}" srcOrd="8" destOrd="0" presId="urn:microsoft.com/office/officeart/2005/8/layout/vList2"/>
    <dgm:cxn modelId="{84E4F6B1-6994-4349-A2B5-30FE9EEBCE21}" type="presParOf" srcId="{2EEBCA1D-1E98-49BD-A265-4055C1C66D3F}" destId="{2DD4A0B7-00D5-4B2C-9826-CD051FD53A4B}" srcOrd="9" destOrd="0" presId="urn:microsoft.com/office/officeart/2005/8/layout/vList2"/>
    <dgm:cxn modelId="{21FCE185-1680-48CE-B2F6-A1EEED506E6A}" type="presParOf" srcId="{2EEBCA1D-1E98-49BD-A265-4055C1C66D3F}" destId="{C4163193-B13B-4C84-94DF-E24E6307DB49}" srcOrd="10" destOrd="0" presId="urn:microsoft.com/office/officeart/2005/8/layout/vList2"/>
    <dgm:cxn modelId="{F72B06D9-06F6-4AE8-8333-8A8D3F759FA0}" type="presParOf" srcId="{2EEBCA1D-1E98-49BD-A265-4055C1C66D3F}" destId="{A3C6A65F-810A-4448-8334-6E89AC7662A7}" srcOrd="11" destOrd="0" presId="urn:microsoft.com/office/officeart/2005/8/layout/vList2"/>
    <dgm:cxn modelId="{0045F9AB-9483-4E35-8913-7B03D2165B02}" type="presParOf" srcId="{2EEBCA1D-1E98-49BD-A265-4055C1C66D3F}" destId="{831AAD74-2574-4516-B0E3-400E83CAA0E4}" srcOrd="12" destOrd="0" presId="urn:microsoft.com/office/officeart/2005/8/layout/vList2"/>
    <dgm:cxn modelId="{6D38DF90-1BA3-4022-995B-2668965FC228}" type="presParOf" srcId="{2EEBCA1D-1E98-49BD-A265-4055C1C66D3F}" destId="{FEB27381-BB2C-4C22-8849-B58C7D786CCC}" srcOrd="13" destOrd="0" presId="urn:microsoft.com/office/officeart/2005/8/layout/vList2"/>
    <dgm:cxn modelId="{89E7688B-9FBC-44BB-B094-671EA19FC6F6}" type="presParOf" srcId="{2EEBCA1D-1E98-49BD-A265-4055C1C66D3F}" destId="{C5682E8E-4D2E-41E8-BBFD-D645800ECD49}"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978FB-C795-4680-B255-740D20F06B95}">
      <dsp:nvSpPr>
        <dsp:cNvPr id="0" name=""/>
        <dsp:cNvSpPr/>
      </dsp:nvSpPr>
      <dsp:spPr>
        <a:xfrm>
          <a:off x="2669704" y="533944"/>
          <a:ext cx="411666" cy="91440"/>
        </a:xfrm>
        <a:custGeom>
          <a:avLst/>
          <a:gdLst/>
          <a:ahLst/>
          <a:cxnLst/>
          <a:rect l="0" t="0" r="0" b="0"/>
          <a:pathLst>
            <a:path>
              <a:moveTo>
                <a:pt x="0" y="45720"/>
              </a:moveTo>
              <a:lnTo>
                <a:pt x="411666" y="45720"/>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577453"/>
        <a:ext cx="22113" cy="4422"/>
      </dsp:txXfrm>
    </dsp:sp>
    <dsp:sp modelId="{0D53E468-681C-4D17-AE02-FDD2D697B41E}">
      <dsp:nvSpPr>
        <dsp:cNvPr id="0" name=""/>
        <dsp:cNvSpPr/>
      </dsp:nvSpPr>
      <dsp:spPr>
        <a:xfrm>
          <a:off x="748607" y="2795"/>
          <a:ext cx="1922896" cy="1153737"/>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a:t>Introduction</a:t>
          </a:r>
        </a:p>
      </dsp:txBody>
      <dsp:txXfrm>
        <a:off x="748607" y="2795"/>
        <a:ext cx="1922896" cy="1153737"/>
      </dsp:txXfrm>
    </dsp:sp>
    <dsp:sp modelId="{E1EB2A6C-DE73-4E6E-886B-5CC9C99CCDF6}">
      <dsp:nvSpPr>
        <dsp:cNvPr id="0" name=""/>
        <dsp:cNvSpPr/>
      </dsp:nvSpPr>
      <dsp:spPr>
        <a:xfrm>
          <a:off x="5034866" y="533944"/>
          <a:ext cx="411666" cy="91440"/>
        </a:xfrm>
        <a:custGeom>
          <a:avLst/>
          <a:gdLst/>
          <a:ahLst/>
          <a:cxnLst/>
          <a:rect l="0" t="0" r="0" b="0"/>
          <a:pathLst>
            <a:path>
              <a:moveTo>
                <a:pt x="0" y="45720"/>
              </a:moveTo>
              <a:lnTo>
                <a:pt x="411666" y="45720"/>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577453"/>
        <a:ext cx="22113" cy="4422"/>
      </dsp:txXfrm>
    </dsp:sp>
    <dsp:sp modelId="{D02B99F5-749F-4472-8427-1C0DA48636CB}">
      <dsp:nvSpPr>
        <dsp:cNvPr id="0" name=""/>
        <dsp:cNvSpPr/>
      </dsp:nvSpPr>
      <dsp:spPr>
        <a:xfrm>
          <a:off x="3113770" y="2795"/>
          <a:ext cx="1922896" cy="1153737"/>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a:t>Project Objectives and API Importance</a:t>
          </a:r>
        </a:p>
      </dsp:txBody>
      <dsp:txXfrm>
        <a:off x="3113770" y="2795"/>
        <a:ext cx="1922896" cy="1153737"/>
      </dsp:txXfrm>
    </dsp:sp>
    <dsp:sp modelId="{78D6CB07-2BFC-4BBA-A325-1AA3D8A68ADF}">
      <dsp:nvSpPr>
        <dsp:cNvPr id="0" name=""/>
        <dsp:cNvSpPr/>
      </dsp:nvSpPr>
      <dsp:spPr>
        <a:xfrm>
          <a:off x="7400029" y="533944"/>
          <a:ext cx="411666" cy="91440"/>
        </a:xfrm>
        <a:custGeom>
          <a:avLst/>
          <a:gdLst/>
          <a:ahLst/>
          <a:cxnLst/>
          <a:rect l="0" t="0" r="0" b="0"/>
          <a:pathLst>
            <a:path>
              <a:moveTo>
                <a:pt x="0" y="45720"/>
              </a:moveTo>
              <a:lnTo>
                <a:pt x="411666" y="45720"/>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577453"/>
        <a:ext cx="22113" cy="4422"/>
      </dsp:txXfrm>
    </dsp:sp>
    <dsp:sp modelId="{7008A3CC-4D07-4ADD-93E6-81324B58375E}">
      <dsp:nvSpPr>
        <dsp:cNvPr id="0" name=""/>
        <dsp:cNvSpPr/>
      </dsp:nvSpPr>
      <dsp:spPr>
        <a:xfrm>
          <a:off x="5478933" y="2795"/>
          <a:ext cx="1922896" cy="1153737"/>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a:t>API Functionality and Selection</a:t>
          </a:r>
        </a:p>
      </dsp:txBody>
      <dsp:txXfrm>
        <a:off x="5478933" y="2795"/>
        <a:ext cx="1922896" cy="1153737"/>
      </dsp:txXfrm>
    </dsp:sp>
    <dsp:sp modelId="{5D3F3FE4-3B8F-4080-BEE2-41B03EECB6CC}">
      <dsp:nvSpPr>
        <dsp:cNvPr id="0" name=""/>
        <dsp:cNvSpPr/>
      </dsp:nvSpPr>
      <dsp:spPr>
        <a:xfrm>
          <a:off x="1710055" y="1154733"/>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1358355"/>
        <a:ext cx="355462" cy="4422"/>
      </dsp:txXfrm>
    </dsp:sp>
    <dsp:sp modelId="{FC3F5D6F-E206-499B-8867-3622F1427B12}">
      <dsp:nvSpPr>
        <dsp:cNvPr id="0" name=""/>
        <dsp:cNvSpPr/>
      </dsp:nvSpPr>
      <dsp:spPr>
        <a:xfrm>
          <a:off x="7844095" y="2795"/>
          <a:ext cx="1922896" cy="1153737"/>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a:t>Key User and Technical Requirements</a:t>
          </a:r>
        </a:p>
      </dsp:txBody>
      <dsp:txXfrm>
        <a:off x="7844095" y="2795"/>
        <a:ext cx="1922896" cy="1153737"/>
      </dsp:txXfrm>
    </dsp:sp>
    <dsp:sp modelId="{06FC0631-6916-435E-939D-D0B794365806}">
      <dsp:nvSpPr>
        <dsp:cNvPr id="0" name=""/>
        <dsp:cNvSpPr/>
      </dsp:nvSpPr>
      <dsp:spPr>
        <a:xfrm>
          <a:off x="2669704" y="2129949"/>
          <a:ext cx="411666" cy="91440"/>
        </a:xfrm>
        <a:custGeom>
          <a:avLst/>
          <a:gdLst/>
          <a:ahLst/>
          <a:cxnLst/>
          <a:rect l="0" t="0" r="0" b="0"/>
          <a:pathLst>
            <a:path>
              <a:moveTo>
                <a:pt x="0" y="45720"/>
              </a:moveTo>
              <a:lnTo>
                <a:pt x="411666" y="45720"/>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2173457"/>
        <a:ext cx="22113" cy="4422"/>
      </dsp:txXfrm>
    </dsp:sp>
    <dsp:sp modelId="{43AE6A68-4E8B-4AD6-9EFB-E2D6FE978C1B}">
      <dsp:nvSpPr>
        <dsp:cNvPr id="0" name=""/>
        <dsp:cNvSpPr/>
      </dsp:nvSpPr>
      <dsp:spPr>
        <a:xfrm>
          <a:off x="748607" y="1598800"/>
          <a:ext cx="1922896" cy="1153737"/>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a:t>Development Process</a:t>
          </a:r>
        </a:p>
      </dsp:txBody>
      <dsp:txXfrm>
        <a:off x="748607" y="1598800"/>
        <a:ext cx="1922896" cy="1153737"/>
      </dsp:txXfrm>
    </dsp:sp>
    <dsp:sp modelId="{4CAE9C06-FB8C-4B1B-85BE-CAC75DBD3B7A}">
      <dsp:nvSpPr>
        <dsp:cNvPr id="0" name=""/>
        <dsp:cNvSpPr/>
      </dsp:nvSpPr>
      <dsp:spPr>
        <a:xfrm>
          <a:off x="5034866" y="2129949"/>
          <a:ext cx="411666" cy="91440"/>
        </a:xfrm>
        <a:custGeom>
          <a:avLst/>
          <a:gdLst/>
          <a:ahLst/>
          <a:cxnLst/>
          <a:rect l="0" t="0" r="0" b="0"/>
          <a:pathLst>
            <a:path>
              <a:moveTo>
                <a:pt x="0" y="45720"/>
              </a:moveTo>
              <a:lnTo>
                <a:pt x="411666" y="45720"/>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2173457"/>
        <a:ext cx="22113" cy="4422"/>
      </dsp:txXfrm>
    </dsp:sp>
    <dsp:sp modelId="{D800D290-CB46-4291-AAEA-4C7CA04FF96F}">
      <dsp:nvSpPr>
        <dsp:cNvPr id="0" name=""/>
        <dsp:cNvSpPr/>
      </dsp:nvSpPr>
      <dsp:spPr>
        <a:xfrm>
          <a:off x="3113770" y="1598800"/>
          <a:ext cx="1922896" cy="1153737"/>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a:t>Demonstration</a:t>
          </a:r>
        </a:p>
      </dsp:txBody>
      <dsp:txXfrm>
        <a:off x="3113770" y="1598800"/>
        <a:ext cx="1922896" cy="1153737"/>
      </dsp:txXfrm>
    </dsp:sp>
    <dsp:sp modelId="{9B1127EA-43B5-4BB2-BB6A-1FAC2FB7FC12}">
      <dsp:nvSpPr>
        <dsp:cNvPr id="0" name=""/>
        <dsp:cNvSpPr/>
      </dsp:nvSpPr>
      <dsp:spPr>
        <a:xfrm>
          <a:off x="7400029" y="2129949"/>
          <a:ext cx="411666" cy="91440"/>
        </a:xfrm>
        <a:custGeom>
          <a:avLst/>
          <a:gdLst/>
          <a:ahLst/>
          <a:cxnLst/>
          <a:rect l="0" t="0" r="0" b="0"/>
          <a:pathLst>
            <a:path>
              <a:moveTo>
                <a:pt x="0" y="45720"/>
              </a:moveTo>
              <a:lnTo>
                <a:pt x="411666" y="45720"/>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2173457"/>
        <a:ext cx="22113" cy="4422"/>
      </dsp:txXfrm>
    </dsp:sp>
    <dsp:sp modelId="{609F9F35-2B25-45F5-8664-785393E8C588}">
      <dsp:nvSpPr>
        <dsp:cNvPr id="0" name=""/>
        <dsp:cNvSpPr/>
      </dsp:nvSpPr>
      <dsp:spPr>
        <a:xfrm>
          <a:off x="5478933" y="1598800"/>
          <a:ext cx="1922896" cy="1153737"/>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a:t>Reflection on Development Process</a:t>
          </a:r>
        </a:p>
      </dsp:txBody>
      <dsp:txXfrm>
        <a:off x="5478933" y="1598800"/>
        <a:ext cx="1922896" cy="1153737"/>
      </dsp:txXfrm>
    </dsp:sp>
    <dsp:sp modelId="{D7990093-3EEC-4F63-8600-802AA8EB3B56}">
      <dsp:nvSpPr>
        <dsp:cNvPr id="0" name=""/>
        <dsp:cNvSpPr/>
      </dsp:nvSpPr>
      <dsp:spPr>
        <a:xfrm>
          <a:off x="1710055" y="2750737"/>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2954359"/>
        <a:ext cx="355462" cy="4422"/>
      </dsp:txXfrm>
    </dsp:sp>
    <dsp:sp modelId="{F636AACA-1730-4BCA-A10D-C89136C29CBB}">
      <dsp:nvSpPr>
        <dsp:cNvPr id="0" name=""/>
        <dsp:cNvSpPr/>
      </dsp:nvSpPr>
      <dsp:spPr>
        <a:xfrm>
          <a:off x="7844095" y="1598800"/>
          <a:ext cx="1922896" cy="1153737"/>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a:t>Conclusion</a:t>
          </a:r>
        </a:p>
      </dsp:txBody>
      <dsp:txXfrm>
        <a:off x="7844095" y="1598800"/>
        <a:ext cx="1922896" cy="1153737"/>
      </dsp:txXfrm>
    </dsp:sp>
    <dsp:sp modelId="{200C236D-DF1A-4565-955A-146AF4B229F4}">
      <dsp:nvSpPr>
        <dsp:cNvPr id="0" name=""/>
        <dsp:cNvSpPr/>
      </dsp:nvSpPr>
      <dsp:spPr>
        <a:xfrm>
          <a:off x="748607" y="3194804"/>
          <a:ext cx="1922896" cy="1153737"/>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a:t>References</a:t>
          </a:r>
        </a:p>
      </dsp:txBody>
      <dsp:txXfrm>
        <a:off x="748607" y="3194804"/>
        <a:ext cx="1922896" cy="1153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42134-242B-4AF2-AEF0-D14434014E57}">
      <dsp:nvSpPr>
        <dsp:cNvPr id="0" name=""/>
        <dsp:cNvSpPr/>
      </dsp:nvSpPr>
      <dsp:spPr>
        <a:xfrm>
          <a:off x="5527" y="111593"/>
          <a:ext cx="1097489" cy="1041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3BB01F-FA09-46FC-934C-CA0960BCAABC}">
      <dsp:nvSpPr>
        <dsp:cNvPr id="0" name=""/>
        <dsp:cNvSpPr/>
      </dsp:nvSpPr>
      <dsp:spPr>
        <a:xfrm>
          <a:off x="5527" y="1330301"/>
          <a:ext cx="3135684" cy="446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b="1" kern="1200"/>
            <a:t>Purpose of the Project:</a:t>
          </a:r>
          <a:endParaRPr lang="en-US" sz="1700" kern="1200"/>
        </a:p>
      </dsp:txBody>
      <dsp:txXfrm>
        <a:off x="5527" y="1330301"/>
        <a:ext cx="3135684" cy="446227"/>
      </dsp:txXfrm>
    </dsp:sp>
    <dsp:sp modelId="{2A2B311E-E829-4AE8-9394-430A57360F0D}">
      <dsp:nvSpPr>
        <dsp:cNvPr id="0" name=""/>
        <dsp:cNvSpPr/>
      </dsp:nvSpPr>
      <dsp:spPr>
        <a:xfrm>
          <a:off x="5527" y="1859092"/>
          <a:ext cx="3135684" cy="238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dirty="0"/>
            <a:t>The project intends to integrate Booking.com API into the application using C#, allowing for user-friendly hotel search and booking. </a:t>
          </a:r>
        </a:p>
      </dsp:txBody>
      <dsp:txXfrm>
        <a:off x="5527" y="1859092"/>
        <a:ext cx="3135684" cy="2380652"/>
      </dsp:txXfrm>
    </dsp:sp>
    <dsp:sp modelId="{DFBDB877-8216-4B32-AB2F-EC53A02BBE0C}">
      <dsp:nvSpPr>
        <dsp:cNvPr id="0" name=""/>
        <dsp:cNvSpPr/>
      </dsp:nvSpPr>
      <dsp:spPr>
        <a:xfrm>
          <a:off x="3689957" y="111593"/>
          <a:ext cx="1097489" cy="1041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FC2072-1F2C-4E47-87FF-CCFB2943463C}">
      <dsp:nvSpPr>
        <dsp:cNvPr id="0" name=""/>
        <dsp:cNvSpPr/>
      </dsp:nvSpPr>
      <dsp:spPr>
        <a:xfrm>
          <a:off x="3689957" y="1330301"/>
          <a:ext cx="3135684" cy="446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b="1" kern="1200"/>
            <a:t>Importance of APIs:</a:t>
          </a:r>
          <a:endParaRPr lang="en-US" sz="1700" kern="1200"/>
        </a:p>
      </dsp:txBody>
      <dsp:txXfrm>
        <a:off x="3689957" y="1330301"/>
        <a:ext cx="3135684" cy="446227"/>
      </dsp:txXfrm>
    </dsp:sp>
    <dsp:sp modelId="{5D39B0DD-16B0-4AD0-9611-C157F3CDBABF}">
      <dsp:nvSpPr>
        <dsp:cNvPr id="0" name=""/>
        <dsp:cNvSpPr/>
      </dsp:nvSpPr>
      <dsp:spPr>
        <a:xfrm>
          <a:off x="3689957" y="1859092"/>
          <a:ext cx="3135684" cy="238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a:t>APIs play a crucial role in modern software development, providing efficient communication between programs and improving functionality. </a:t>
          </a:r>
        </a:p>
      </dsp:txBody>
      <dsp:txXfrm>
        <a:off x="3689957" y="1859092"/>
        <a:ext cx="3135684" cy="2380652"/>
      </dsp:txXfrm>
    </dsp:sp>
    <dsp:sp modelId="{AE6B55EC-58CF-4DAF-9134-E7928E9B6650}">
      <dsp:nvSpPr>
        <dsp:cNvPr id="0" name=""/>
        <dsp:cNvSpPr/>
      </dsp:nvSpPr>
      <dsp:spPr>
        <a:xfrm>
          <a:off x="7374387" y="111593"/>
          <a:ext cx="1097489" cy="10411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CC3341-5B50-43ED-9DE3-48889A16845C}">
      <dsp:nvSpPr>
        <dsp:cNvPr id="0" name=""/>
        <dsp:cNvSpPr/>
      </dsp:nvSpPr>
      <dsp:spPr>
        <a:xfrm>
          <a:off x="7374387" y="1330301"/>
          <a:ext cx="3135684" cy="446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b="1" kern="1200"/>
            <a:t>Key Features of the Application:</a:t>
          </a:r>
          <a:endParaRPr lang="en-US" sz="1700" kern="1200"/>
        </a:p>
      </dsp:txBody>
      <dsp:txXfrm>
        <a:off x="7374387" y="1330301"/>
        <a:ext cx="3135684" cy="446227"/>
      </dsp:txXfrm>
    </dsp:sp>
    <dsp:sp modelId="{F821DAB2-F6B4-437F-BE6A-9A380ED1DAD7}">
      <dsp:nvSpPr>
        <dsp:cNvPr id="0" name=""/>
        <dsp:cNvSpPr/>
      </dsp:nvSpPr>
      <dsp:spPr>
        <a:xfrm>
          <a:off x="7374387" y="1859092"/>
          <a:ext cx="3135684" cy="238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a:t>The application includes several key features such as:</a:t>
          </a:r>
        </a:p>
        <a:p>
          <a:pPr marL="114300" lvl="1" indent="-114300" algn="l" defTabSz="577850">
            <a:lnSpc>
              <a:spcPct val="90000"/>
            </a:lnSpc>
            <a:spcBef>
              <a:spcPct val="0"/>
            </a:spcBef>
            <a:spcAft>
              <a:spcPct val="15000"/>
            </a:spcAft>
            <a:buChar char="•"/>
          </a:pPr>
          <a:r>
            <a:rPr lang="en-US" sz="1300" b="1" kern="1200"/>
            <a:t>Hotel Search: </a:t>
          </a:r>
          <a:r>
            <a:rPr lang="en-US" sz="1300" kern="1200"/>
            <a:t>You may search for rooms based on their location, price, and availability.  </a:t>
          </a:r>
        </a:p>
        <a:p>
          <a:pPr marL="114300" lvl="1" indent="-114300" algn="l" defTabSz="577850">
            <a:lnSpc>
              <a:spcPct val="90000"/>
            </a:lnSpc>
            <a:spcBef>
              <a:spcPct val="0"/>
            </a:spcBef>
            <a:spcAft>
              <a:spcPct val="15000"/>
            </a:spcAft>
            <a:buChar char="•"/>
          </a:pPr>
          <a:r>
            <a:rPr lang="en-US" sz="1300" b="1" kern="1200"/>
            <a:t>Room Availability: </a:t>
          </a:r>
          <a:r>
            <a:rPr lang="en-US" sz="1300" kern="1200"/>
            <a:t>The API supplies its clients with real-time information about currently available rooms at various hotels, allowing them to make booking decisions.  </a:t>
          </a:r>
        </a:p>
        <a:p>
          <a:pPr marL="114300" lvl="1" indent="-114300" algn="l" defTabSz="577850">
            <a:lnSpc>
              <a:spcPct val="90000"/>
            </a:lnSpc>
            <a:spcBef>
              <a:spcPct val="0"/>
            </a:spcBef>
            <a:spcAft>
              <a:spcPct val="15000"/>
            </a:spcAft>
            <a:buChar char="•"/>
          </a:pPr>
          <a:r>
            <a:rPr lang="en-US" sz="1300" b="1" kern="1200"/>
            <a:t>Customer reviews: </a:t>
          </a:r>
          <a:r>
            <a:rPr lang="en-US" sz="1300" kern="1200"/>
            <a:t>Guests may read evaluations provided by prior guests, which may offer them a great insight into the guest homes.</a:t>
          </a:r>
        </a:p>
      </dsp:txBody>
      <dsp:txXfrm>
        <a:off x="7374387" y="1859092"/>
        <a:ext cx="3135684" cy="23806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089A0-6DF5-4388-B745-50B39F3D0A88}">
      <dsp:nvSpPr>
        <dsp:cNvPr id="0" name=""/>
        <dsp:cNvSpPr/>
      </dsp:nvSpPr>
      <dsp:spPr>
        <a:xfrm>
          <a:off x="0" y="406359"/>
          <a:ext cx="10515600" cy="5103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249936" rIns="81612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Booking.com API (RESTful API)</a:t>
          </a:r>
        </a:p>
      </dsp:txBody>
      <dsp:txXfrm>
        <a:off x="0" y="406359"/>
        <a:ext cx="10515600" cy="510300"/>
      </dsp:txXfrm>
    </dsp:sp>
    <dsp:sp modelId="{24048A88-D64D-43A0-8584-ADD6CBDAFB72}">
      <dsp:nvSpPr>
        <dsp:cNvPr id="0" name=""/>
        <dsp:cNvSpPr/>
      </dsp:nvSpPr>
      <dsp:spPr>
        <a:xfrm>
          <a:off x="525780" y="229239"/>
          <a:ext cx="7360920" cy="35424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33400">
            <a:lnSpc>
              <a:spcPct val="90000"/>
            </a:lnSpc>
            <a:spcBef>
              <a:spcPct val="0"/>
            </a:spcBef>
            <a:spcAft>
              <a:spcPct val="35000"/>
            </a:spcAft>
            <a:buNone/>
          </a:pPr>
          <a:r>
            <a:rPr lang="en-US" sz="1200" b="1" kern="1200"/>
            <a:t>API Name and Type:</a:t>
          </a:r>
          <a:endParaRPr lang="en-US" sz="1200" kern="1200"/>
        </a:p>
      </dsp:txBody>
      <dsp:txXfrm>
        <a:off x="543073" y="246532"/>
        <a:ext cx="7326334" cy="319654"/>
      </dsp:txXfrm>
    </dsp:sp>
    <dsp:sp modelId="{6B51B3AE-F551-48A0-8526-08216695C8EB}">
      <dsp:nvSpPr>
        <dsp:cNvPr id="0" name=""/>
        <dsp:cNvSpPr/>
      </dsp:nvSpPr>
      <dsp:spPr>
        <a:xfrm>
          <a:off x="0" y="1158579"/>
          <a:ext cx="10515600" cy="1285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249936" rIns="81612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Booking.com's API delivers various key services that improve the user experience, including: </a:t>
          </a:r>
        </a:p>
        <a:p>
          <a:pPr marL="228600" lvl="2" indent="-114300" algn="l" defTabSz="533400">
            <a:lnSpc>
              <a:spcPct val="90000"/>
            </a:lnSpc>
            <a:spcBef>
              <a:spcPct val="0"/>
            </a:spcBef>
            <a:spcAft>
              <a:spcPct val="15000"/>
            </a:spcAft>
            <a:buChar char="•"/>
          </a:pPr>
          <a:r>
            <a:rPr lang="en-US" sz="1200" b="1" kern="1200"/>
            <a:t>Hotel Search: </a:t>
          </a:r>
          <a:r>
            <a:rPr lang="en-US" sz="1200" kern="1200"/>
            <a:t>Users may search by location, selected dates of stay, and number of guests. </a:t>
          </a:r>
        </a:p>
        <a:p>
          <a:pPr marL="228600" lvl="2" indent="-114300" algn="l" defTabSz="533400">
            <a:lnSpc>
              <a:spcPct val="90000"/>
            </a:lnSpc>
            <a:spcBef>
              <a:spcPct val="0"/>
            </a:spcBef>
            <a:spcAft>
              <a:spcPct val="15000"/>
            </a:spcAft>
            <a:buChar char="•"/>
          </a:pPr>
          <a:r>
            <a:rPr lang="en-US" sz="1200" b="1" kern="1200"/>
            <a:t>Room Availability: </a:t>
          </a:r>
          <a:r>
            <a:rPr lang="en-US" sz="1200" kern="1200"/>
            <a:t>It monitors the availability of rooms at various hotels in real time, allowing the end user to make smart selections. </a:t>
          </a:r>
        </a:p>
        <a:p>
          <a:pPr marL="228600" lvl="2" indent="-114300" algn="l" defTabSz="533400">
            <a:lnSpc>
              <a:spcPct val="90000"/>
            </a:lnSpc>
            <a:spcBef>
              <a:spcPct val="0"/>
            </a:spcBef>
            <a:spcAft>
              <a:spcPct val="15000"/>
            </a:spcAft>
            <a:buChar char="•"/>
          </a:pPr>
          <a:r>
            <a:rPr lang="en-US" sz="1200" b="1" kern="1200"/>
            <a:t>Customer Reviews: </a:t>
          </a:r>
          <a:r>
            <a:rPr lang="en-US" sz="1200" kern="1200"/>
            <a:t>Allow consumers to lead the way for other prospective customers in making sensible evaluations based on real-world experiences from former guests who have been at these hotels. </a:t>
          </a:r>
        </a:p>
      </dsp:txBody>
      <dsp:txXfrm>
        <a:off x="0" y="1158579"/>
        <a:ext cx="10515600" cy="1285200"/>
      </dsp:txXfrm>
    </dsp:sp>
    <dsp:sp modelId="{4698A8B8-9B7A-49F1-AAE0-0CB431E2075D}">
      <dsp:nvSpPr>
        <dsp:cNvPr id="0" name=""/>
        <dsp:cNvSpPr/>
      </dsp:nvSpPr>
      <dsp:spPr>
        <a:xfrm>
          <a:off x="525780" y="981459"/>
          <a:ext cx="7360920" cy="35424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33400">
            <a:lnSpc>
              <a:spcPct val="90000"/>
            </a:lnSpc>
            <a:spcBef>
              <a:spcPct val="0"/>
            </a:spcBef>
            <a:spcAft>
              <a:spcPct val="35000"/>
            </a:spcAft>
            <a:buNone/>
          </a:pPr>
          <a:r>
            <a:rPr lang="en-US" sz="1200" b="1" kern="1200"/>
            <a:t>Main Functionalities:</a:t>
          </a:r>
          <a:endParaRPr lang="en-US" sz="1200" kern="1200"/>
        </a:p>
      </dsp:txBody>
      <dsp:txXfrm>
        <a:off x="543073" y="998752"/>
        <a:ext cx="7326334" cy="319654"/>
      </dsp:txXfrm>
    </dsp:sp>
    <dsp:sp modelId="{66199DC6-1410-4C7A-B4AA-B749E78C6BAC}">
      <dsp:nvSpPr>
        <dsp:cNvPr id="0" name=""/>
        <dsp:cNvSpPr/>
      </dsp:nvSpPr>
      <dsp:spPr>
        <a:xfrm>
          <a:off x="0" y="2685699"/>
          <a:ext cx="10515600" cy="1436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249936" rIns="81612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The Booking.com API was chosen for its:</a:t>
          </a:r>
        </a:p>
        <a:p>
          <a:pPr marL="228600" lvl="2" indent="-114300" algn="l" defTabSz="533400">
            <a:lnSpc>
              <a:spcPct val="90000"/>
            </a:lnSpc>
            <a:spcBef>
              <a:spcPct val="0"/>
            </a:spcBef>
            <a:spcAft>
              <a:spcPct val="15000"/>
            </a:spcAft>
            <a:buChar char="•"/>
          </a:pPr>
          <a:r>
            <a:rPr lang="en-US" sz="1200" b="1" kern="1200"/>
            <a:t>Relevance: </a:t>
          </a:r>
          <a:r>
            <a:rPr lang="en-US" sz="1200" kern="1200"/>
            <a:t>It also applies directly to the travel and lodging industries, so it fits within the scope of our project goals. </a:t>
          </a:r>
        </a:p>
        <a:p>
          <a:pPr marL="228600" lvl="2" indent="-114300" algn="l" defTabSz="533400">
            <a:lnSpc>
              <a:spcPct val="90000"/>
            </a:lnSpc>
            <a:spcBef>
              <a:spcPct val="0"/>
            </a:spcBef>
            <a:spcAft>
              <a:spcPct val="15000"/>
            </a:spcAft>
            <a:buChar char="•"/>
          </a:pPr>
          <a:r>
            <a:rPr lang="en-US" sz="1200" b="1" kern="1200"/>
            <a:t>Reliability: </a:t>
          </a:r>
          <a:r>
            <a:rPr lang="en-US" sz="1200" kern="1200"/>
            <a:t>This API was powered by major and well-established platforms, which gave a firm framework on which to develop trustworthy services.  </a:t>
          </a:r>
        </a:p>
        <a:p>
          <a:pPr marL="228600" lvl="2" indent="-114300" algn="l" defTabSz="533400">
            <a:lnSpc>
              <a:spcPct val="90000"/>
            </a:lnSpc>
            <a:spcBef>
              <a:spcPct val="0"/>
            </a:spcBef>
            <a:spcAft>
              <a:spcPct val="15000"/>
            </a:spcAft>
            <a:buChar char="•"/>
          </a:pPr>
          <a:r>
            <a:rPr lang="en-US" sz="1200" b="1" kern="1200"/>
            <a:t>Comprehensive Accommodation Data: </a:t>
          </a:r>
          <a:r>
            <a:rPr lang="en-US" sz="1200" kern="1200"/>
            <a:t>It provides a huge inventory of hotels and motels across the globe, offering the end client a broad variety of choices.</a:t>
          </a:r>
        </a:p>
      </dsp:txBody>
      <dsp:txXfrm>
        <a:off x="0" y="2685699"/>
        <a:ext cx="10515600" cy="1436400"/>
      </dsp:txXfrm>
    </dsp:sp>
    <dsp:sp modelId="{E5FF1933-1A85-4D7C-89A8-93BFF46885B0}">
      <dsp:nvSpPr>
        <dsp:cNvPr id="0" name=""/>
        <dsp:cNvSpPr/>
      </dsp:nvSpPr>
      <dsp:spPr>
        <a:xfrm>
          <a:off x="525780" y="2508579"/>
          <a:ext cx="7360920" cy="35424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33400">
            <a:lnSpc>
              <a:spcPct val="90000"/>
            </a:lnSpc>
            <a:spcBef>
              <a:spcPct val="0"/>
            </a:spcBef>
            <a:spcAft>
              <a:spcPct val="35000"/>
            </a:spcAft>
            <a:buNone/>
          </a:pPr>
          <a:r>
            <a:rPr lang="en-US" sz="1200" b="1" kern="1200"/>
            <a:t>Reason for API Selection:</a:t>
          </a:r>
          <a:endParaRPr lang="en-US" sz="1200" kern="1200"/>
        </a:p>
      </dsp:txBody>
      <dsp:txXfrm>
        <a:off x="543073" y="2525872"/>
        <a:ext cx="7326334"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A53A07-11E1-4F02-B5A9-AE4A916FBC30}">
      <dsp:nvSpPr>
        <dsp:cNvPr id="0" name=""/>
        <dsp:cNvSpPr/>
      </dsp:nvSpPr>
      <dsp:spPr>
        <a:xfrm>
          <a:off x="0" y="241569"/>
          <a:ext cx="10515600" cy="1896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primary user requirements for our application include:</a:t>
          </a:r>
        </a:p>
        <a:p>
          <a:pPr marL="228600" lvl="2" indent="-114300" algn="l" defTabSz="622300">
            <a:lnSpc>
              <a:spcPct val="90000"/>
            </a:lnSpc>
            <a:spcBef>
              <a:spcPct val="0"/>
            </a:spcBef>
            <a:spcAft>
              <a:spcPct val="15000"/>
            </a:spcAft>
            <a:buChar char="•"/>
          </a:pPr>
          <a:r>
            <a:rPr lang="en-US" sz="1400" b="1" kern="1200" dirty="0"/>
            <a:t>Search Functionality: </a:t>
          </a:r>
          <a:r>
            <a:rPr lang="en-US" sz="1400" kern="1200" dirty="0"/>
            <a:t>This tool helps the user to find a hotel based on their chosen location, check-in and checkout dates, and the number of guests. </a:t>
          </a:r>
        </a:p>
        <a:p>
          <a:pPr marL="228600" lvl="2" indent="-114300" algn="l" defTabSz="622300">
            <a:lnSpc>
              <a:spcPct val="90000"/>
            </a:lnSpc>
            <a:spcBef>
              <a:spcPct val="0"/>
            </a:spcBef>
            <a:spcAft>
              <a:spcPct val="15000"/>
            </a:spcAft>
            <a:buChar char="•"/>
          </a:pPr>
          <a:r>
            <a:rPr lang="en-US" sz="1400" b="1" kern="1200"/>
            <a:t>Room Details: </a:t>
          </a:r>
          <a:r>
            <a:rPr lang="en-US" sz="1400" kern="1200"/>
            <a:t>The application should provide complete information about each room, including amenities, room pricing, and availability. </a:t>
          </a:r>
        </a:p>
        <a:p>
          <a:pPr marL="228600" lvl="2" indent="-114300" algn="l" defTabSz="622300">
            <a:lnSpc>
              <a:spcPct val="90000"/>
            </a:lnSpc>
            <a:spcBef>
              <a:spcPct val="0"/>
            </a:spcBef>
            <a:spcAft>
              <a:spcPct val="15000"/>
            </a:spcAft>
            <a:buChar char="•"/>
          </a:pPr>
          <a:r>
            <a:rPr lang="en-US" sz="1400" b="1" kern="1200" dirty="0"/>
            <a:t>Means of Transportation: </a:t>
          </a:r>
          <a:r>
            <a:rPr lang="en-US" sz="1400" kern="1200" dirty="0"/>
            <a:t>It is important to notify users about the local transportation choices to and from their accommodations in order to speed their travel. </a:t>
          </a:r>
        </a:p>
      </dsp:txBody>
      <dsp:txXfrm>
        <a:off x="0" y="241569"/>
        <a:ext cx="10515600" cy="1896300"/>
      </dsp:txXfrm>
    </dsp:sp>
    <dsp:sp modelId="{BAFDD821-76C9-4C8E-9E7F-A6B31923CC84}">
      <dsp:nvSpPr>
        <dsp:cNvPr id="0" name=""/>
        <dsp:cNvSpPr/>
      </dsp:nvSpPr>
      <dsp:spPr>
        <a:xfrm>
          <a:off x="525780" y="34929"/>
          <a:ext cx="7360920" cy="4132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US" sz="1400" b="1" kern="1200"/>
            <a:t>User Requirements:</a:t>
          </a:r>
          <a:endParaRPr lang="en-US" sz="1400" kern="1200"/>
        </a:p>
      </dsp:txBody>
      <dsp:txXfrm>
        <a:off x="545955" y="55104"/>
        <a:ext cx="7320570" cy="372930"/>
      </dsp:txXfrm>
    </dsp:sp>
    <dsp:sp modelId="{B831FAFF-6D7B-4E29-92D8-B66CC155D93F}">
      <dsp:nvSpPr>
        <dsp:cNvPr id="0" name=""/>
        <dsp:cNvSpPr/>
      </dsp:nvSpPr>
      <dsp:spPr>
        <a:xfrm>
          <a:off x="0" y="2420109"/>
          <a:ext cx="10515600" cy="189630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technical requirements necessary for the successful implementation of the project include:</a:t>
          </a:r>
        </a:p>
        <a:p>
          <a:pPr marL="228600" lvl="2" indent="-114300" algn="l" defTabSz="622300">
            <a:lnSpc>
              <a:spcPct val="90000"/>
            </a:lnSpc>
            <a:spcBef>
              <a:spcPct val="0"/>
            </a:spcBef>
            <a:spcAft>
              <a:spcPct val="15000"/>
            </a:spcAft>
            <a:buChar char="•"/>
          </a:pPr>
          <a:r>
            <a:rPr lang="en-US" sz="1400" b="1" kern="1200" dirty="0"/>
            <a:t>API interaction: </a:t>
          </a:r>
          <a:r>
            <a:rPr lang="en-US" sz="1400" kern="1200" dirty="0"/>
            <a:t>A flawless interface with </a:t>
          </a:r>
          <a:r>
            <a:rPr lang="en-US" sz="1400" kern="1200" dirty="0" err="1"/>
            <a:t>Booking.com's</a:t>
          </a:r>
          <a:r>
            <a:rPr lang="en-US" sz="1400" kern="1200" dirty="0"/>
            <a:t> API is important to enable real-time data and display inside the application. </a:t>
          </a:r>
        </a:p>
        <a:p>
          <a:pPr marL="228600" lvl="2" indent="-114300" algn="l" defTabSz="622300">
            <a:lnSpc>
              <a:spcPct val="90000"/>
            </a:lnSpc>
            <a:spcBef>
              <a:spcPct val="0"/>
            </a:spcBef>
            <a:spcAft>
              <a:spcPct val="15000"/>
            </a:spcAft>
            <a:buChar char="•"/>
          </a:pPr>
          <a:r>
            <a:rPr lang="en-US" sz="1400" b="1" kern="1200"/>
            <a:t>Data Handling: </a:t>
          </a:r>
          <a:r>
            <a:rPr lang="en-US" sz="1400" kern="1200"/>
            <a:t>To correctly handle the data received from the API, process it effectively, and store it in such a manner that it may be shown in a decent style. </a:t>
          </a:r>
        </a:p>
        <a:p>
          <a:pPr marL="228600" lvl="2" indent="-114300" algn="l" defTabSz="622300">
            <a:lnSpc>
              <a:spcPct val="90000"/>
            </a:lnSpc>
            <a:spcBef>
              <a:spcPct val="0"/>
            </a:spcBef>
            <a:spcAft>
              <a:spcPct val="15000"/>
            </a:spcAft>
            <a:buChar char="•"/>
          </a:pPr>
          <a:r>
            <a:rPr lang="en-US" sz="1400" b="1" kern="1200" dirty="0"/>
            <a:t>Performance </a:t>
          </a:r>
          <a:r>
            <a:rPr lang="en-US" sz="1400" b="1" kern="1200" dirty="0" err="1"/>
            <a:t>Optimisation</a:t>
          </a:r>
          <a:r>
            <a:rPr lang="en-US" sz="1400" b="1" kern="1200" dirty="0"/>
            <a:t>: </a:t>
          </a:r>
          <a:r>
            <a:rPr lang="en-US" sz="1400" kern="1200" dirty="0"/>
            <a:t>Because the program handles a considerable number of API calls, it must be efficient and responsive under varying loads.</a:t>
          </a:r>
        </a:p>
      </dsp:txBody>
      <dsp:txXfrm>
        <a:off x="0" y="2420109"/>
        <a:ext cx="10515600" cy="1896300"/>
      </dsp:txXfrm>
    </dsp:sp>
    <dsp:sp modelId="{55AD6D28-F935-45C6-AC79-21E862E45908}">
      <dsp:nvSpPr>
        <dsp:cNvPr id="0" name=""/>
        <dsp:cNvSpPr/>
      </dsp:nvSpPr>
      <dsp:spPr>
        <a:xfrm>
          <a:off x="525780" y="2213468"/>
          <a:ext cx="7360920" cy="41328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US" sz="1400" b="1" kern="1200"/>
            <a:t>Technical Requirements:</a:t>
          </a:r>
          <a:endParaRPr lang="en-US" sz="1400" kern="1200"/>
        </a:p>
      </dsp:txBody>
      <dsp:txXfrm>
        <a:off x="545955" y="2233643"/>
        <a:ext cx="7320570" cy="372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622C0-9702-4CBC-8545-DAD560A83453}">
      <dsp:nvSpPr>
        <dsp:cNvPr id="0" name=""/>
        <dsp:cNvSpPr/>
      </dsp:nvSpPr>
      <dsp:spPr>
        <a:xfrm>
          <a:off x="0" y="51669"/>
          <a:ext cx="10515600" cy="138527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kern="1200" dirty="0"/>
            <a:t>Challenges Faced:</a:t>
          </a:r>
          <a:br>
            <a:rPr lang="en-GB" sz="1600" kern="1200" dirty="0"/>
          </a:br>
          <a:r>
            <a:rPr lang="en-US" sz="1600" kern="1200" dirty="0"/>
            <a:t>We had technological problems throughout development.  Major challenges were dealing with the layered data structures observed in the majority of API answers, which made processing and extracting data more challenging than expected.  Furthermore, developing error handling that works in all circumstances proved to be another bottleneck, as we had to consider what various users may enter and how API queries may fail. </a:t>
          </a:r>
        </a:p>
      </dsp:txBody>
      <dsp:txXfrm>
        <a:off x="67624" y="119293"/>
        <a:ext cx="10380352" cy="1250031"/>
      </dsp:txXfrm>
    </dsp:sp>
    <dsp:sp modelId="{4A24C978-088C-4FC6-A337-EF108C0400FF}">
      <dsp:nvSpPr>
        <dsp:cNvPr id="0" name=""/>
        <dsp:cNvSpPr/>
      </dsp:nvSpPr>
      <dsp:spPr>
        <a:xfrm>
          <a:off x="0" y="1483029"/>
          <a:ext cx="10515600" cy="138527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kern="1200"/>
            <a:t>Learning Points:</a:t>
          </a:r>
          <a:br>
            <a:rPr lang="en-GB" sz="1600" kern="1200"/>
          </a:br>
          <a:r>
            <a:rPr lang="en-US" sz="1600" kern="1200"/>
            <a:t>The endeavour helped us increase our API integration skills.  We learnt how to make requests effectively, manage answers, and keep things tidy.  Debugging was another major area of study in which we enhanced our ability to detect and address flaws in the code.  This, in turn, has boosted our original coding abilities and problem-solving qualities. </a:t>
          </a:r>
        </a:p>
      </dsp:txBody>
      <dsp:txXfrm>
        <a:off x="67624" y="1550653"/>
        <a:ext cx="10380352" cy="1250031"/>
      </dsp:txXfrm>
    </dsp:sp>
    <dsp:sp modelId="{05EFDEEC-FAD1-49E6-BABF-776DC51ED1FA}">
      <dsp:nvSpPr>
        <dsp:cNvPr id="0" name=""/>
        <dsp:cNvSpPr/>
      </dsp:nvSpPr>
      <dsp:spPr>
        <a:xfrm>
          <a:off x="0" y="2914389"/>
          <a:ext cx="10515600" cy="138527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kern="1200"/>
            <a:t>Alternative Approaches:</a:t>
          </a:r>
          <a:br>
            <a:rPr lang="en-GB" sz="1600" kern="1200"/>
          </a:br>
          <a:r>
            <a:rPr lang="en-US" sz="1600" kern="1200"/>
            <a:t>If we were to re-implement this project, we would add more automated testing to decrease troubleshooting time.  Furthermore, it would be useful to explore more modular code, which would make maintenance and scalability in future versions simpler.  Also, we may investigate introducing more features early in the cycle to allow for more complete user testing and feedback.</a:t>
          </a:r>
        </a:p>
      </dsp:txBody>
      <dsp:txXfrm>
        <a:off x="67624" y="2982013"/>
        <a:ext cx="10380352" cy="12500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51B15-469A-4534-9958-D2E0E31DC05F}">
      <dsp:nvSpPr>
        <dsp:cNvPr id="0" name=""/>
        <dsp:cNvSpPr/>
      </dsp:nvSpPr>
      <dsp:spPr>
        <a:xfrm>
          <a:off x="0" y="296469"/>
          <a:ext cx="10515600" cy="18532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a:t>Summary of Achievements:</a:t>
          </a:r>
          <a:br>
            <a:rPr lang="en-GB" sz="1800" kern="1200"/>
          </a:br>
          <a:r>
            <a:rPr lang="en-US" sz="1800" kern="1200"/>
            <a:t>We successfully integrated the Booking.com API into our C# application, satisfying all project objectives.  An easy-to-use interface helps clients through the booking process and enriches the holiday experience even more by allowing them to search for all types of hotels, obtain a thorough summary of what is available, and make real-time queries about room availability.  We achieved this by exposing the consumer to a large variety of hotel choices using data offered by the Booking.com API. </a:t>
          </a:r>
        </a:p>
      </dsp:txBody>
      <dsp:txXfrm>
        <a:off x="90470" y="386939"/>
        <a:ext cx="10334660" cy="1672340"/>
      </dsp:txXfrm>
    </dsp:sp>
    <dsp:sp modelId="{902647FC-6147-4C47-A041-05A092E00C4B}">
      <dsp:nvSpPr>
        <dsp:cNvPr id="0" name=""/>
        <dsp:cNvSpPr/>
      </dsp:nvSpPr>
      <dsp:spPr>
        <a:xfrm>
          <a:off x="0" y="2201589"/>
          <a:ext cx="10515600" cy="185328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a:t>Future Directions:</a:t>
          </a:r>
          <a:br>
            <a:rPr lang="en-GB" sz="1800" kern="1200"/>
          </a:br>
          <a:r>
            <a:rPr lang="en-US" sz="1800" kern="1200"/>
            <a:t>Future additions include enhanced filtering, which will allow consumers to chose specified amenities or pricing ranges for their searches.  The addition of new APIs will expand our application's capabilities, most likely adding automobile rental possibilities.  Finally, we wish to concentrate on driving extra special improvement of the user experience, most likely by design adjustments or the introduction of new features that raise the degree of involvement and pleasure.</a:t>
          </a:r>
        </a:p>
      </dsp:txBody>
      <dsp:txXfrm>
        <a:off x="90470" y="2292059"/>
        <a:ext cx="10334660" cy="16723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45985-F73E-426B-85FE-C8BDE0944B7C}">
      <dsp:nvSpPr>
        <dsp:cNvPr id="0" name=""/>
        <dsp:cNvSpPr/>
      </dsp:nvSpPr>
      <dsp:spPr>
        <a:xfrm>
          <a:off x="0" y="71086"/>
          <a:ext cx="10515600" cy="50346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Bigelow, S. (2023). What are the types of APIs and their differences? [online] </a:t>
          </a:r>
          <a:r>
            <a:rPr lang="en-US" sz="900" kern="1200" dirty="0" err="1"/>
            <a:t>SearchAppArchitecture</a:t>
          </a:r>
          <a:r>
            <a:rPr lang="en-US" sz="900" kern="1200" dirty="0"/>
            <a:t>. Available at: https://www.techtarget.com/searchapparchitecture/tip/What-are-the-types-of-APIs-and-their-differences.</a:t>
          </a:r>
        </a:p>
      </dsp:txBody>
      <dsp:txXfrm>
        <a:off x="24577" y="95663"/>
        <a:ext cx="10466446" cy="454311"/>
      </dsp:txXfrm>
    </dsp:sp>
    <dsp:sp modelId="{568879A1-FADB-4D1B-9AAE-F560FF18A80E}">
      <dsp:nvSpPr>
        <dsp:cNvPr id="0" name=""/>
        <dsp:cNvSpPr/>
      </dsp:nvSpPr>
      <dsp:spPr>
        <a:xfrm>
          <a:off x="0" y="600472"/>
          <a:ext cx="10515600" cy="50346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De, B. (2017). Introduction to APIs. </a:t>
          </a:r>
          <a:r>
            <a:rPr lang="en-US" sz="900" kern="1200" dirty="0" err="1"/>
            <a:t>consensus.app</a:t>
          </a:r>
          <a:r>
            <a:rPr lang="en-US" sz="900" kern="1200" dirty="0"/>
            <a:t>. [online] </a:t>
          </a:r>
          <a:r>
            <a:rPr lang="en-US" sz="900" kern="1200" dirty="0" err="1"/>
            <a:t>doi:https</a:t>
          </a:r>
          <a:r>
            <a:rPr lang="en-US" sz="900" kern="1200" dirty="0"/>
            <a:t>://doi.org/10.1007/978-1-4842-1305-6_1.</a:t>
          </a:r>
        </a:p>
      </dsp:txBody>
      <dsp:txXfrm>
        <a:off x="24577" y="625049"/>
        <a:ext cx="10466446" cy="454311"/>
      </dsp:txXfrm>
    </dsp:sp>
    <dsp:sp modelId="{C5C4D411-BB95-41AF-A970-7BB82EA68CAA}">
      <dsp:nvSpPr>
        <dsp:cNvPr id="0" name=""/>
        <dsp:cNvSpPr/>
      </dsp:nvSpPr>
      <dsp:spPr>
        <a:xfrm>
          <a:off x="0" y="1129857"/>
          <a:ext cx="10515600" cy="503465"/>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Fielding, R.T. (2000). Architectural Styles and the Design of Network-based Software Architectures. [online] ics.uci.edu. Available at: https://ics.uci.edu/~fielding/pubs/dissertation/top.htm.</a:t>
          </a:r>
        </a:p>
      </dsp:txBody>
      <dsp:txXfrm>
        <a:off x="24577" y="1154434"/>
        <a:ext cx="10466446" cy="454311"/>
      </dsp:txXfrm>
    </dsp:sp>
    <dsp:sp modelId="{5A7C7420-58BC-42FC-ABA0-444FF55F6359}">
      <dsp:nvSpPr>
        <dsp:cNvPr id="0" name=""/>
        <dsp:cNvSpPr/>
      </dsp:nvSpPr>
      <dsp:spPr>
        <a:xfrm>
          <a:off x="0" y="1659243"/>
          <a:ext cx="10515600" cy="50346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Juviler, J. (2023). REST APIs: How They Work and What You Need to Know. [online] blog.hubspot.com. Available at: https://blog.hubspot.com/website/what-is-rest-api.</a:t>
          </a:r>
        </a:p>
      </dsp:txBody>
      <dsp:txXfrm>
        <a:off x="24577" y="1683820"/>
        <a:ext cx="10466446" cy="454311"/>
      </dsp:txXfrm>
    </dsp:sp>
    <dsp:sp modelId="{2BEB4181-031A-4B49-8DB1-E1AB74E75A25}">
      <dsp:nvSpPr>
        <dsp:cNvPr id="0" name=""/>
        <dsp:cNvSpPr/>
      </dsp:nvSpPr>
      <dsp:spPr>
        <a:xfrm>
          <a:off x="0" y="2188629"/>
          <a:ext cx="10515600" cy="503465"/>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Liberatoreanita (2023). Understanding REST, RESTful APIs, and APIs: Naming Conventions and Best Practices. [online] Medium. Available at: https://medium.com/@liberatoreanita/understanding-rest-restful-apis-and-apis-naming-conventions-and-best-practices-fb5c4c7f3bc2 [Accessed 3 Nov. 2024].</a:t>
          </a:r>
        </a:p>
      </dsp:txBody>
      <dsp:txXfrm>
        <a:off x="24577" y="2213206"/>
        <a:ext cx="10466446" cy="454311"/>
      </dsp:txXfrm>
    </dsp:sp>
    <dsp:sp modelId="{C4163193-B13B-4C84-94DF-E24E6307DB49}">
      <dsp:nvSpPr>
        <dsp:cNvPr id="0" name=""/>
        <dsp:cNvSpPr/>
      </dsp:nvSpPr>
      <dsp:spPr>
        <a:xfrm>
          <a:off x="0" y="2718014"/>
          <a:ext cx="10515600" cy="50346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Lutkevich, B. (2022). What Is an API (Application Program Interface)? [online] SearchAppArchitecture. Available at: https://www.techtarget.com/searchapparchitecture/definition/application-program-interface-API.</a:t>
          </a:r>
        </a:p>
      </dsp:txBody>
      <dsp:txXfrm>
        <a:off x="24577" y="2742591"/>
        <a:ext cx="10466446" cy="454311"/>
      </dsp:txXfrm>
    </dsp:sp>
    <dsp:sp modelId="{831AAD74-2574-4516-B0E3-400E83CAA0E4}">
      <dsp:nvSpPr>
        <dsp:cNvPr id="0" name=""/>
        <dsp:cNvSpPr/>
      </dsp:nvSpPr>
      <dsp:spPr>
        <a:xfrm>
          <a:off x="0" y="3247400"/>
          <a:ext cx="10515600" cy="50346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Rehman, U.U. (2024). In today’s interconnected digital landscape, Application Programming Interfaces (APIs) have become an essential component of modern software development. APIs enable different software systems to communicate with one another, allowing businesses to build more flexible, scalable, and feature-rich app. [online] Linkedin.com. Available at: https://www.linkedin.com/pulse/growing-importance-api-integration-modern-software-ubaid-ur-rehman-bgl3f [Accessed 3 Nov. 2024].</a:t>
          </a:r>
        </a:p>
      </dsp:txBody>
      <dsp:txXfrm>
        <a:off x="24577" y="3271977"/>
        <a:ext cx="10466446" cy="454311"/>
      </dsp:txXfrm>
    </dsp:sp>
    <dsp:sp modelId="{C5682E8E-4D2E-41E8-BBFD-D645800ECD49}">
      <dsp:nvSpPr>
        <dsp:cNvPr id="0" name=""/>
        <dsp:cNvSpPr/>
      </dsp:nvSpPr>
      <dsp:spPr>
        <a:xfrm>
          <a:off x="0" y="3776785"/>
          <a:ext cx="10515600" cy="503465"/>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Sabu, S. (2024). LinkedIn. [online] Linkedin.com. Available at: https://www.linkedin.com/pulse/role-apis-software-development-sanjay-sabu-rv0tf [Accessed 3 Nov. 2024].</a:t>
          </a:r>
        </a:p>
      </dsp:txBody>
      <dsp:txXfrm>
        <a:off x="24577" y="3801362"/>
        <a:ext cx="10466446" cy="45431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3DF772-1AB0-4E32-9B4E-BA24F6360EFB}" type="datetimeFigureOut">
              <a:rPr lang="en-GB" smtClean="0"/>
              <a:t>05/01/2025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16B47-F9EB-470D-8A0D-F46E8BC2FBD7}" type="slidenum">
              <a:rPr lang="en-GB" smtClean="0"/>
              <a:t>‹#›</a:t>
            </a:fld>
            <a:endParaRPr lang="en-GB"/>
          </a:p>
        </p:txBody>
      </p:sp>
    </p:spTree>
    <p:extLst>
      <p:ext uri="{BB962C8B-B14F-4D97-AF65-F5344CB8AC3E}">
        <p14:creationId xmlns:p14="http://schemas.microsoft.com/office/powerpoint/2010/main" val="138923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1drv.ms/w/s!Aq_MLsMhR6zIqwa3z2xRLCAv27nA?e=YCxsv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presentation. My name is Shyam Dattani. Today, I will talk about our project, 'Integration of the Booking.com API into a C# Application.' In this session, I will go over our goals, the API's capabilities, the development process (of course), and the real application demonstration. For the demo, I'll be using MS Word, with full speaker notes and program pictures to help you follow along with the key features in action. Thank you for joining me today.</a:t>
            </a:r>
            <a:endParaRPr lang="en-GB" dirty="0"/>
          </a:p>
        </p:txBody>
      </p:sp>
      <p:sp>
        <p:nvSpPr>
          <p:cNvPr id="4" name="Slide Number Placeholder 3"/>
          <p:cNvSpPr>
            <a:spLocks noGrp="1"/>
          </p:cNvSpPr>
          <p:nvPr>
            <p:ph type="sldNum" sz="quarter" idx="5"/>
          </p:nvPr>
        </p:nvSpPr>
        <p:spPr/>
        <p:txBody>
          <a:bodyPr/>
          <a:lstStyle/>
          <a:p>
            <a:fld id="{76F16B47-F9EB-470D-8A0D-F46E8BC2FBD7}" type="slidenum">
              <a:rPr lang="en-GB" smtClean="0"/>
              <a:t>1</a:t>
            </a:fld>
            <a:endParaRPr lang="en-GB"/>
          </a:p>
        </p:txBody>
      </p:sp>
    </p:spTree>
    <p:extLst>
      <p:ext uri="{BB962C8B-B14F-4D97-AF65-F5344CB8AC3E}">
        <p14:creationId xmlns:p14="http://schemas.microsoft.com/office/powerpoint/2010/main" val="3069055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are the list of references which have been used to conduct this presentation</a:t>
            </a:r>
          </a:p>
          <a:p>
            <a:endParaRPr lang="en-GB" dirty="0"/>
          </a:p>
        </p:txBody>
      </p:sp>
      <p:sp>
        <p:nvSpPr>
          <p:cNvPr id="4" name="Slide Number Placeholder 3"/>
          <p:cNvSpPr>
            <a:spLocks noGrp="1"/>
          </p:cNvSpPr>
          <p:nvPr>
            <p:ph type="sldNum" sz="quarter" idx="5"/>
          </p:nvPr>
        </p:nvSpPr>
        <p:spPr/>
        <p:txBody>
          <a:bodyPr/>
          <a:lstStyle/>
          <a:p>
            <a:fld id="{76F16B47-F9EB-470D-8A0D-F46E8BC2FBD7}" type="slidenum">
              <a:rPr lang="en-GB" smtClean="0"/>
              <a:t>10</a:t>
            </a:fld>
            <a:endParaRPr lang="en-GB"/>
          </a:p>
        </p:txBody>
      </p:sp>
    </p:spTree>
    <p:extLst>
      <p:ext uri="{BB962C8B-B14F-4D97-AF65-F5344CB8AC3E}">
        <p14:creationId xmlns:p14="http://schemas.microsoft.com/office/powerpoint/2010/main" val="3300282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Thank you for listening to </a:t>
            </a:r>
            <a:r>
              <a:rPr lang="en-GB"/>
              <a:t>my presentation. </a:t>
            </a:r>
            <a:endParaRPr lang="en-GB" dirty="0"/>
          </a:p>
          <a:p>
            <a:endParaRPr lang="en-GB" dirty="0"/>
          </a:p>
        </p:txBody>
      </p:sp>
      <p:sp>
        <p:nvSpPr>
          <p:cNvPr id="4" name="Slide Number Placeholder 3"/>
          <p:cNvSpPr>
            <a:spLocks noGrp="1"/>
          </p:cNvSpPr>
          <p:nvPr>
            <p:ph type="sldNum" sz="quarter" idx="5"/>
          </p:nvPr>
        </p:nvSpPr>
        <p:spPr/>
        <p:txBody>
          <a:bodyPr/>
          <a:lstStyle/>
          <a:p>
            <a:fld id="{76F16B47-F9EB-470D-8A0D-F46E8BC2FBD7}" type="slidenum">
              <a:rPr lang="en-GB" smtClean="0"/>
              <a:t>11</a:t>
            </a:fld>
            <a:endParaRPr lang="en-GB"/>
          </a:p>
        </p:txBody>
      </p:sp>
    </p:spTree>
    <p:extLst>
      <p:ext uri="{BB962C8B-B14F-4D97-AF65-F5344CB8AC3E}">
        <p14:creationId xmlns:p14="http://schemas.microsoft.com/office/powerpoint/2010/main" val="289609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I'd like to describe the agenda for today's presentation. It will begin with an overview of the project, including a discussion of the purpose and value of APIs in modern software development. The next portion will discuss the Booking.com API's features and why it was selected for this project. </a:t>
            </a:r>
            <a:br>
              <a:rPr lang="en-US" dirty="0"/>
            </a:br>
            <a:br>
              <a:rPr lang="en-US" dirty="0"/>
            </a:br>
            <a:r>
              <a:rPr lang="en-US" dirty="0"/>
              <a:t>Next, I'll go over some of the essential user and technical criteria for our development process. Later, we will </a:t>
            </a:r>
            <a:r>
              <a:rPr lang="en-US" dirty="0" err="1"/>
              <a:t>analyse</a:t>
            </a:r>
            <a:r>
              <a:rPr lang="en-US" dirty="0"/>
              <a:t> the application's architecture and design, followed by a presentation of the program in operation. </a:t>
            </a:r>
            <a:br>
              <a:rPr lang="en-US" dirty="0"/>
            </a:br>
            <a:br>
              <a:rPr lang="en-US" dirty="0"/>
            </a:br>
            <a:r>
              <a:rPr lang="en-US" dirty="0"/>
              <a:t>Last but not least, I will reflect on the development process by </a:t>
            </a:r>
            <a:r>
              <a:rPr lang="en-US" dirty="0" err="1"/>
              <a:t>emphasising</a:t>
            </a:r>
            <a:r>
              <a:rPr lang="en-US" dirty="0"/>
              <a:t> the main difficulties and learning points; concluding what we accomplished and what comes next. The references used in this presentation are offered at the conclusion.</a:t>
            </a:r>
          </a:p>
        </p:txBody>
      </p:sp>
      <p:sp>
        <p:nvSpPr>
          <p:cNvPr id="4" name="Slide Number Placeholder 3"/>
          <p:cNvSpPr>
            <a:spLocks noGrp="1"/>
          </p:cNvSpPr>
          <p:nvPr>
            <p:ph type="sldNum" sz="quarter" idx="5"/>
          </p:nvPr>
        </p:nvSpPr>
        <p:spPr/>
        <p:txBody>
          <a:bodyPr/>
          <a:lstStyle/>
          <a:p>
            <a:fld id="{76F16B47-F9EB-470D-8A0D-F46E8BC2FBD7}" type="slidenum">
              <a:rPr lang="en-GB" smtClean="0"/>
              <a:t>2</a:t>
            </a:fld>
            <a:endParaRPr lang="en-GB"/>
          </a:p>
        </p:txBody>
      </p:sp>
    </p:spTree>
    <p:extLst>
      <p:ext uri="{BB962C8B-B14F-4D97-AF65-F5344CB8AC3E}">
        <p14:creationId xmlns:p14="http://schemas.microsoft.com/office/powerpoint/2010/main" val="3039330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 will  introduce the project and the primary components that </a:t>
            </a:r>
            <a:r>
              <a:rPr lang="en-US" dirty="0" err="1"/>
              <a:t>characterise</a:t>
            </a:r>
            <a:r>
              <a:rPr lang="en-US" dirty="0"/>
              <a:t> it. The project's primary purpose is to connect the Booking.com API with our C# application, resulting in a more simplified experience for customers browsing and booking hotels. Using the massive data from this API, we desire to develop a simple platform that </a:t>
            </a:r>
            <a:r>
              <a:rPr lang="en-US" dirty="0" err="1"/>
              <a:t>optimises</a:t>
            </a:r>
            <a:r>
              <a:rPr lang="en-US" dirty="0"/>
              <a:t> the user's trip to find the best region to stay. </a:t>
            </a:r>
            <a:br>
              <a:rPr lang="en-US" dirty="0"/>
            </a:br>
            <a:br>
              <a:rPr lang="en-US" dirty="0"/>
            </a:br>
            <a:r>
              <a:rPr lang="en-US" dirty="0"/>
              <a:t>APIs are the backbone of contemporary software development. They allows disparate systems to transmit data and interact fluidly, which gives a possibility to create scalable and adaptable solutions. Using the Booking.com API will supply us with uncomplicated access to a big number of hotel options as well as their related services, sparing us from having to build data management from start and letting us to concentrate on the website or application's sophisticated UI/UX. </a:t>
            </a:r>
            <a:br>
              <a:rPr lang="en-US" dirty="0"/>
            </a:br>
            <a:br>
              <a:rPr lang="en-US" dirty="0"/>
            </a:br>
            <a:r>
              <a:rPr lang="en-US" dirty="0"/>
              <a:t>The application's major features include hotel searches using user-defined parameters, assessing customer reviews, and checking real-time room availability. These features not only help to send important information, but also make the booking procedure much more interesting and joyful for clients. </a:t>
            </a:r>
            <a:br>
              <a:rPr lang="en-US" dirty="0"/>
            </a:br>
            <a:br>
              <a:rPr lang="en-US" dirty="0"/>
            </a:br>
            <a:r>
              <a:rPr lang="en-US" dirty="0"/>
              <a:t>Now, let me take you to the following slide, where I will go over the API Overview and why we choose it.</a:t>
            </a:r>
          </a:p>
        </p:txBody>
      </p:sp>
      <p:sp>
        <p:nvSpPr>
          <p:cNvPr id="4" name="Slide Number Placeholder 3"/>
          <p:cNvSpPr>
            <a:spLocks noGrp="1"/>
          </p:cNvSpPr>
          <p:nvPr>
            <p:ph type="sldNum" sz="quarter" idx="5"/>
          </p:nvPr>
        </p:nvSpPr>
        <p:spPr/>
        <p:txBody>
          <a:bodyPr/>
          <a:lstStyle/>
          <a:p>
            <a:fld id="{76F16B47-F9EB-470D-8A0D-F46E8BC2FBD7}" type="slidenum">
              <a:rPr lang="en-GB" smtClean="0"/>
              <a:t>3</a:t>
            </a:fld>
            <a:endParaRPr lang="en-GB"/>
          </a:p>
        </p:txBody>
      </p:sp>
    </p:spTree>
    <p:extLst>
      <p:ext uri="{BB962C8B-B14F-4D97-AF65-F5344CB8AC3E}">
        <p14:creationId xmlns:p14="http://schemas.microsoft.com/office/powerpoint/2010/main" val="107786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presents an overview of the Booking.com API in RESTFUL. This API is often used for hotel searches, checking hotel room availability, and offering customer reviews. A hotel search will supply customers with acceptable accommodations based on their location, dates, and guest capacity. It also gives real-time room availability, which is vital information for consumers who desire to make bookings. </a:t>
            </a:r>
            <a:br>
              <a:rPr lang="en-US" dirty="0"/>
            </a:br>
            <a:br>
              <a:rPr lang="en-US" dirty="0"/>
            </a:br>
            <a:r>
              <a:rPr lang="en-US" dirty="0"/>
              <a:t>We choose the Booking.com API since it is relevant to our project. It was designed for the travel firm, which fulfils our criteria. Furthermore, stability is a vital element; </a:t>
            </a:r>
            <a:r>
              <a:rPr lang="en-US" dirty="0" err="1"/>
              <a:t>Booking.com's</a:t>
            </a:r>
            <a:r>
              <a:rPr lang="en-US" dirty="0"/>
              <a:t> platform is quite reliable and performs well. Finally, a vast range of lodging data may be accessible using this API and presented to the user for picking, offering a better experience in selecting the suitable hotel.</a:t>
            </a:r>
          </a:p>
        </p:txBody>
      </p:sp>
      <p:sp>
        <p:nvSpPr>
          <p:cNvPr id="4" name="Slide Number Placeholder 3"/>
          <p:cNvSpPr>
            <a:spLocks noGrp="1"/>
          </p:cNvSpPr>
          <p:nvPr>
            <p:ph type="sldNum" sz="quarter" idx="5"/>
          </p:nvPr>
        </p:nvSpPr>
        <p:spPr/>
        <p:txBody>
          <a:bodyPr/>
          <a:lstStyle/>
          <a:p>
            <a:fld id="{76F16B47-F9EB-470D-8A0D-F46E8BC2FBD7}" type="slidenum">
              <a:rPr lang="en-GB" smtClean="0"/>
              <a:t>4</a:t>
            </a:fld>
            <a:endParaRPr lang="en-GB"/>
          </a:p>
        </p:txBody>
      </p:sp>
    </p:spTree>
    <p:extLst>
      <p:ext uri="{BB962C8B-B14F-4D97-AF65-F5344CB8AC3E}">
        <p14:creationId xmlns:p14="http://schemas.microsoft.com/office/powerpoint/2010/main" val="316585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the several major user and technical criteria that drove us in building and executing our application. </a:t>
            </a:r>
            <a:br>
              <a:rPr lang="en-US" dirty="0"/>
            </a:br>
            <a:br>
              <a:rPr lang="en-US" dirty="0"/>
            </a:br>
            <a:r>
              <a:rPr lang="en-US" dirty="0"/>
              <a:t>Starting with the user’s requirements, the search function should, of course, enable the user to input the location, dates, and number of guests for whom appropriate lodgings should be offered. Aside from that, hotel information, such as amenities, pricing, and availability, must be made accessible to clients so that they may make educated choices. Furthermore, recommendations for local forms of transport will deliver considerable value by aiding clients in properly managing their route logistics. </a:t>
            </a:r>
            <a:br>
              <a:rPr lang="en-US" dirty="0"/>
            </a:br>
            <a:br>
              <a:rPr lang="en-US" dirty="0"/>
            </a:br>
            <a:r>
              <a:rPr lang="en-US" dirty="0"/>
              <a:t>On the technical side, we must integrate the API that will obtain genuine data from the Booking.com API, and this should be as easy for the end user to </a:t>
            </a:r>
            <a:r>
              <a:rPr lang="en-US" dirty="0" err="1"/>
              <a:t>recognise</a:t>
            </a:r>
            <a:r>
              <a:rPr lang="en-US" dirty="0"/>
              <a:t> and interact with as practicable. Another essential component is data handling: we must appropriately parse and store API data in order to give our consumers with an easy-to-read interface. Last but not least, performance </a:t>
            </a:r>
            <a:r>
              <a:rPr lang="en-US" dirty="0" err="1"/>
              <a:t>optimisation</a:t>
            </a:r>
            <a:r>
              <a:rPr lang="en-US" dirty="0"/>
              <a:t> is vital to making all of our apps snappy, particularly when handling several simultaneous API requests.</a:t>
            </a:r>
          </a:p>
        </p:txBody>
      </p:sp>
      <p:sp>
        <p:nvSpPr>
          <p:cNvPr id="4" name="Slide Number Placeholder 3"/>
          <p:cNvSpPr>
            <a:spLocks noGrp="1"/>
          </p:cNvSpPr>
          <p:nvPr>
            <p:ph type="sldNum" sz="quarter" idx="5"/>
          </p:nvPr>
        </p:nvSpPr>
        <p:spPr/>
        <p:txBody>
          <a:bodyPr/>
          <a:lstStyle/>
          <a:p>
            <a:fld id="{76F16B47-F9EB-470D-8A0D-F46E8BC2FBD7}" type="slidenum">
              <a:rPr lang="en-GB" smtClean="0"/>
              <a:t>5</a:t>
            </a:fld>
            <a:endParaRPr lang="en-GB"/>
          </a:p>
        </p:txBody>
      </p:sp>
    </p:spTree>
    <p:extLst>
      <p:ext uri="{BB962C8B-B14F-4D97-AF65-F5344CB8AC3E}">
        <p14:creationId xmlns:p14="http://schemas.microsoft.com/office/powerpoint/2010/main" val="3290568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 will demonstrate the development process and the primary components that composed our application. </a:t>
            </a:r>
            <a:br>
              <a:rPr lang="en-US" dirty="0"/>
            </a:br>
            <a:br>
              <a:rPr lang="en-US" dirty="0"/>
            </a:br>
            <a:r>
              <a:rPr lang="en-US" dirty="0"/>
              <a:t>We quickly began looking for the suitable API, which brought us to the Booking.com API. Once we were satisfied that this was the ideal one, we started estimating what features the program would need by detailing precisely what a user would expect from the application. </a:t>
            </a:r>
            <a:br>
              <a:rPr lang="en-US" dirty="0"/>
            </a:br>
            <a:br>
              <a:rPr lang="en-US" dirty="0"/>
            </a:br>
            <a:r>
              <a:rPr lang="en-US" dirty="0"/>
              <a:t>Then there was the architectural design. That was tremendously crucial since it created the basis for our </a:t>
            </a:r>
            <a:r>
              <a:rPr lang="en-US" dirty="0" err="1"/>
              <a:t>endeavour</a:t>
            </a:r>
            <a:r>
              <a:rPr lang="en-US" dirty="0"/>
              <a:t>. We created a high-level architectural model to let us </a:t>
            </a:r>
            <a:r>
              <a:rPr lang="en-US" dirty="0" err="1"/>
              <a:t>visualise</a:t>
            </a:r>
            <a:r>
              <a:rPr lang="en-US" dirty="0"/>
              <a:t> the code structure of a program and how various application components would interface with one another, especially the API. </a:t>
            </a:r>
            <a:br>
              <a:rPr lang="en-US" dirty="0"/>
            </a:br>
            <a:br>
              <a:rPr lang="en-US" dirty="0"/>
            </a:br>
            <a:r>
              <a:rPr lang="en-US" dirty="0"/>
              <a:t>We started the development phase, working as a team and contributing to various aspects of the program by generating code, testing for problems, and debugging. We also did bug prevention to guarantee that when this program feels the pulse of the environment, it operates well and is adaptable when faced with a variety of scenarios. </a:t>
            </a:r>
            <a:br>
              <a:rPr lang="en-US" dirty="0"/>
            </a:br>
            <a:br>
              <a:rPr lang="en-US" dirty="0"/>
            </a:br>
            <a:r>
              <a:rPr lang="en-US" dirty="0"/>
              <a:t>Finally, a note on the development process: We had many problems over the course of development. For example, understanding sophisticated API answers was usually tough, and figuring out how to quickly incorporate data into the application was typically a steep learning curve. These have indicated areas where we may improve in future projects and boost our overall development abilities.</a:t>
            </a:r>
            <a:endParaRPr lang="en-GB" dirty="0"/>
          </a:p>
        </p:txBody>
      </p:sp>
      <p:sp>
        <p:nvSpPr>
          <p:cNvPr id="4" name="Slide Number Placeholder 3"/>
          <p:cNvSpPr>
            <a:spLocks noGrp="1"/>
          </p:cNvSpPr>
          <p:nvPr>
            <p:ph type="sldNum" sz="quarter" idx="5"/>
          </p:nvPr>
        </p:nvSpPr>
        <p:spPr/>
        <p:txBody>
          <a:bodyPr/>
          <a:lstStyle/>
          <a:p>
            <a:fld id="{76F16B47-F9EB-470D-8A0D-F46E8BC2FBD7}" type="slidenum">
              <a:rPr lang="en-GB" smtClean="0"/>
              <a:t>6</a:t>
            </a:fld>
            <a:endParaRPr lang="en-GB"/>
          </a:p>
        </p:txBody>
      </p:sp>
    </p:spTree>
    <p:extLst>
      <p:ext uri="{BB962C8B-B14F-4D97-AF65-F5344CB8AC3E}">
        <p14:creationId xmlns:p14="http://schemas.microsoft.com/office/powerpoint/2010/main" val="540146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demonstration, I will leverage MS Word and give extensive speaker notes with screenshots of the program, allowing the user to follow along with the main parts at their own speed.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US" dirty="0">
                <a:solidFill>
                  <a:srgbClr val="FFFFFF"/>
                </a:solidFill>
              </a:rPr>
              <a:t>You can also click on this link if you would like to see the demonstration of the application, this link will take you directly to the word file: </a:t>
            </a:r>
          </a:p>
          <a:p>
            <a:r>
              <a:rPr lang="en-US">
                <a:solidFill>
                  <a:srgbClr val="FFFFFF"/>
                </a:solidFill>
                <a:hlinkClick r:id="rId3"/>
              </a:rPr>
              <a:t>https://1drv.ms/w/s!Aq_MLsMhR6zIqwa3z2xRLCAv27nA?e=YCxsvY</a:t>
            </a:r>
            <a:endParaRPr lang="en-US">
              <a:solidFill>
                <a:srgbClr val="FFFFFF"/>
              </a:solidFill>
            </a:endParaRPr>
          </a:p>
          <a:p>
            <a:endParaRPr lang="en-GB" dirty="0"/>
          </a:p>
        </p:txBody>
      </p:sp>
      <p:sp>
        <p:nvSpPr>
          <p:cNvPr id="4" name="Slide Number Placeholder 3"/>
          <p:cNvSpPr>
            <a:spLocks noGrp="1"/>
          </p:cNvSpPr>
          <p:nvPr>
            <p:ph type="sldNum" sz="quarter" idx="5"/>
          </p:nvPr>
        </p:nvSpPr>
        <p:spPr/>
        <p:txBody>
          <a:bodyPr/>
          <a:lstStyle/>
          <a:p>
            <a:fld id="{76F16B47-F9EB-470D-8A0D-F46E8BC2FBD7}" type="slidenum">
              <a:rPr lang="en-GB" smtClean="0"/>
              <a:t>7</a:t>
            </a:fld>
            <a:endParaRPr lang="en-GB"/>
          </a:p>
        </p:txBody>
      </p:sp>
    </p:spTree>
    <p:extLst>
      <p:ext uri="{BB962C8B-B14F-4D97-AF65-F5344CB8AC3E}">
        <p14:creationId xmlns:p14="http://schemas.microsoft.com/office/powerpoint/2010/main" val="2033230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now continue with the development process for this presentation, which offers some insight on the problems experienced, the lessons learnt, and what we will likely do differently in future projects. </a:t>
            </a:r>
            <a:br>
              <a:rPr lang="en-US" dirty="0"/>
            </a:br>
            <a:br>
              <a:rPr lang="en-US" dirty="0"/>
            </a:br>
            <a:r>
              <a:rPr lang="en-US" dirty="0"/>
              <a:t>The early obstacles we faced were technological in nature. The main challenge was the overwhelming complexity of the API answers themselves, as they comprised layered data structures that were difficult to interpret and extract all critical information from.  </a:t>
            </a:r>
            <a:br>
              <a:rPr lang="en-US" dirty="0"/>
            </a:br>
            <a:br>
              <a:rPr lang="en-US" dirty="0"/>
            </a:br>
            <a:r>
              <a:rPr lang="en-US" dirty="0"/>
              <a:t>This not only slowed down the whole process, but also prompted us to design highly intricate strategies of </a:t>
            </a:r>
            <a:r>
              <a:rPr lang="en-US" dirty="0" err="1"/>
              <a:t>analysing</a:t>
            </a:r>
            <a:r>
              <a:rPr lang="en-US" dirty="0"/>
              <a:t> this data. Furthermore, in-depth error handling was tricky to manage since we were needed to consider any number of user inputs outside API request issues and deal them all in a manner that preserved the product as user-friendly as practicable. These barriers presented extremely essential learning opportunities. We learnt a lot about integrating APIs, such as how to compose queries and manage answers. There was also a lot of debugging, so we developed our experience in spotting errors and challenges and addressing them in the quickest amount of time practicable. </a:t>
            </a:r>
            <a:r>
              <a:rPr lang="en-US" b="0" i="0" dirty="0">
                <a:solidFill>
                  <a:srgbClr val="C7D1DB"/>
                </a:solidFill>
                <a:effectLst/>
                <a:latin typeface="Open Sans" panose="020B0606030504020204" pitchFamily="34" charset="0"/>
              </a:rPr>
              <a:t>API response complexity presented yet another challenge. We developed classes like </a:t>
            </a:r>
            <a:r>
              <a:rPr lang="en-US" b="0" i="0" dirty="0" err="1">
                <a:solidFill>
                  <a:srgbClr val="C7D1DB"/>
                </a:solidFill>
                <a:effectLst/>
                <a:latin typeface="Open Sans" panose="020B0606030504020204" pitchFamily="34" charset="0"/>
              </a:rPr>
              <a:t>HotelData.cs</a:t>
            </a:r>
            <a:r>
              <a:rPr lang="en-US" b="0" i="0" dirty="0">
                <a:solidFill>
                  <a:srgbClr val="C7D1DB"/>
                </a:solidFill>
                <a:effectLst/>
                <a:latin typeface="Open Sans" panose="020B0606030504020204" pitchFamily="34" charset="0"/>
              </a:rPr>
              <a:t>, </a:t>
            </a:r>
            <a:r>
              <a:rPr lang="en-US" b="0" i="0" dirty="0" err="1">
                <a:solidFill>
                  <a:srgbClr val="C7D1DB"/>
                </a:solidFill>
                <a:effectLst/>
                <a:latin typeface="Open Sans" panose="020B0606030504020204" pitchFamily="34" charset="0"/>
              </a:rPr>
              <a:t>RoomAvailability.cs</a:t>
            </a:r>
            <a:r>
              <a:rPr lang="en-US" b="0" i="0" dirty="0">
                <a:solidFill>
                  <a:srgbClr val="C7D1DB"/>
                </a:solidFill>
                <a:effectLst/>
                <a:latin typeface="Open Sans" panose="020B0606030504020204" pitchFamily="34" charset="0"/>
              </a:rPr>
              <a:t>, </a:t>
            </a:r>
            <a:r>
              <a:rPr lang="en-US" b="0" i="0" dirty="0" err="1">
                <a:solidFill>
                  <a:srgbClr val="C7D1DB"/>
                </a:solidFill>
                <a:effectLst/>
                <a:latin typeface="Open Sans" panose="020B0606030504020204" pitchFamily="34" charset="0"/>
              </a:rPr>
              <a:t>SearchFlights.cs</a:t>
            </a:r>
            <a:r>
              <a:rPr lang="en-US" b="0" i="0" dirty="0">
                <a:solidFill>
                  <a:srgbClr val="C7D1DB"/>
                </a:solidFill>
                <a:effectLst/>
                <a:latin typeface="Open Sans" panose="020B0606030504020204" pitchFamily="34" charset="0"/>
              </a:rPr>
              <a:t> and so on to handle this. </a:t>
            </a:r>
            <a:r>
              <a:rPr lang="en-US" dirty="0"/>
              <a:t>Overall, this experience has helped us strengthen our coding and problem-solving talents immensely. </a:t>
            </a:r>
            <a:br>
              <a:rPr lang="en-US" dirty="0"/>
            </a:br>
            <a:br>
              <a:rPr lang="en-US" dirty="0"/>
            </a:br>
            <a:r>
              <a:rPr lang="en-US" dirty="0"/>
              <a:t>If we had to do it all over again, we would make a few tweaks. </a:t>
            </a:r>
            <a:br>
              <a:rPr lang="en-US" dirty="0"/>
            </a:br>
            <a:br>
              <a:rPr lang="en-US" dirty="0"/>
            </a:br>
            <a:r>
              <a:rPr lang="en-US" dirty="0"/>
              <a:t>First, we would offer more extensive automated testing to make the debugging process easier. This might save time and allow for more testing of the application's functioning. We would also investigate module-by-module development to make the code more understandable and scalable in the future. </a:t>
            </a:r>
            <a:br>
              <a:rPr lang="en-US" dirty="0"/>
            </a:br>
            <a:br>
              <a:rPr lang="en-US" dirty="0"/>
            </a:br>
            <a:r>
              <a:rPr lang="en-US" dirty="0"/>
              <a:t>Finally, having more features in the earliest phase of the development cycle may assist us to obtain user input sooner, which can later be </a:t>
            </a:r>
            <a:r>
              <a:rPr lang="en-US" dirty="0" err="1"/>
              <a:t>utilised</a:t>
            </a:r>
            <a:r>
              <a:rPr lang="en-US" dirty="0"/>
              <a:t> to fine-tune the application based on genuine user experiences. Overall, focused on these components of our growth path offered a lot of information on both our strengths and the areas that need to be reinterpreted in future initiatives.</a:t>
            </a:r>
            <a:endParaRPr lang="en-GB" dirty="0"/>
          </a:p>
        </p:txBody>
      </p:sp>
      <p:sp>
        <p:nvSpPr>
          <p:cNvPr id="4" name="Slide Number Placeholder 3"/>
          <p:cNvSpPr>
            <a:spLocks noGrp="1"/>
          </p:cNvSpPr>
          <p:nvPr>
            <p:ph type="sldNum" sz="quarter" idx="5"/>
          </p:nvPr>
        </p:nvSpPr>
        <p:spPr/>
        <p:txBody>
          <a:bodyPr/>
          <a:lstStyle/>
          <a:p>
            <a:fld id="{76F16B47-F9EB-470D-8A0D-F46E8BC2FBD7}" type="slidenum">
              <a:rPr lang="en-GB" smtClean="0"/>
              <a:t>8</a:t>
            </a:fld>
            <a:endParaRPr lang="en-GB"/>
          </a:p>
        </p:txBody>
      </p:sp>
    </p:spTree>
    <p:extLst>
      <p:ext uri="{BB962C8B-B14F-4D97-AF65-F5344CB8AC3E}">
        <p14:creationId xmlns:p14="http://schemas.microsoft.com/office/powerpoint/2010/main" val="2136159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kern="100" dirty="0">
                <a:effectLst/>
                <a:latin typeface="Aptos" panose="020B0004020202020204" pitchFamily="34" charset="0"/>
                <a:ea typeface="Aptos" panose="020B0004020202020204" pitchFamily="34" charset="0"/>
                <a:cs typeface="Times New Roman" panose="02020603050405020304" pitchFamily="18" charset="0"/>
              </a:rPr>
              <a:t>In this concluding slide, I will summarise our achievements and discuss potential future directions for the project.</a:t>
            </a:r>
          </a:p>
          <a:p>
            <a:pPr>
              <a:lnSpc>
                <a:spcPct val="107000"/>
              </a:lnSpc>
              <a:spcAft>
                <a:spcPts val="800"/>
              </a:spcAft>
            </a:pP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dirty="0"/>
              <a:t>First and foremost, I'd like to inform you that we successfully integrated the Booking.com API into our application in C#. Our program enables clients to easily browse among various forms of lodgings and gain full information on the alternatives available, including real-time room availability. </a:t>
            </a:r>
            <a:br>
              <a:rPr lang="en-US" dirty="0"/>
            </a:br>
            <a:br>
              <a:rPr lang="en-US" dirty="0"/>
            </a:br>
            <a:r>
              <a:rPr lang="en-US" dirty="0"/>
              <a:t>The purpose was to design a user-friendly interface that would accelerate the reservation process, consequently making the users' trip simpler. We assured that customers had a variety of alternatives for hotels that fulfil their requirements by accessing the vast quantity of data from the Booking.com API. </a:t>
            </a:r>
            <a:br>
              <a:rPr lang="en-US" dirty="0"/>
            </a:br>
            <a:br>
              <a:rPr lang="en-US" dirty="0"/>
            </a:br>
            <a:r>
              <a:rPr lang="en-US" dirty="0"/>
              <a:t>With only a glance into the future, there is a lot that can be done to do research for improvements. Some major enhancements will entail the provision of sophisticated filtering, such as picking the user's chosen facilities or price range. This would considerably increase the user experience and satisfaction. We may also consider putting vehicle rental APIs into the app to broaden its coverage and give a comprehensive trip tool. </a:t>
            </a:r>
            <a:br>
              <a:rPr lang="en-US" dirty="0"/>
            </a:br>
            <a:br>
              <a:rPr lang="en-US" dirty="0"/>
            </a:br>
            <a:r>
              <a:rPr lang="en-US" dirty="0"/>
              <a:t>Finally, we should focus on fine-tuning the user experience, such as making it more visually beautiful or adding functionality that will allow customers to enjoy working with our program. Continuous review and modification of the program will guarantee that it remains helpful and relevant to users.</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6F16B47-F9EB-470D-8A0D-F46E8BC2FBD7}" type="slidenum">
              <a:rPr lang="en-GB" smtClean="0"/>
              <a:t>9</a:t>
            </a:fld>
            <a:endParaRPr lang="en-GB"/>
          </a:p>
        </p:txBody>
      </p:sp>
    </p:spTree>
    <p:extLst>
      <p:ext uri="{BB962C8B-B14F-4D97-AF65-F5344CB8AC3E}">
        <p14:creationId xmlns:p14="http://schemas.microsoft.com/office/powerpoint/2010/main" val="1074295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B3D-34C3-7C93-8468-3162C6D28E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D9CF813-6D36-F396-D988-B055369FE5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84E2906-3E31-95B5-3C76-459EBF13CD03}"/>
              </a:ext>
            </a:extLst>
          </p:cNvPr>
          <p:cNvSpPr>
            <a:spLocks noGrp="1"/>
          </p:cNvSpPr>
          <p:nvPr>
            <p:ph type="dt" sz="half" idx="10"/>
          </p:nvPr>
        </p:nvSpPr>
        <p:spPr/>
        <p:txBody>
          <a:bodyPr/>
          <a:lstStyle/>
          <a:p>
            <a:fld id="{8D6CE8C6-45BE-4AE4-97AD-E0A85151214D}" type="datetimeFigureOut">
              <a:rPr lang="en-GB" smtClean="0"/>
              <a:t>05/01/2025</a:t>
            </a:fld>
            <a:endParaRPr lang="en-GB"/>
          </a:p>
        </p:txBody>
      </p:sp>
      <p:sp>
        <p:nvSpPr>
          <p:cNvPr id="5" name="Footer Placeholder 4">
            <a:extLst>
              <a:ext uri="{FF2B5EF4-FFF2-40B4-BE49-F238E27FC236}">
                <a16:creationId xmlns:a16="http://schemas.microsoft.com/office/drawing/2014/main" id="{82F9B782-3513-7B96-F865-71815BEA3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7A014F-906A-8C6E-631E-A4DE42959A5B}"/>
              </a:ext>
            </a:extLst>
          </p:cNvPr>
          <p:cNvSpPr>
            <a:spLocks noGrp="1"/>
          </p:cNvSpPr>
          <p:nvPr>
            <p:ph type="sldNum" sz="quarter" idx="12"/>
          </p:nvPr>
        </p:nvSpPr>
        <p:spPr/>
        <p:txBody>
          <a:bodyPr/>
          <a:lstStyle/>
          <a:p>
            <a:fld id="{FEAAD954-8F8E-4BF4-AB9B-AF57E3416A0F}" type="slidenum">
              <a:rPr lang="en-GB" smtClean="0"/>
              <a:t>‹#›</a:t>
            </a:fld>
            <a:endParaRPr lang="en-GB"/>
          </a:p>
        </p:txBody>
      </p:sp>
    </p:spTree>
    <p:extLst>
      <p:ext uri="{BB962C8B-B14F-4D97-AF65-F5344CB8AC3E}">
        <p14:creationId xmlns:p14="http://schemas.microsoft.com/office/powerpoint/2010/main" val="1767244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1F0C-77E4-311E-F57A-89D134ABF40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D283F5A-129C-EC35-4D99-EA8FAE7D9E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4FFC1A-0707-DF8F-8D53-674505F68133}"/>
              </a:ext>
            </a:extLst>
          </p:cNvPr>
          <p:cNvSpPr>
            <a:spLocks noGrp="1"/>
          </p:cNvSpPr>
          <p:nvPr>
            <p:ph type="dt" sz="half" idx="10"/>
          </p:nvPr>
        </p:nvSpPr>
        <p:spPr/>
        <p:txBody>
          <a:bodyPr/>
          <a:lstStyle/>
          <a:p>
            <a:fld id="{8D6CE8C6-45BE-4AE4-97AD-E0A85151214D}" type="datetimeFigureOut">
              <a:rPr lang="en-GB" smtClean="0"/>
              <a:t>05/01/2025</a:t>
            </a:fld>
            <a:endParaRPr lang="en-GB"/>
          </a:p>
        </p:txBody>
      </p:sp>
      <p:sp>
        <p:nvSpPr>
          <p:cNvPr id="5" name="Footer Placeholder 4">
            <a:extLst>
              <a:ext uri="{FF2B5EF4-FFF2-40B4-BE49-F238E27FC236}">
                <a16:creationId xmlns:a16="http://schemas.microsoft.com/office/drawing/2014/main" id="{9AD77236-8C3C-EFB4-D9B7-17AAE5FD1C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C2EED0-7A23-DAA4-4E58-5D4F4F37C980}"/>
              </a:ext>
            </a:extLst>
          </p:cNvPr>
          <p:cNvSpPr>
            <a:spLocks noGrp="1"/>
          </p:cNvSpPr>
          <p:nvPr>
            <p:ph type="sldNum" sz="quarter" idx="12"/>
          </p:nvPr>
        </p:nvSpPr>
        <p:spPr/>
        <p:txBody>
          <a:bodyPr/>
          <a:lstStyle/>
          <a:p>
            <a:fld id="{FEAAD954-8F8E-4BF4-AB9B-AF57E3416A0F}" type="slidenum">
              <a:rPr lang="en-GB" smtClean="0"/>
              <a:t>‹#›</a:t>
            </a:fld>
            <a:endParaRPr lang="en-GB"/>
          </a:p>
        </p:txBody>
      </p:sp>
    </p:spTree>
    <p:extLst>
      <p:ext uri="{BB962C8B-B14F-4D97-AF65-F5344CB8AC3E}">
        <p14:creationId xmlns:p14="http://schemas.microsoft.com/office/powerpoint/2010/main" val="4208093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F37C8-2A38-85F0-B71E-B96D4508BF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CD53DC-0872-833C-E50B-E9C943FC95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0176E9-83E3-2376-E33D-6FC94568907B}"/>
              </a:ext>
            </a:extLst>
          </p:cNvPr>
          <p:cNvSpPr>
            <a:spLocks noGrp="1"/>
          </p:cNvSpPr>
          <p:nvPr>
            <p:ph type="dt" sz="half" idx="10"/>
          </p:nvPr>
        </p:nvSpPr>
        <p:spPr/>
        <p:txBody>
          <a:bodyPr/>
          <a:lstStyle/>
          <a:p>
            <a:fld id="{8D6CE8C6-45BE-4AE4-97AD-E0A85151214D}" type="datetimeFigureOut">
              <a:rPr lang="en-GB" smtClean="0"/>
              <a:t>05/01/2025</a:t>
            </a:fld>
            <a:endParaRPr lang="en-GB"/>
          </a:p>
        </p:txBody>
      </p:sp>
      <p:sp>
        <p:nvSpPr>
          <p:cNvPr id="5" name="Footer Placeholder 4">
            <a:extLst>
              <a:ext uri="{FF2B5EF4-FFF2-40B4-BE49-F238E27FC236}">
                <a16:creationId xmlns:a16="http://schemas.microsoft.com/office/drawing/2014/main" id="{0D8247C9-D025-788F-8862-611CA164C6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F109A-2A19-578E-67ED-8A1898CF6340}"/>
              </a:ext>
            </a:extLst>
          </p:cNvPr>
          <p:cNvSpPr>
            <a:spLocks noGrp="1"/>
          </p:cNvSpPr>
          <p:nvPr>
            <p:ph type="sldNum" sz="quarter" idx="12"/>
          </p:nvPr>
        </p:nvSpPr>
        <p:spPr/>
        <p:txBody>
          <a:bodyPr/>
          <a:lstStyle/>
          <a:p>
            <a:fld id="{FEAAD954-8F8E-4BF4-AB9B-AF57E3416A0F}" type="slidenum">
              <a:rPr lang="en-GB" smtClean="0"/>
              <a:t>‹#›</a:t>
            </a:fld>
            <a:endParaRPr lang="en-GB"/>
          </a:p>
        </p:txBody>
      </p:sp>
    </p:spTree>
    <p:extLst>
      <p:ext uri="{BB962C8B-B14F-4D97-AF65-F5344CB8AC3E}">
        <p14:creationId xmlns:p14="http://schemas.microsoft.com/office/powerpoint/2010/main" val="171066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8C75-58D0-6739-F61B-099D006AE76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D74472-4CFE-5E48-700C-6BA7DB27AA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7D8CD2-9778-2922-B791-C66AB05C84D9}"/>
              </a:ext>
            </a:extLst>
          </p:cNvPr>
          <p:cNvSpPr>
            <a:spLocks noGrp="1"/>
          </p:cNvSpPr>
          <p:nvPr>
            <p:ph type="dt" sz="half" idx="10"/>
          </p:nvPr>
        </p:nvSpPr>
        <p:spPr/>
        <p:txBody>
          <a:bodyPr/>
          <a:lstStyle/>
          <a:p>
            <a:fld id="{8D6CE8C6-45BE-4AE4-97AD-E0A85151214D}" type="datetimeFigureOut">
              <a:rPr lang="en-GB" smtClean="0"/>
              <a:t>05/01/2025</a:t>
            </a:fld>
            <a:endParaRPr lang="en-GB"/>
          </a:p>
        </p:txBody>
      </p:sp>
      <p:sp>
        <p:nvSpPr>
          <p:cNvPr id="5" name="Footer Placeholder 4">
            <a:extLst>
              <a:ext uri="{FF2B5EF4-FFF2-40B4-BE49-F238E27FC236}">
                <a16:creationId xmlns:a16="http://schemas.microsoft.com/office/drawing/2014/main" id="{C4C273EC-04E8-C21F-C245-1AD4CF83F2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383CA5-E507-35DD-71B3-88C967A44C3A}"/>
              </a:ext>
            </a:extLst>
          </p:cNvPr>
          <p:cNvSpPr>
            <a:spLocks noGrp="1"/>
          </p:cNvSpPr>
          <p:nvPr>
            <p:ph type="sldNum" sz="quarter" idx="12"/>
          </p:nvPr>
        </p:nvSpPr>
        <p:spPr/>
        <p:txBody>
          <a:bodyPr/>
          <a:lstStyle/>
          <a:p>
            <a:fld id="{FEAAD954-8F8E-4BF4-AB9B-AF57E3416A0F}" type="slidenum">
              <a:rPr lang="en-GB" smtClean="0"/>
              <a:t>‹#›</a:t>
            </a:fld>
            <a:endParaRPr lang="en-GB"/>
          </a:p>
        </p:txBody>
      </p:sp>
    </p:spTree>
    <p:extLst>
      <p:ext uri="{BB962C8B-B14F-4D97-AF65-F5344CB8AC3E}">
        <p14:creationId xmlns:p14="http://schemas.microsoft.com/office/powerpoint/2010/main" val="757881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9FDF-A5B9-F09A-4C1B-EEAFE402BA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3820814-5BC9-14C0-1503-96A2FC3C283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31ECAA-2148-D1B5-86BA-D5921C364F3F}"/>
              </a:ext>
            </a:extLst>
          </p:cNvPr>
          <p:cNvSpPr>
            <a:spLocks noGrp="1"/>
          </p:cNvSpPr>
          <p:nvPr>
            <p:ph type="dt" sz="half" idx="10"/>
          </p:nvPr>
        </p:nvSpPr>
        <p:spPr/>
        <p:txBody>
          <a:bodyPr/>
          <a:lstStyle/>
          <a:p>
            <a:fld id="{8D6CE8C6-45BE-4AE4-97AD-E0A85151214D}" type="datetimeFigureOut">
              <a:rPr lang="en-GB" smtClean="0"/>
              <a:t>05/01/2025</a:t>
            </a:fld>
            <a:endParaRPr lang="en-GB"/>
          </a:p>
        </p:txBody>
      </p:sp>
      <p:sp>
        <p:nvSpPr>
          <p:cNvPr id="5" name="Footer Placeholder 4">
            <a:extLst>
              <a:ext uri="{FF2B5EF4-FFF2-40B4-BE49-F238E27FC236}">
                <a16:creationId xmlns:a16="http://schemas.microsoft.com/office/drawing/2014/main" id="{33473C8D-993F-E3C2-8318-80900E3790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BE94A8-6FB3-1254-27B7-A95D480E31DE}"/>
              </a:ext>
            </a:extLst>
          </p:cNvPr>
          <p:cNvSpPr>
            <a:spLocks noGrp="1"/>
          </p:cNvSpPr>
          <p:nvPr>
            <p:ph type="sldNum" sz="quarter" idx="12"/>
          </p:nvPr>
        </p:nvSpPr>
        <p:spPr/>
        <p:txBody>
          <a:bodyPr/>
          <a:lstStyle/>
          <a:p>
            <a:fld id="{FEAAD954-8F8E-4BF4-AB9B-AF57E3416A0F}" type="slidenum">
              <a:rPr lang="en-GB" smtClean="0"/>
              <a:t>‹#›</a:t>
            </a:fld>
            <a:endParaRPr lang="en-GB"/>
          </a:p>
        </p:txBody>
      </p:sp>
    </p:spTree>
    <p:extLst>
      <p:ext uri="{BB962C8B-B14F-4D97-AF65-F5344CB8AC3E}">
        <p14:creationId xmlns:p14="http://schemas.microsoft.com/office/powerpoint/2010/main" val="350974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95B3-0E3B-F21B-739F-649630FF8D5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35765E-1AB2-B087-85B5-694E06B53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46C08FE-1944-E131-81AE-F66C620F7E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287DAA0-8189-03BF-825A-1310F72FECF2}"/>
              </a:ext>
            </a:extLst>
          </p:cNvPr>
          <p:cNvSpPr>
            <a:spLocks noGrp="1"/>
          </p:cNvSpPr>
          <p:nvPr>
            <p:ph type="dt" sz="half" idx="10"/>
          </p:nvPr>
        </p:nvSpPr>
        <p:spPr/>
        <p:txBody>
          <a:bodyPr/>
          <a:lstStyle/>
          <a:p>
            <a:fld id="{8D6CE8C6-45BE-4AE4-97AD-E0A85151214D}" type="datetimeFigureOut">
              <a:rPr lang="en-GB" smtClean="0"/>
              <a:t>05/01/2025</a:t>
            </a:fld>
            <a:endParaRPr lang="en-GB"/>
          </a:p>
        </p:txBody>
      </p:sp>
      <p:sp>
        <p:nvSpPr>
          <p:cNvPr id="6" name="Footer Placeholder 5">
            <a:extLst>
              <a:ext uri="{FF2B5EF4-FFF2-40B4-BE49-F238E27FC236}">
                <a16:creationId xmlns:a16="http://schemas.microsoft.com/office/drawing/2014/main" id="{912CC3BE-9DD0-22F2-2263-D5F65ABEEE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01BD13-0D24-D8E7-FB25-9D2CE8D29714}"/>
              </a:ext>
            </a:extLst>
          </p:cNvPr>
          <p:cNvSpPr>
            <a:spLocks noGrp="1"/>
          </p:cNvSpPr>
          <p:nvPr>
            <p:ph type="sldNum" sz="quarter" idx="12"/>
          </p:nvPr>
        </p:nvSpPr>
        <p:spPr/>
        <p:txBody>
          <a:bodyPr/>
          <a:lstStyle/>
          <a:p>
            <a:fld id="{FEAAD954-8F8E-4BF4-AB9B-AF57E3416A0F}" type="slidenum">
              <a:rPr lang="en-GB" smtClean="0"/>
              <a:t>‹#›</a:t>
            </a:fld>
            <a:endParaRPr lang="en-GB"/>
          </a:p>
        </p:txBody>
      </p:sp>
    </p:spTree>
    <p:extLst>
      <p:ext uri="{BB962C8B-B14F-4D97-AF65-F5344CB8AC3E}">
        <p14:creationId xmlns:p14="http://schemas.microsoft.com/office/powerpoint/2010/main" val="108522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B3052-AD48-EAEC-7A31-ECA6790CD38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A81742E-A9C6-A9D8-72A1-E30BB1FC7C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7C5F92-47DB-3A66-2ED4-89D640FC92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2EA4528-7D30-DC49-0039-CFF8D7199F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9C2A4A-5BC8-88D7-A79F-3BDA2FEC01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59A12C8-C902-06DB-5913-3964C65DC20C}"/>
              </a:ext>
            </a:extLst>
          </p:cNvPr>
          <p:cNvSpPr>
            <a:spLocks noGrp="1"/>
          </p:cNvSpPr>
          <p:nvPr>
            <p:ph type="dt" sz="half" idx="10"/>
          </p:nvPr>
        </p:nvSpPr>
        <p:spPr/>
        <p:txBody>
          <a:bodyPr/>
          <a:lstStyle/>
          <a:p>
            <a:fld id="{8D6CE8C6-45BE-4AE4-97AD-E0A85151214D}" type="datetimeFigureOut">
              <a:rPr lang="en-GB" smtClean="0"/>
              <a:t>05/01/2025</a:t>
            </a:fld>
            <a:endParaRPr lang="en-GB"/>
          </a:p>
        </p:txBody>
      </p:sp>
      <p:sp>
        <p:nvSpPr>
          <p:cNvPr id="8" name="Footer Placeholder 7">
            <a:extLst>
              <a:ext uri="{FF2B5EF4-FFF2-40B4-BE49-F238E27FC236}">
                <a16:creationId xmlns:a16="http://schemas.microsoft.com/office/drawing/2014/main" id="{522C5DD4-F497-C617-76A8-B759881C4B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B083756-1A7E-F37E-CE8B-2AAE8DC7A5C8}"/>
              </a:ext>
            </a:extLst>
          </p:cNvPr>
          <p:cNvSpPr>
            <a:spLocks noGrp="1"/>
          </p:cNvSpPr>
          <p:nvPr>
            <p:ph type="sldNum" sz="quarter" idx="12"/>
          </p:nvPr>
        </p:nvSpPr>
        <p:spPr/>
        <p:txBody>
          <a:bodyPr/>
          <a:lstStyle/>
          <a:p>
            <a:fld id="{FEAAD954-8F8E-4BF4-AB9B-AF57E3416A0F}" type="slidenum">
              <a:rPr lang="en-GB" smtClean="0"/>
              <a:t>‹#›</a:t>
            </a:fld>
            <a:endParaRPr lang="en-GB"/>
          </a:p>
        </p:txBody>
      </p:sp>
    </p:spTree>
    <p:extLst>
      <p:ext uri="{BB962C8B-B14F-4D97-AF65-F5344CB8AC3E}">
        <p14:creationId xmlns:p14="http://schemas.microsoft.com/office/powerpoint/2010/main" val="2931868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01D6D-2E40-BD2F-6855-7494F91BE66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9D45402-36EF-776E-EEA5-5F3F20259E55}"/>
              </a:ext>
            </a:extLst>
          </p:cNvPr>
          <p:cNvSpPr>
            <a:spLocks noGrp="1"/>
          </p:cNvSpPr>
          <p:nvPr>
            <p:ph type="dt" sz="half" idx="10"/>
          </p:nvPr>
        </p:nvSpPr>
        <p:spPr/>
        <p:txBody>
          <a:bodyPr/>
          <a:lstStyle/>
          <a:p>
            <a:fld id="{8D6CE8C6-45BE-4AE4-97AD-E0A85151214D}" type="datetimeFigureOut">
              <a:rPr lang="en-GB" smtClean="0"/>
              <a:t>05/01/2025</a:t>
            </a:fld>
            <a:endParaRPr lang="en-GB"/>
          </a:p>
        </p:txBody>
      </p:sp>
      <p:sp>
        <p:nvSpPr>
          <p:cNvPr id="4" name="Footer Placeholder 3">
            <a:extLst>
              <a:ext uri="{FF2B5EF4-FFF2-40B4-BE49-F238E27FC236}">
                <a16:creationId xmlns:a16="http://schemas.microsoft.com/office/drawing/2014/main" id="{62132960-A529-0FB7-1D54-D2AFE7FF7A2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BF04FD3-BD20-CFB3-A4BE-298DBEC2DB81}"/>
              </a:ext>
            </a:extLst>
          </p:cNvPr>
          <p:cNvSpPr>
            <a:spLocks noGrp="1"/>
          </p:cNvSpPr>
          <p:nvPr>
            <p:ph type="sldNum" sz="quarter" idx="12"/>
          </p:nvPr>
        </p:nvSpPr>
        <p:spPr/>
        <p:txBody>
          <a:bodyPr/>
          <a:lstStyle/>
          <a:p>
            <a:fld id="{FEAAD954-8F8E-4BF4-AB9B-AF57E3416A0F}" type="slidenum">
              <a:rPr lang="en-GB" smtClean="0"/>
              <a:t>‹#›</a:t>
            </a:fld>
            <a:endParaRPr lang="en-GB"/>
          </a:p>
        </p:txBody>
      </p:sp>
    </p:spTree>
    <p:extLst>
      <p:ext uri="{BB962C8B-B14F-4D97-AF65-F5344CB8AC3E}">
        <p14:creationId xmlns:p14="http://schemas.microsoft.com/office/powerpoint/2010/main" val="101285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B5C86A-4D1F-2561-1036-F26B748CA57A}"/>
              </a:ext>
            </a:extLst>
          </p:cNvPr>
          <p:cNvSpPr>
            <a:spLocks noGrp="1"/>
          </p:cNvSpPr>
          <p:nvPr>
            <p:ph type="dt" sz="half" idx="10"/>
          </p:nvPr>
        </p:nvSpPr>
        <p:spPr/>
        <p:txBody>
          <a:bodyPr/>
          <a:lstStyle/>
          <a:p>
            <a:fld id="{8D6CE8C6-45BE-4AE4-97AD-E0A85151214D}" type="datetimeFigureOut">
              <a:rPr lang="en-GB" smtClean="0"/>
              <a:t>05/01/2025</a:t>
            </a:fld>
            <a:endParaRPr lang="en-GB"/>
          </a:p>
        </p:txBody>
      </p:sp>
      <p:sp>
        <p:nvSpPr>
          <p:cNvPr id="3" name="Footer Placeholder 2">
            <a:extLst>
              <a:ext uri="{FF2B5EF4-FFF2-40B4-BE49-F238E27FC236}">
                <a16:creationId xmlns:a16="http://schemas.microsoft.com/office/drawing/2014/main" id="{09BD526C-54E8-A868-AB25-890FB4E7C6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3D6BD34-1078-F2C1-A21D-BF268DA27D5D}"/>
              </a:ext>
            </a:extLst>
          </p:cNvPr>
          <p:cNvSpPr>
            <a:spLocks noGrp="1"/>
          </p:cNvSpPr>
          <p:nvPr>
            <p:ph type="sldNum" sz="quarter" idx="12"/>
          </p:nvPr>
        </p:nvSpPr>
        <p:spPr/>
        <p:txBody>
          <a:bodyPr/>
          <a:lstStyle/>
          <a:p>
            <a:fld id="{FEAAD954-8F8E-4BF4-AB9B-AF57E3416A0F}" type="slidenum">
              <a:rPr lang="en-GB" smtClean="0"/>
              <a:t>‹#›</a:t>
            </a:fld>
            <a:endParaRPr lang="en-GB"/>
          </a:p>
        </p:txBody>
      </p:sp>
    </p:spTree>
    <p:extLst>
      <p:ext uri="{BB962C8B-B14F-4D97-AF65-F5344CB8AC3E}">
        <p14:creationId xmlns:p14="http://schemas.microsoft.com/office/powerpoint/2010/main" val="154203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A191-F874-3B75-58CF-F0EA10FA4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A614889-DF50-2336-BDD7-CCEEF244D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22E61B4-75EB-088F-6085-771225A5A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AD2BC-49DF-8D70-11B3-FF1D3F611E43}"/>
              </a:ext>
            </a:extLst>
          </p:cNvPr>
          <p:cNvSpPr>
            <a:spLocks noGrp="1"/>
          </p:cNvSpPr>
          <p:nvPr>
            <p:ph type="dt" sz="half" idx="10"/>
          </p:nvPr>
        </p:nvSpPr>
        <p:spPr/>
        <p:txBody>
          <a:bodyPr/>
          <a:lstStyle/>
          <a:p>
            <a:fld id="{8D6CE8C6-45BE-4AE4-97AD-E0A85151214D}" type="datetimeFigureOut">
              <a:rPr lang="en-GB" smtClean="0"/>
              <a:t>05/01/2025</a:t>
            </a:fld>
            <a:endParaRPr lang="en-GB"/>
          </a:p>
        </p:txBody>
      </p:sp>
      <p:sp>
        <p:nvSpPr>
          <p:cNvPr id="6" name="Footer Placeholder 5">
            <a:extLst>
              <a:ext uri="{FF2B5EF4-FFF2-40B4-BE49-F238E27FC236}">
                <a16:creationId xmlns:a16="http://schemas.microsoft.com/office/drawing/2014/main" id="{D741B5A5-E91E-1A17-763A-3CAEC71C86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0B2DB8-C6A7-D461-A059-5939DAA4EA58}"/>
              </a:ext>
            </a:extLst>
          </p:cNvPr>
          <p:cNvSpPr>
            <a:spLocks noGrp="1"/>
          </p:cNvSpPr>
          <p:nvPr>
            <p:ph type="sldNum" sz="quarter" idx="12"/>
          </p:nvPr>
        </p:nvSpPr>
        <p:spPr/>
        <p:txBody>
          <a:bodyPr/>
          <a:lstStyle/>
          <a:p>
            <a:fld id="{FEAAD954-8F8E-4BF4-AB9B-AF57E3416A0F}" type="slidenum">
              <a:rPr lang="en-GB" smtClean="0"/>
              <a:t>‹#›</a:t>
            </a:fld>
            <a:endParaRPr lang="en-GB"/>
          </a:p>
        </p:txBody>
      </p:sp>
    </p:spTree>
    <p:extLst>
      <p:ext uri="{BB962C8B-B14F-4D97-AF65-F5344CB8AC3E}">
        <p14:creationId xmlns:p14="http://schemas.microsoft.com/office/powerpoint/2010/main" val="44514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195E-3EB0-5B18-600F-594B65F90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447D96F-9CF1-1412-A6DB-CE98960748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5A153AD-A6F8-0A12-7AFC-413418AE3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2FAC5E-507D-9844-75C7-6237F445E3D1}"/>
              </a:ext>
            </a:extLst>
          </p:cNvPr>
          <p:cNvSpPr>
            <a:spLocks noGrp="1"/>
          </p:cNvSpPr>
          <p:nvPr>
            <p:ph type="dt" sz="half" idx="10"/>
          </p:nvPr>
        </p:nvSpPr>
        <p:spPr/>
        <p:txBody>
          <a:bodyPr/>
          <a:lstStyle/>
          <a:p>
            <a:fld id="{8D6CE8C6-45BE-4AE4-97AD-E0A85151214D}" type="datetimeFigureOut">
              <a:rPr lang="en-GB" smtClean="0"/>
              <a:t>05/01/2025</a:t>
            </a:fld>
            <a:endParaRPr lang="en-GB"/>
          </a:p>
        </p:txBody>
      </p:sp>
      <p:sp>
        <p:nvSpPr>
          <p:cNvPr id="6" name="Footer Placeholder 5">
            <a:extLst>
              <a:ext uri="{FF2B5EF4-FFF2-40B4-BE49-F238E27FC236}">
                <a16:creationId xmlns:a16="http://schemas.microsoft.com/office/drawing/2014/main" id="{9172C6A7-6A1D-5C9A-047A-6B13E3E179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77E59FB-63DA-F704-B3EF-64E0B7CBFAEE}"/>
              </a:ext>
            </a:extLst>
          </p:cNvPr>
          <p:cNvSpPr>
            <a:spLocks noGrp="1"/>
          </p:cNvSpPr>
          <p:nvPr>
            <p:ph type="sldNum" sz="quarter" idx="12"/>
          </p:nvPr>
        </p:nvSpPr>
        <p:spPr/>
        <p:txBody>
          <a:bodyPr/>
          <a:lstStyle/>
          <a:p>
            <a:fld id="{FEAAD954-8F8E-4BF4-AB9B-AF57E3416A0F}" type="slidenum">
              <a:rPr lang="en-GB" smtClean="0"/>
              <a:t>‹#›</a:t>
            </a:fld>
            <a:endParaRPr lang="en-GB"/>
          </a:p>
        </p:txBody>
      </p:sp>
    </p:spTree>
    <p:extLst>
      <p:ext uri="{BB962C8B-B14F-4D97-AF65-F5344CB8AC3E}">
        <p14:creationId xmlns:p14="http://schemas.microsoft.com/office/powerpoint/2010/main" val="1999130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6B503-ECB8-920D-3C7A-8DE4045C25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F3F86D-6238-A0B2-4DED-F08EB8BEEC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2A6019-12E7-90C7-70BB-AA7A6F0EF0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6CE8C6-45BE-4AE4-97AD-E0A85151214D}" type="datetimeFigureOut">
              <a:rPr lang="en-GB" smtClean="0"/>
              <a:t>05/01/2025</a:t>
            </a:fld>
            <a:endParaRPr lang="en-GB"/>
          </a:p>
        </p:txBody>
      </p:sp>
      <p:sp>
        <p:nvSpPr>
          <p:cNvPr id="5" name="Footer Placeholder 4">
            <a:extLst>
              <a:ext uri="{FF2B5EF4-FFF2-40B4-BE49-F238E27FC236}">
                <a16:creationId xmlns:a16="http://schemas.microsoft.com/office/drawing/2014/main" id="{59E248E9-07C5-9C20-D0BC-16158297B9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9AB44F22-72F1-FCF4-4C50-BE1CEB8CA4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AAD954-8F8E-4BF4-AB9B-AF57E3416A0F}" type="slidenum">
              <a:rPr lang="en-GB" smtClean="0"/>
              <a:t>‹#›</a:t>
            </a:fld>
            <a:endParaRPr lang="en-GB"/>
          </a:p>
        </p:txBody>
      </p:sp>
    </p:spTree>
    <p:extLst>
      <p:ext uri="{BB962C8B-B14F-4D97-AF65-F5344CB8AC3E}">
        <p14:creationId xmlns:p14="http://schemas.microsoft.com/office/powerpoint/2010/main" val="256262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6.jpeg"/><Relationship Id="rId7" Type="http://schemas.openxmlformats.org/officeDocument/2006/relationships/diagramColors" Target="../diagrams/colors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1.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1drv.ms/w/s!Aq_MLsMhR6zIqwa3z2xRLCAv27nA?e=YCxsvY" TargetMode="Externa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4.jpe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5.jpeg"/><Relationship Id="rId7" Type="http://schemas.openxmlformats.org/officeDocument/2006/relationships/diagramColors" Target="../diagrams/colors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bile device with apps">
            <a:extLst>
              <a:ext uri="{FF2B5EF4-FFF2-40B4-BE49-F238E27FC236}">
                <a16:creationId xmlns:a16="http://schemas.microsoft.com/office/drawing/2014/main" id="{2D02E749-B14A-E804-BE30-151635CBD949}"/>
              </a:ext>
            </a:extLst>
          </p:cNvPr>
          <p:cNvPicPr>
            <a:picLocks noChangeAspect="1"/>
          </p:cNvPicPr>
          <p:nvPr/>
        </p:nvPicPr>
        <p:blipFill>
          <a:blip r:embed="rId3">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0DFF7786-C934-1EB4-A62C-DA7D717149F6}"/>
              </a:ext>
            </a:extLst>
          </p:cNvPr>
          <p:cNvSpPr>
            <a:spLocks noGrp="1"/>
          </p:cNvSpPr>
          <p:nvPr>
            <p:ph type="ctrTitle"/>
          </p:nvPr>
        </p:nvSpPr>
        <p:spPr>
          <a:xfrm>
            <a:off x="1524000" y="1122362"/>
            <a:ext cx="9144000" cy="2900518"/>
          </a:xfrm>
        </p:spPr>
        <p:txBody>
          <a:bodyPr>
            <a:normAutofit/>
          </a:bodyPr>
          <a:lstStyle/>
          <a:p>
            <a:r>
              <a:rPr lang="en-US">
                <a:solidFill>
                  <a:srgbClr val="FFFFFF"/>
                </a:solidFill>
              </a:rPr>
              <a:t>Integration of Booking.com API into C# Application</a:t>
            </a:r>
            <a:endParaRPr lang="en-GB">
              <a:solidFill>
                <a:srgbClr val="FFFFFF"/>
              </a:solidFill>
            </a:endParaRPr>
          </a:p>
        </p:txBody>
      </p:sp>
      <p:sp>
        <p:nvSpPr>
          <p:cNvPr id="3" name="Subtitle 2">
            <a:extLst>
              <a:ext uri="{FF2B5EF4-FFF2-40B4-BE49-F238E27FC236}">
                <a16:creationId xmlns:a16="http://schemas.microsoft.com/office/drawing/2014/main" id="{CAFA8097-4CCF-14AB-AFD8-54F052B97C0D}"/>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Created by: Shyam Dattani – P2785659</a:t>
            </a:r>
          </a:p>
          <a:p>
            <a:endParaRPr lang="en-GB">
              <a:solidFill>
                <a:srgbClr val="FFFFFF"/>
              </a:solidFill>
            </a:endParaRPr>
          </a:p>
        </p:txBody>
      </p:sp>
    </p:spTree>
    <p:extLst>
      <p:ext uri="{BB962C8B-B14F-4D97-AF65-F5344CB8AC3E}">
        <p14:creationId xmlns:p14="http://schemas.microsoft.com/office/powerpoint/2010/main" val="13063893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6ADB33F-D911-7CE9-F075-20E36364BA38}"/>
              </a:ext>
            </a:extLst>
          </p:cNvPr>
          <p:cNvPicPr>
            <a:picLocks noChangeAspect="1"/>
          </p:cNvPicPr>
          <p:nvPr/>
        </p:nvPicPr>
        <p:blipFill>
          <a:blip r:embed="rId3">
            <a:alphaModFix amt="35000"/>
          </a:blip>
          <a:srcRect t="15287" b="444"/>
          <a:stretch/>
        </p:blipFill>
        <p:spPr>
          <a:xfrm>
            <a:off x="20" y="10"/>
            <a:ext cx="12191980" cy="6857990"/>
          </a:xfrm>
          <a:prstGeom prst="rect">
            <a:avLst/>
          </a:prstGeom>
        </p:spPr>
      </p:pic>
      <p:sp>
        <p:nvSpPr>
          <p:cNvPr id="2" name="Title 1">
            <a:extLst>
              <a:ext uri="{FF2B5EF4-FFF2-40B4-BE49-F238E27FC236}">
                <a16:creationId xmlns:a16="http://schemas.microsoft.com/office/drawing/2014/main" id="{3B6DDC68-E777-7A19-6462-264A4A9863DF}"/>
              </a:ext>
            </a:extLst>
          </p:cNvPr>
          <p:cNvSpPr>
            <a:spLocks noGrp="1"/>
          </p:cNvSpPr>
          <p:nvPr>
            <p:ph type="title"/>
          </p:nvPr>
        </p:nvSpPr>
        <p:spPr>
          <a:xfrm>
            <a:off x="838200" y="365125"/>
            <a:ext cx="10515600" cy="1325563"/>
          </a:xfrm>
        </p:spPr>
        <p:txBody>
          <a:bodyPr>
            <a:normAutofit/>
          </a:bodyPr>
          <a:lstStyle/>
          <a:p>
            <a:r>
              <a:rPr lang="en-GB">
                <a:solidFill>
                  <a:srgbClr val="FFFFFF"/>
                </a:solidFill>
              </a:rPr>
              <a:t>References</a:t>
            </a:r>
          </a:p>
        </p:txBody>
      </p:sp>
      <p:graphicFrame>
        <p:nvGraphicFramePr>
          <p:cNvPr id="5" name="Content Placeholder 2">
            <a:extLst>
              <a:ext uri="{FF2B5EF4-FFF2-40B4-BE49-F238E27FC236}">
                <a16:creationId xmlns:a16="http://schemas.microsoft.com/office/drawing/2014/main" id="{E6F059F4-FB08-6CF3-ED62-8AE90CFB6565}"/>
              </a:ext>
            </a:extLst>
          </p:cNvPr>
          <p:cNvGraphicFramePr>
            <a:graphicFrameLocks noGrp="1"/>
          </p:cNvGraphicFramePr>
          <p:nvPr>
            <p:ph idx="1"/>
            <p:extLst>
              <p:ext uri="{D42A27DB-BD31-4B8C-83A1-F6EECF244321}">
                <p14:modId xmlns:p14="http://schemas.microsoft.com/office/powerpoint/2010/main" val="22252625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4285097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86A762-B7FC-BCF2-8A8F-27C4BE814AEC}"/>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Thank you for listening to my presentation! </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814556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9F01CE8-617A-76E9-6D9F-0018BE01A402}"/>
              </a:ext>
            </a:extLst>
          </p:cNvPr>
          <p:cNvPicPr>
            <a:picLocks noChangeAspect="1"/>
          </p:cNvPicPr>
          <p:nvPr/>
        </p:nvPicPr>
        <p:blipFill>
          <a:blip r:embed="rId3">
            <a:alphaModFix amt="35000"/>
          </a:blip>
          <a:srcRect t="4802" b="10928"/>
          <a:stretch/>
        </p:blipFill>
        <p:spPr>
          <a:xfrm>
            <a:off x="20" y="10"/>
            <a:ext cx="12191980" cy="6857990"/>
          </a:xfrm>
          <a:prstGeom prst="rect">
            <a:avLst/>
          </a:prstGeom>
        </p:spPr>
      </p:pic>
      <p:sp>
        <p:nvSpPr>
          <p:cNvPr id="2" name="Title 1">
            <a:extLst>
              <a:ext uri="{FF2B5EF4-FFF2-40B4-BE49-F238E27FC236}">
                <a16:creationId xmlns:a16="http://schemas.microsoft.com/office/drawing/2014/main" id="{5FFDFF93-D731-807A-987B-18445E419C31}"/>
              </a:ext>
            </a:extLst>
          </p:cNvPr>
          <p:cNvSpPr>
            <a:spLocks noGrp="1"/>
          </p:cNvSpPr>
          <p:nvPr>
            <p:ph type="title"/>
          </p:nvPr>
        </p:nvSpPr>
        <p:spPr>
          <a:xfrm>
            <a:off x="838200" y="365125"/>
            <a:ext cx="10515600" cy="1325563"/>
          </a:xfrm>
        </p:spPr>
        <p:txBody>
          <a:bodyPr>
            <a:normAutofit/>
          </a:bodyPr>
          <a:lstStyle/>
          <a:p>
            <a:r>
              <a:rPr lang="en-GB">
                <a:solidFill>
                  <a:srgbClr val="FFFFFF"/>
                </a:solidFill>
              </a:rPr>
              <a:t>Content</a:t>
            </a:r>
          </a:p>
        </p:txBody>
      </p:sp>
      <p:graphicFrame>
        <p:nvGraphicFramePr>
          <p:cNvPr id="5" name="Content Placeholder 2">
            <a:extLst>
              <a:ext uri="{FF2B5EF4-FFF2-40B4-BE49-F238E27FC236}">
                <a16:creationId xmlns:a16="http://schemas.microsoft.com/office/drawing/2014/main" id="{99C01114-A31C-3607-ACA4-D17E091212EB}"/>
              </a:ext>
            </a:extLst>
          </p:cNvPr>
          <p:cNvGraphicFramePr>
            <a:graphicFrameLocks noGrp="1"/>
          </p:cNvGraphicFramePr>
          <p:nvPr>
            <p:ph idx="1"/>
            <p:extLst>
              <p:ext uri="{D42A27DB-BD31-4B8C-83A1-F6EECF244321}">
                <p14:modId xmlns:p14="http://schemas.microsoft.com/office/powerpoint/2010/main" val="10026397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131782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5FDC13A-C392-F66B-9E0A-59D196629ED5}"/>
              </a:ext>
            </a:extLst>
          </p:cNvPr>
          <p:cNvPicPr>
            <a:picLocks noChangeAspect="1"/>
          </p:cNvPicPr>
          <p:nvPr/>
        </p:nvPicPr>
        <p:blipFill>
          <a:blip r:embed="rId3">
            <a:alphaModFix amt="35000"/>
          </a:blip>
          <a:srcRect b="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A0247BBE-7CCC-61E8-1578-02BCA7581A5D}"/>
              </a:ext>
            </a:extLst>
          </p:cNvPr>
          <p:cNvSpPr>
            <a:spLocks noGrp="1"/>
          </p:cNvSpPr>
          <p:nvPr>
            <p:ph type="title"/>
          </p:nvPr>
        </p:nvSpPr>
        <p:spPr>
          <a:xfrm>
            <a:off x="838200" y="365125"/>
            <a:ext cx="10515600" cy="1325563"/>
          </a:xfrm>
        </p:spPr>
        <p:txBody>
          <a:bodyPr>
            <a:normAutofit/>
          </a:bodyPr>
          <a:lstStyle/>
          <a:p>
            <a:r>
              <a:rPr lang="en-GB">
                <a:solidFill>
                  <a:srgbClr val="FFFFFF"/>
                </a:solidFill>
              </a:rPr>
              <a:t>Project Introduction</a:t>
            </a:r>
          </a:p>
        </p:txBody>
      </p:sp>
      <p:graphicFrame>
        <p:nvGraphicFramePr>
          <p:cNvPr id="5" name="Content Placeholder 2">
            <a:extLst>
              <a:ext uri="{FF2B5EF4-FFF2-40B4-BE49-F238E27FC236}">
                <a16:creationId xmlns:a16="http://schemas.microsoft.com/office/drawing/2014/main" id="{8A59FCF8-E9BB-ABBF-4656-9ABA60175DA7}"/>
              </a:ext>
            </a:extLst>
          </p:cNvPr>
          <p:cNvGraphicFramePr>
            <a:graphicFrameLocks noGrp="1"/>
          </p:cNvGraphicFramePr>
          <p:nvPr>
            <p:ph idx="1"/>
            <p:extLst>
              <p:ext uri="{D42A27DB-BD31-4B8C-83A1-F6EECF244321}">
                <p14:modId xmlns:p14="http://schemas.microsoft.com/office/powerpoint/2010/main" val="1751525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0081934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79D2871-AE85-848C-8857-5138DDC7C018}"/>
              </a:ext>
            </a:extLst>
          </p:cNvPr>
          <p:cNvPicPr>
            <a:picLocks noChangeAspect="1"/>
          </p:cNvPicPr>
          <p:nvPr/>
        </p:nvPicPr>
        <p:blipFill>
          <a:blip r:embed="rId3">
            <a:alphaModFix amt="35000"/>
          </a:blip>
          <a:srcRect t="7354" b="8376"/>
          <a:stretch/>
        </p:blipFill>
        <p:spPr>
          <a:xfrm>
            <a:off x="20" y="10"/>
            <a:ext cx="12191980" cy="6857990"/>
          </a:xfrm>
          <a:prstGeom prst="rect">
            <a:avLst/>
          </a:prstGeom>
        </p:spPr>
      </p:pic>
      <p:sp>
        <p:nvSpPr>
          <p:cNvPr id="2" name="Title 1">
            <a:extLst>
              <a:ext uri="{FF2B5EF4-FFF2-40B4-BE49-F238E27FC236}">
                <a16:creationId xmlns:a16="http://schemas.microsoft.com/office/drawing/2014/main" id="{3C3FCBC1-B94A-A07A-22A8-7FA049B89FE9}"/>
              </a:ext>
            </a:extLst>
          </p:cNvPr>
          <p:cNvSpPr>
            <a:spLocks noGrp="1"/>
          </p:cNvSpPr>
          <p:nvPr>
            <p:ph type="title"/>
          </p:nvPr>
        </p:nvSpPr>
        <p:spPr>
          <a:xfrm>
            <a:off x="838200" y="365125"/>
            <a:ext cx="10515600" cy="1325563"/>
          </a:xfrm>
        </p:spPr>
        <p:txBody>
          <a:bodyPr>
            <a:normAutofit/>
          </a:bodyPr>
          <a:lstStyle/>
          <a:p>
            <a:r>
              <a:rPr lang="en-GB">
                <a:solidFill>
                  <a:srgbClr val="FFFFFF"/>
                </a:solidFill>
              </a:rPr>
              <a:t>API Overview and Selection</a:t>
            </a:r>
          </a:p>
        </p:txBody>
      </p:sp>
      <p:graphicFrame>
        <p:nvGraphicFramePr>
          <p:cNvPr id="5" name="Content Placeholder 2">
            <a:extLst>
              <a:ext uri="{FF2B5EF4-FFF2-40B4-BE49-F238E27FC236}">
                <a16:creationId xmlns:a16="http://schemas.microsoft.com/office/drawing/2014/main" id="{609F12B1-96FF-2E57-7F35-CD180775C359}"/>
              </a:ext>
            </a:extLst>
          </p:cNvPr>
          <p:cNvGraphicFramePr>
            <a:graphicFrameLocks noGrp="1"/>
          </p:cNvGraphicFramePr>
          <p:nvPr>
            <p:ph idx="1"/>
            <p:extLst>
              <p:ext uri="{D42A27DB-BD31-4B8C-83A1-F6EECF244321}">
                <p14:modId xmlns:p14="http://schemas.microsoft.com/office/powerpoint/2010/main" val="17292731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50948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8F27FB8-2D65-C9E2-5207-F14EADCB3FE9}"/>
              </a:ext>
            </a:extLst>
          </p:cNvPr>
          <p:cNvPicPr>
            <a:picLocks noChangeAspect="1"/>
          </p:cNvPicPr>
          <p:nvPr/>
        </p:nvPicPr>
        <p:blipFill>
          <a:blip r:embed="rId3">
            <a:alphaModFix amt="3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3BBA3D95-F32C-9064-D420-A11336408034}"/>
              </a:ext>
            </a:extLst>
          </p:cNvPr>
          <p:cNvSpPr>
            <a:spLocks noGrp="1"/>
          </p:cNvSpPr>
          <p:nvPr>
            <p:ph type="title"/>
          </p:nvPr>
        </p:nvSpPr>
        <p:spPr>
          <a:xfrm>
            <a:off x="838200" y="365125"/>
            <a:ext cx="10515600" cy="1325563"/>
          </a:xfrm>
        </p:spPr>
        <p:txBody>
          <a:bodyPr>
            <a:normAutofit/>
          </a:bodyPr>
          <a:lstStyle/>
          <a:p>
            <a:r>
              <a:rPr lang="en-GB">
                <a:solidFill>
                  <a:srgbClr val="FFFFFF"/>
                </a:solidFill>
              </a:rPr>
              <a:t>Key Requirements (User and Technical) </a:t>
            </a:r>
          </a:p>
        </p:txBody>
      </p:sp>
      <p:graphicFrame>
        <p:nvGraphicFramePr>
          <p:cNvPr id="5" name="Content Placeholder 2">
            <a:extLst>
              <a:ext uri="{FF2B5EF4-FFF2-40B4-BE49-F238E27FC236}">
                <a16:creationId xmlns:a16="http://schemas.microsoft.com/office/drawing/2014/main" id="{E5E40503-1E4C-CB2C-B19A-54966786B5B9}"/>
              </a:ext>
            </a:extLst>
          </p:cNvPr>
          <p:cNvGraphicFramePr>
            <a:graphicFrameLocks noGrp="1"/>
          </p:cNvGraphicFramePr>
          <p:nvPr>
            <p:ph idx="1"/>
            <p:extLst>
              <p:ext uri="{D42A27DB-BD31-4B8C-83A1-F6EECF244321}">
                <p14:modId xmlns:p14="http://schemas.microsoft.com/office/powerpoint/2010/main" val="2397041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0103476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loorplan on a table">
            <a:extLst>
              <a:ext uri="{FF2B5EF4-FFF2-40B4-BE49-F238E27FC236}">
                <a16:creationId xmlns:a16="http://schemas.microsoft.com/office/drawing/2014/main" id="{B7725912-E781-8912-1D22-AA686D43C6BB}"/>
              </a:ext>
            </a:extLst>
          </p:cNvPr>
          <p:cNvPicPr>
            <a:picLocks noChangeAspect="1"/>
          </p:cNvPicPr>
          <p:nvPr/>
        </p:nvPicPr>
        <p:blipFill>
          <a:blip r:embed="rId3">
            <a:alphaModFix amt="35000"/>
          </a:blip>
          <a:srcRect t="7478" b="12735"/>
          <a:stretch/>
        </p:blipFill>
        <p:spPr>
          <a:xfrm>
            <a:off x="20" y="10"/>
            <a:ext cx="12191980" cy="6857990"/>
          </a:xfrm>
          <a:prstGeom prst="rect">
            <a:avLst/>
          </a:prstGeom>
        </p:spPr>
      </p:pic>
      <p:sp>
        <p:nvSpPr>
          <p:cNvPr id="2" name="Title 1">
            <a:extLst>
              <a:ext uri="{FF2B5EF4-FFF2-40B4-BE49-F238E27FC236}">
                <a16:creationId xmlns:a16="http://schemas.microsoft.com/office/drawing/2014/main" id="{6E653FD5-B831-12EB-5548-5CE0EF51A96D}"/>
              </a:ext>
            </a:extLst>
          </p:cNvPr>
          <p:cNvSpPr>
            <a:spLocks noGrp="1"/>
          </p:cNvSpPr>
          <p:nvPr>
            <p:ph type="title"/>
          </p:nvPr>
        </p:nvSpPr>
        <p:spPr>
          <a:xfrm>
            <a:off x="838200" y="365125"/>
            <a:ext cx="10515600" cy="1325563"/>
          </a:xfrm>
        </p:spPr>
        <p:txBody>
          <a:bodyPr>
            <a:normAutofit/>
          </a:bodyPr>
          <a:lstStyle/>
          <a:p>
            <a:r>
              <a:rPr lang="en-US">
                <a:solidFill>
                  <a:srgbClr val="FFFFFF"/>
                </a:solidFill>
              </a:rPr>
              <a:t>Development Process and Key Components</a:t>
            </a:r>
            <a:endParaRPr lang="en-GB">
              <a:solidFill>
                <a:srgbClr val="FFFFFF"/>
              </a:solidFill>
            </a:endParaRPr>
          </a:p>
        </p:txBody>
      </p:sp>
      <p:sp>
        <p:nvSpPr>
          <p:cNvPr id="3" name="Content Placeholder 2">
            <a:extLst>
              <a:ext uri="{FF2B5EF4-FFF2-40B4-BE49-F238E27FC236}">
                <a16:creationId xmlns:a16="http://schemas.microsoft.com/office/drawing/2014/main" id="{35222D25-C5F5-7CF9-95EC-7E79BE41A607}"/>
              </a:ext>
            </a:extLst>
          </p:cNvPr>
          <p:cNvSpPr>
            <a:spLocks noGrp="1"/>
          </p:cNvSpPr>
          <p:nvPr>
            <p:ph idx="1"/>
          </p:nvPr>
        </p:nvSpPr>
        <p:spPr>
          <a:xfrm>
            <a:off x="838200" y="1825625"/>
            <a:ext cx="10515600" cy="4351338"/>
          </a:xfrm>
        </p:spPr>
        <p:txBody>
          <a:bodyPr>
            <a:normAutofit lnSpcReduction="10000"/>
          </a:bodyPr>
          <a:lstStyle/>
          <a:p>
            <a:r>
              <a:rPr lang="en-US" sz="1800" b="1" dirty="0">
                <a:solidFill>
                  <a:srgbClr val="FFFFFF"/>
                </a:solidFill>
              </a:rPr>
              <a:t>Process Steps:</a:t>
            </a:r>
          </a:p>
          <a:p>
            <a:pPr lvl="1"/>
            <a:r>
              <a:rPr lang="en-US" sz="1800" b="1" dirty="0">
                <a:solidFill>
                  <a:srgbClr val="FFFFFF"/>
                </a:solidFill>
              </a:rPr>
              <a:t>Identifying the API and Defining Project Requirements:</a:t>
            </a:r>
          </a:p>
          <a:p>
            <a:pPr lvl="2"/>
            <a:r>
              <a:rPr lang="en-US" sz="1800" dirty="0">
                <a:solidFill>
                  <a:srgbClr val="FFFFFF"/>
                </a:solidFill>
              </a:rPr>
              <a:t>We picked the Booking.com API because of its big hotel data and good features.  The assessment of user requests and desired features concentrates on establishing the project's needs. </a:t>
            </a:r>
          </a:p>
          <a:p>
            <a:pPr lvl="1"/>
            <a:r>
              <a:rPr lang="en-US" sz="1800" b="1" dirty="0">
                <a:solidFill>
                  <a:srgbClr val="FFFFFF"/>
                </a:solidFill>
              </a:rPr>
              <a:t>Architecture Design:</a:t>
            </a:r>
          </a:p>
          <a:p>
            <a:pPr lvl="2"/>
            <a:r>
              <a:rPr lang="en-US" sz="1800" dirty="0">
                <a:solidFill>
                  <a:srgbClr val="FFFFFF"/>
                </a:solidFill>
              </a:rPr>
              <a:t>After reviewing requirements, we produced a high-level architecture design that contains code structure and a system diagram to show how application components interact with one another and the API. </a:t>
            </a:r>
          </a:p>
          <a:p>
            <a:pPr lvl="1"/>
            <a:r>
              <a:rPr lang="en-US" sz="1800" b="1" dirty="0">
                <a:solidFill>
                  <a:srgbClr val="FFFFFF"/>
                </a:solidFill>
              </a:rPr>
              <a:t>Development Phases:</a:t>
            </a:r>
          </a:p>
          <a:p>
            <a:pPr lvl="2"/>
            <a:r>
              <a:rPr lang="en-US" sz="1800" dirty="0">
                <a:solidFill>
                  <a:srgbClr val="FFFFFF"/>
                </a:solidFill>
              </a:rPr>
              <a:t>Development was separated into stages, with each participant contributing to distinct components of the program.  In this stage, it was all about developing the code, rigorously testing for faults, and providing error handling to assure robust performance. </a:t>
            </a:r>
          </a:p>
          <a:p>
            <a:pPr lvl="1"/>
            <a:r>
              <a:rPr lang="en-US" sz="1800" b="1" dirty="0">
                <a:solidFill>
                  <a:srgbClr val="FFFFFF"/>
                </a:solidFill>
              </a:rPr>
              <a:t>Reflection:</a:t>
            </a:r>
          </a:p>
          <a:p>
            <a:pPr lvl="2"/>
            <a:r>
              <a:rPr lang="en-US" sz="1800" dirty="0">
                <a:solidFill>
                  <a:srgbClr val="FFFFFF"/>
                </a:solidFill>
              </a:rPr>
              <a:t>Throughout the project, we faced a number of challenges, including hard API answers and perfect data integration.  These experiences have afforded us vital insight into what we may do better in future attempts.</a:t>
            </a:r>
          </a:p>
          <a:p>
            <a:endParaRPr lang="en-GB" sz="1400" dirty="0">
              <a:solidFill>
                <a:srgbClr val="FFFFFF"/>
              </a:solidFill>
            </a:endParaRPr>
          </a:p>
        </p:txBody>
      </p:sp>
    </p:spTree>
    <p:extLst>
      <p:ext uri="{BB962C8B-B14F-4D97-AF65-F5344CB8AC3E}">
        <p14:creationId xmlns:p14="http://schemas.microsoft.com/office/powerpoint/2010/main" val="305300726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ffice items on a table">
            <a:extLst>
              <a:ext uri="{FF2B5EF4-FFF2-40B4-BE49-F238E27FC236}">
                <a16:creationId xmlns:a16="http://schemas.microsoft.com/office/drawing/2014/main" id="{414D3E2C-30EE-373B-8FBB-3E6F5802CCF6}"/>
              </a:ext>
            </a:extLst>
          </p:cNvPr>
          <p:cNvPicPr>
            <a:picLocks noChangeAspect="1"/>
          </p:cNvPicPr>
          <p:nvPr/>
        </p:nvPicPr>
        <p:blipFill>
          <a:blip r:embed="rId3">
            <a:alphaModFix amt="35000"/>
          </a:blip>
          <a:srcRect t="9136" b="16361"/>
          <a:stretch/>
        </p:blipFill>
        <p:spPr>
          <a:xfrm>
            <a:off x="20" y="10"/>
            <a:ext cx="12191980" cy="6857990"/>
          </a:xfrm>
          <a:prstGeom prst="rect">
            <a:avLst/>
          </a:prstGeom>
        </p:spPr>
      </p:pic>
      <p:sp>
        <p:nvSpPr>
          <p:cNvPr id="2" name="Title 1">
            <a:extLst>
              <a:ext uri="{FF2B5EF4-FFF2-40B4-BE49-F238E27FC236}">
                <a16:creationId xmlns:a16="http://schemas.microsoft.com/office/drawing/2014/main" id="{FE29043F-CF26-5F8C-17F2-5EB7E16A5426}"/>
              </a:ext>
            </a:extLst>
          </p:cNvPr>
          <p:cNvSpPr>
            <a:spLocks noGrp="1"/>
          </p:cNvSpPr>
          <p:nvPr>
            <p:ph type="title"/>
          </p:nvPr>
        </p:nvSpPr>
        <p:spPr>
          <a:xfrm>
            <a:off x="838200" y="365125"/>
            <a:ext cx="10515600" cy="1325563"/>
          </a:xfrm>
        </p:spPr>
        <p:txBody>
          <a:bodyPr>
            <a:normAutofit/>
          </a:bodyPr>
          <a:lstStyle/>
          <a:p>
            <a:r>
              <a:rPr lang="en-GB">
                <a:solidFill>
                  <a:srgbClr val="FFFFFF"/>
                </a:solidFill>
              </a:rPr>
              <a:t>Demonstration of the Application</a:t>
            </a:r>
          </a:p>
        </p:txBody>
      </p:sp>
      <p:sp>
        <p:nvSpPr>
          <p:cNvPr id="3" name="Content Placeholder 2">
            <a:extLst>
              <a:ext uri="{FF2B5EF4-FFF2-40B4-BE49-F238E27FC236}">
                <a16:creationId xmlns:a16="http://schemas.microsoft.com/office/drawing/2014/main" id="{2DCD60DD-CCF3-B7D8-B7AC-DF24D6DC4B80}"/>
              </a:ext>
            </a:extLst>
          </p:cNvPr>
          <p:cNvSpPr>
            <a:spLocks noGrp="1"/>
          </p:cNvSpPr>
          <p:nvPr>
            <p:ph idx="1"/>
          </p:nvPr>
        </p:nvSpPr>
        <p:spPr>
          <a:xfrm>
            <a:off x="838200" y="1825625"/>
            <a:ext cx="10515600" cy="4351338"/>
          </a:xfrm>
        </p:spPr>
        <p:txBody>
          <a:bodyPr>
            <a:normAutofit/>
          </a:bodyPr>
          <a:lstStyle/>
          <a:p>
            <a:r>
              <a:rPr lang="en-US" dirty="0">
                <a:solidFill>
                  <a:srgbClr val="FFFFFF"/>
                </a:solidFill>
              </a:rPr>
              <a:t>For the demonstration, I will leverage MS Word and give extensive speaker notes with screenshots of the program, allowing the user to follow along with the main parts at their own speed.</a:t>
            </a:r>
          </a:p>
          <a:p>
            <a:r>
              <a:rPr lang="en-US" dirty="0">
                <a:solidFill>
                  <a:srgbClr val="FFFFFF"/>
                </a:solidFill>
              </a:rPr>
              <a:t>You can also click on this link if you would like to see the demonstration of the application, this link will take you directly to the word file: </a:t>
            </a:r>
          </a:p>
          <a:p>
            <a:r>
              <a:rPr lang="en-US" dirty="0">
                <a:solidFill>
                  <a:srgbClr val="FFFFFF"/>
                </a:solidFill>
                <a:hlinkClick r:id="rId4"/>
              </a:rPr>
              <a:t>https://1drv.ms/w/s!Aq_MLsMhR6zIqwa3z2xRLCAv27nA?e=YCxsvY</a:t>
            </a:r>
            <a:endParaRPr lang="en-US" dirty="0">
              <a:solidFill>
                <a:srgbClr val="FFFFFF"/>
              </a:solidFill>
            </a:endParaRPr>
          </a:p>
          <a:p>
            <a:pPr marL="0" indent="0">
              <a:buNone/>
            </a:pPr>
            <a:endParaRPr lang="en-US" dirty="0">
              <a:solidFill>
                <a:srgbClr val="FFFFFF"/>
              </a:solidFill>
            </a:endParaRPr>
          </a:p>
          <a:p>
            <a:endParaRPr lang="en-US" dirty="0">
              <a:solidFill>
                <a:srgbClr val="FFFFFF"/>
              </a:solidFill>
            </a:endParaRPr>
          </a:p>
          <a:p>
            <a:endParaRPr lang="en-GB" dirty="0">
              <a:solidFill>
                <a:srgbClr val="FFFFFF"/>
              </a:solidFill>
            </a:endParaRPr>
          </a:p>
        </p:txBody>
      </p:sp>
    </p:spTree>
    <p:extLst>
      <p:ext uri="{BB962C8B-B14F-4D97-AF65-F5344CB8AC3E}">
        <p14:creationId xmlns:p14="http://schemas.microsoft.com/office/powerpoint/2010/main" val="303522286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93D48EB-A582-C8E6-7C84-37EC0862AA05}"/>
              </a:ext>
            </a:extLst>
          </p:cNvPr>
          <p:cNvPicPr>
            <a:picLocks noChangeAspect="1"/>
          </p:cNvPicPr>
          <p:nvPr/>
        </p:nvPicPr>
        <p:blipFill>
          <a:blip r:embed="rId3">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C305D5E3-F6BC-AB9E-D082-EDA36EAAE55A}"/>
              </a:ext>
            </a:extLst>
          </p:cNvPr>
          <p:cNvSpPr>
            <a:spLocks noGrp="1"/>
          </p:cNvSpPr>
          <p:nvPr>
            <p:ph type="title"/>
          </p:nvPr>
        </p:nvSpPr>
        <p:spPr>
          <a:xfrm>
            <a:off x="838200" y="365125"/>
            <a:ext cx="10515600" cy="1325563"/>
          </a:xfrm>
        </p:spPr>
        <p:txBody>
          <a:bodyPr>
            <a:normAutofit/>
          </a:bodyPr>
          <a:lstStyle/>
          <a:p>
            <a:r>
              <a:rPr lang="en-GB">
                <a:solidFill>
                  <a:srgbClr val="FFFFFF"/>
                </a:solidFill>
              </a:rPr>
              <a:t>Reflection on Development Process</a:t>
            </a:r>
          </a:p>
        </p:txBody>
      </p:sp>
      <p:graphicFrame>
        <p:nvGraphicFramePr>
          <p:cNvPr id="5" name="Content Placeholder 2">
            <a:extLst>
              <a:ext uri="{FF2B5EF4-FFF2-40B4-BE49-F238E27FC236}">
                <a16:creationId xmlns:a16="http://schemas.microsoft.com/office/drawing/2014/main" id="{A072B7D6-D412-869F-B29D-CAB2A529051A}"/>
              </a:ext>
            </a:extLst>
          </p:cNvPr>
          <p:cNvGraphicFramePr>
            <a:graphicFrameLocks noGrp="1"/>
          </p:cNvGraphicFramePr>
          <p:nvPr>
            <p:ph idx="1"/>
            <p:extLst>
              <p:ext uri="{D42A27DB-BD31-4B8C-83A1-F6EECF244321}">
                <p14:modId xmlns:p14="http://schemas.microsoft.com/office/powerpoint/2010/main" val="2789169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5804959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3125DAC-FE96-002B-A494-CAC565C18547}"/>
              </a:ext>
            </a:extLst>
          </p:cNvPr>
          <p:cNvPicPr>
            <a:picLocks noChangeAspect="1"/>
          </p:cNvPicPr>
          <p:nvPr/>
        </p:nvPicPr>
        <p:blipFill>
          <a:blip r:embed="rId3">
            <a:alphaModFix amt="35000"/>
          </a:blip>
          <a:srcRect t="21329"/>
          <a:stretch/>
        </p:blipFill>
        <p:spPr>
          <a:xfrm>
            <a:off x="20" y="10"/>
            <a:ext cx="12191980" cy="6857990"/>
          </a:xfrm>
          <a:prstGeom prst="rect">
            <a:avLst/>
          </a:prstGeom>
        </p:spPr>
      </p:pic>
      <p:sp>
        <p:nvSpPr>
          <p:cNvPr id="2" name="Title 1">
            <a:extLst>
              <a:ext uri="{FF2B5EF4-FFF2-40B4-BE49-F238E27FC236}">
                <a16:creationId xmlns:a16="http://schemas.microsoft.com/office/drawing/2014/main" id="{88376DDE-98CB-B05B-04E3-A77AEE47FFD7}"/>
              </a:ext>
            </a:extLst>
          </p:cNvPr>
          <p:cNvSpPr>
            <a:spLocks noGrp="1"/>
          </p:cNvSpPr>
          <p:nvPr>
            <p:ph type="title"/>
          </p:nvPr>
        </p:nvSpPr>
        <p:spPr>
          <a:xfrm>
            <a:off x="838200" y="365125"/>
            <a:ext cx="10515600" cy="1325563"/>
          </a:xfrm>
        </p:spPr>
        <p:txBody>
          <a:bodyPr>
            <a:normAutofit/>
          </a:bodyPr>
          <a:lstStyle/>
          <a:p>
            <a:r>
              <a:rPr lang="en-GB">
                <a:solidFill>
                  <a:srgbClr val="FFFFFF"/>
                </a:solidFill>
              </a:rPr>
              <a:t>Conclusion</a:t>
            </a:r>
          </a:p>
        </p:txBody>
      </p:sp>
      <p:graphicFrame>
        <p:nvGraphicFramePr>
          <p:cNvPr id="5" name="Content Placeholder 2">
            <a:extLst>
              <a:ext uri="{FF2B5EF4-FFF2-40B4-BE49-F238E27FC236}">
                <a16:creationId xmlns:a16="http://schemas.microsoft.com/office/drawing/2014/main" id="{5B0AD7AE-E847-F925-CD24-9E2792D933AB}"/>
              </a:ext>
            </a:extLst>
          </p:cNvPr>
          <p:cNvGraphicFramePr>
            <a:graphicFrameLocks noGrp="1"/>
          </p:cNvGraphicFramePr>
          <p:nvPr>
            <p:ph idx="1"/>
            <p:extLst>
              <p:ext uri="{D42A27DB-BD31-4B8C-83A1-F6EECF244321}">
                <p14:modId xmlns:p14="http://schemas.microsoft.com/office/powerpoint/2010/main" val="36164647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1561353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437</TotalTime>
  <Words>3417</Words>
  <Application>Microsoft Office PowerPoint</Application>
  <PresentationFormat>Widescreen</PresentationFormat>
  <Paragraphs>105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Open Sans</vt:lpstr>
      <vt:lpstr>Office Theme</vt:lpstr>
      <vt:lpstr>Integration of Booking.com API into C# Application</vt:lpstr>
      <vt:lpstr>Content</vt:lpstr>
      <vt:lpstr>Project Introduction</vt:lpstr>
      <vt:lpstr>API Overview and Selection</vt:lpstr>
      <vt:lpstr>Key Requirements (User and Technical) </vt:lpstr>
      <vt:lpstr>Development Process and Key Components</vt:lpstr>
      <vt:lpstr>Demonstration of the Application</vt:lpstr>
      <vt:lpstr>Reflection on Development Process</vt:lpstr>
      <vt:lpstr>Conclusion</vt:lpstr>
      <vt:lpstr>References</vt:lpstr>
      <vt:lpstr>Thank you for listening to my presentation!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Shyam Dattani</dc:creator>
  <cp:lastModifiedBy>Shyam Dattani</cp:lastModifiedBy>
  <cp:revision>2</cp:revision>
  <dcterms:created xsi:type="dcterms:W3CDTF">2024-11-04T10:04:47Z</dcterms:created>
  <dcterms:modified xsi:type="dcterms:W3CDTF">2025-01-05T15:24:44Z</dcterms:modified>
</cp:coreProperties>
</file>