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74" d="100"/>
          <a:sy n="74" d="100"/>
        </p:scale>
        <p:origin x="34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[Book1]Sheet3!PivotTable1</c:name>
    <c:fmtId val="2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Area wise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  <c:spPr>
          <a:pattFill prst="ltUpDiag">
            <a:fgClr>
              <a:schemeClr val="accent2"/>
            </a:fgClr>
            <a:bgClr>
              <a:schemeClr val="accent2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2"/>
            </a:innerShdw>
          </a:effectLst>
        </c:spPr>
        <c:marker>
          <c:symbol val="circle"/>
          <c:size val="6"/>
          <c:spPr>
            <a:solidFill>
              <a:schemeClr val="accent2"/>
            </a:solidFill>
            <a:ln w="9525">
              <a:solidFill>
                <a:schemeClr val="l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pattFill prst="ltUpDiag">
            <a:fgClr>
              <a:schemeClr val="accent2"/>
            </a:fgClr>
            <a:bgClr>
              <a:schemeClr val="accent2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2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pattFill prst="ltUpDiag">
            <a:fgClr>
              <a:schemeClr val="accent2"/>
            </a:fgClr>
            <a:bgClr>
              <a:schemeClr val="accent2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2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areaChart>
        <c:grouping val="standard"/>
        <c:varyColors val="0"/>
        <c:ser>
          <c:idx val="0"/>
          <c:order val="0"/>
          <c:tx>
            <c:strRef>
              <c:f>Sheet3!$B$3</c:f>
              <c:strCache>
                <c:ptCount val="1"/>
                <c:pt idx="0">
                  <c:v>Total</c:v>
                </c:pt>
              </c:strCache>
            </c:strRef>
          </c:tx>
          <c:spPr>
            <a:pattFill prst="ltUpDiag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cat>
            <c:strRef>
              <c:f>Sheet3!$A$4:$A$9</c:f>
              <c:strCache>
                <c:ptCount val="5"/>
                <c:pt idx="0">
                  <c:v>Bakery</c:v>
                </c:pt>
                <c:pt idx="1">
                  <c:v>Coffee</c:v>
                </c:pt>
                <c:pt idx="2">
                  <c:v>Coffee beans</c:v>
                </c:pt>
                <c:pt idx="3">
                  <c:v>Drinking Chocolate</c:v>
                </c:pt>
                <c:pt idx="4">
                  <c:v>Tea</c:v>
                </c:pt>
              </c:strCache>
            </c:strRef>
          </c:cat>
          <c:val>
            <c:numRef>
              <c:f>Sheet3!$B$4:$B$9</c:f>
              <c:numCache>
                <c:formatCode>"₹"\ #,##0.00;#,##0.00\ \-"₹";"₹"\ #,##0.00</c:formatCode>
                <c:ptCount val="5"/>
                <c:pt idx="0">
                  <c:v>82315.64</c:v>
                </c:pt>
                <c:pt idx="1">
                  <c:v>269952.45</c:v>
                </c:pt>
                <c:pt idx="2">
                  <c:v>40085.25</c:v>
                </c:pt>
                <c:pt idx="3">
                  <c:v>72416</c:v>
                </c:pt>
                <c:pt idx="4">
                  <c:v>196405.95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7D-4CA9-8D7F-F6E8EDFF2C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6678816"/>
        <c:axId val="146679776"/>
      </c:areaChart>
      <c:catAx>
        <c:axId val="146678816"/>
        <c:scaling>
          <c:orientation val="minMax"/>
        </c:scaling>
        <c:delete val="0"/>
        <c:axPos val="b"/>
        <c:numFmt formatCode="General" sourceLinked="1"/>
        <c:majorTickMark val="out"/>
        <c:minorTickMark val="out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679776"/>
        <c:crosses val="autoZero"/>
        <c:auto val="1"/>
        <c:lblAlgn val="ctr"/>
        <c:lblOffset val="100"/>
        <c:noMultiLvlLbl val="0"/>
      </c:catAx>
      <c:valAx>
        <c:axId val="146679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₹&quot;\ #,##0.00;#,##0.00\ \-&quot;₹&quot;;&quot;₹&quot;\ #,##0.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67881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b="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tx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>
      <cs:styleClr val="auto"/>
    </cs:effectRef>
    <cs:fontRef idx="minor">
      <a:schemeClr val="tx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tx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solidFill>
        <a:schemeClr val="lt1"/>
      </a:solidFill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solidFill>
        <a:schemeClr val="lt1"/>
      </a:solidFill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AD781-D69B-24FD-76DC-72C7EA5C5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BD4F11-72F8-112E-C89E-4E728055A3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6CCE9-E1F9-C751-CF26-73C08078D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A7E4-5CE5-4319-A1D8-D1623E676619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180E1-4C25-205E-C42E-79E5D288F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17E4-032D-C5EB-64D9-9E5FB9071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0A9D2-EBDB-4B1E-9F5D-80FF16135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373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20936-8B98-9931-92EB-57C02F453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A4FD13-FF8A-0E31-1C3D-4348404807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F6D21-68DD-3611-2D69-626383C9F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A7E4-5CE5-4319-A1D8-D1623E676619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49478-58AC-976A-B0D4-781287879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56B8E-B363-B362-B27B-30A8CAF22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0A9D2-EBDB-4B1E-9F5D-80FF16135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710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358CAD-AB66-2328-0EB6-9E761CED8D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0A51CC-0732-B8DB-2771-5AE66DDB2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6C033-33C4-5179-8C46-A17766FBC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A7E4-5CE5-4319-A1D8-D1623E676619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BA05A-EA71-6F4F-7C0C-CD8E909C0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F14A3-0DEE-4F7B-A337-B576F06D3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0A9D2-EBDB-4B1E-9F5D-80FF16135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963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F5331-2FBE-55AE-8944-75FEB6FEC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E942D-02CE-2313-2BD2-93A5872ED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6CDE9-A2CC-259D-7B79-723DF79E9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A7E4-5CE5-4319-A1D8-D1623E676619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F949D-75CE-D688-75ED-58655B20C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EBA39-9225-D784-7846-C95383200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0A9D2-EBDB-4B1E-9F5D-80FF16135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802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98F0A-6763-4292-5D4A-DCEACA5EA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DDB45-FC49-4AC9-7A9D-01D8C1541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0F7D4-E0AC-B353-1B76-BEBDECA88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A7E4-5CE5-4319-A1D8-D1623E676619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CBD66-F31F-372E-842F-D3F555712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476D0-D6E9-436F-722E-98588CF7D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0A9D2-EBDB-4B1E-9F5D-80FF16135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913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3CBE8-400B-161C-F476-9BD04A9CA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A08A2-ECBE-B997-777B-EAE9C157AD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31CB56-1705-F7BF-6842-D631F2946D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53B3F3-F123-26B9-0AA0-6D199A643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A7E4-5CE5-4319-A1D8-D1623E676619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22A6C-E5C5-D222-3D4F-F02DD7B46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3796B-3453-96A2-47B7-DD4DE16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0A9D2-EBDB-4B1E-9F5D-80FF16135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550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D834E-BA9A-A613-E55D-CF9D9CC5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7FB28-5019-F61B-75AE-7F3FBB84A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1453A1-26B8-A235-EBD3-420800511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2DA7A4-8A2C-B1AA-779C-D7DFA2BBF9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24BD94-C8BF-28B2-540F-B4E6DC4729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92F59E-C41A-E904-63A0-FB74EC63C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A7E4-5CE5-4319-A1D8-D1623E676619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3F8DF3-3798-C748-932C-9873BA7DE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CCA499-068C-79B0-E571-55FB19E0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0A9D2-EBDB-4B1E-9F5D-80FF16135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052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D458A-AC9A-861B-E881-3F7F4F62C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3E2C43-E998-13C7-ECA0-5EF433586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A7E4-5CE5-4319-A1D8-D1623E676619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245279-6A10-259D-DF45-990AE0D30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8D3B4C-44CD-2014-7937-B469483EE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0A9D2-EBDB-4B1E-9F5D-80FF16135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691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B6FB82-412B-1CD3-50A9-450CE56DB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A7E4-5CE5-4319-A1D8-D1623E676619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C5BB41-C6FA-E0D6-984A-114B51342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2D9368-DD9E-B939-6D1C-2576DAAC5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0A9D2-EBDB-4B1E-9F5D-80FF16135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1186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D065C-F32B-834C-70EB-8595CFB3F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A165C-1A9A-0432-97BE-38B107035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F19532-9151-6861-DE38-BA5EA480E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D87F6-8DEC-5E87-93A1-0D2FE6804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A7E4-5CE5-4319-A1D8-D1623E676619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0BB96-01FC-2121-19D1-8AA8BB4A5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A3B8A-A907-1AF1-DA71-984A5C513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0A9D2-EBDB-4B1E-9F5D-80FF16135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998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5C4C7-BA0F-1E65-99C5-3404E8321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B1EE5E-5F00-8473-D27D-77674C4DDE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3DAE7F-CA0E-0F26-E630-E246EED7F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4BA63F-FA4A-7CF5-4E45-A175C1162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A7E4-5CE5-4319-A1D8-D1623E676619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7FF8B-D40E-6EC1-6D49-AA1317974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956A32-B0F5-3465-F2B2-FB758344F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0A9D2-EBDB-4B1E-9F5D-80FF16135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43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74BF7D-2B57-D770-15E9-CDFF44231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AEA75-CD20-A223-98DF-1910A7AF2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F5D1C-23B3-4BAD-27A6-98E1242C52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FA7E4-5CE5-4319-A1D8-D1623E676619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77E8E-C772-DC86-0E8A-2D7409E3C2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5DB19-C754-0C51-476D-AEAD042F8C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0A9D2-EBDB-4B1E-9F5D-80FF16135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613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B30E5F5-8174-4009-9832-F882D4EF2F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7113336"/>
              </p:ext>
            </p:extLst>
          </p:nvPr>
        </p:nvGraphicFramePr>
        <p:xfrm>
          <a:off x="1181819" y="319177"/>
          <a:ext cx="10015268" cy="64353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18048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90A1C69-6546-69D3-B5A2-2574A256F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71" y="250166"/>
            <a:ext cx="11775057" cy="635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254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9F38859-28AB-BFDC-1045-CCB01CFE0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49" y="219973"/>
            <a:ext cx="11593901" cy="641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13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916303087821</dc:creator>
  <cp:lastModifiedBy>916303087821</cp:lastModifiedBy>
  <cp:revision>1</cp:revision>
  <dcterms:created xsi:type="dcterms:W3CDTF">2024-05-21T09:52:24Z</dcterms:created>
  <dcterms:modified xsi:type="dcterms:W3CDTF">2024-05-21T09:52:56Z</dcterms:modified>
</cp:coreProperties>
</file>