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90A-2961-4C6D-BD2C-8E1A7152D66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FC1-A3D1-4D77-B396-3B883A2D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90A-2961-4C6D-BD2C-8E1A7152D66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FC1-A3D1-4D77-B396-3B883A2D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90A-2961-4C6D-BD2C-8E1A7152D66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FC1-A3D1-4D77-B396-3B883A2D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7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90A-2961-4C6D-BD2C-8E1A7152D66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FC1-A3D1-4D77-B396-3B883A2D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90A-2961-4C6D-BD2C-8E1A7152D66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FC1-A3D1-4D77-B396-3B883A2D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90A-2961-4C6D-BD2C-8E1A7152D66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FC1-A3D1-4D77-B396-3B883A2D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2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90A-2961-4C6D-BD2C-8E1A7152D66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FC1-A3D1-4D77-B396-3B883A2D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3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90A-2961-4C6D-BD2C-8E1A7152D66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FC1-A3D1-4D77-B396-3B883A2D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3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90A-2961-4C6D-BD2C-8E1A7152D66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FC1-A3D1-4D77-B396-3B883A2D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1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90A-2961-4C6D-BD2C-8E1A7152D66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FC1-A3D1-4D77-B396-3B883A2D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90A-2961-4C6D-BD2C-8E1A7152D66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FC1-A3D1-4D77-B396-3B883A2D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0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C90A-2961-4C6D-BD2C-8E1A7152D66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5FC1-A3D1-4D77-B396-3B883A2D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1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4704"/>
            <a:ext cx="9144000" cy="24152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82419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0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00581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Kinnera, Shyam Raj (UMKC-Student)</dc:creator>
  <cp:lastModifiedBy>Kinnera, Shyam Raj (UMKC-Student)</cp:lastModifiedBy>
  <cp:revision>1</cp:revision>
  <dcterms:created xsi:type="dcterms:W3CDTF">2015-02-27T22:18:25Z</dcterms:created>
  <dcterms:modified xsi:type="dcterms:W3CDTF">2015-02-27T22:19:12Z</dcterms:modified>
</cp:coreProperties>
</file>