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8" r:id="rId2"/>
    <p:sldId id="256" r:id="rId3"/>
    <p:sldId id="259" r:id="rId4"/>
    <p:sldId id="331" r:id="rId5"/>
    <p:sldId id="264" r:id="rId6"/>
    <p:sldId id="297" r:id="rId7"/>
    <p:sldId id="325" r:id="rId8"/>
    <p:sldId id="326" r:id="rId9"/>
    <p:sldId id="327" r:id="rId10"/>
    <p:sldId id="298" r:id="rId11"/>
    <p:sldId id="299" r:id="rId12"/>
    <p:sldId id="330" r:id="rId13"/>
    <p:sldId id="261" r:id="rId14"/>
    <p:sldId id="308" r:id="rId15"/>
    <p:sldId id="339" r:id="rId16"/>
    <p:sldId id="340" r:id="rId17"/>
    <p:sldId id="341" r:id="rId18"/>
    <p:sldId id="342" r:id="rId19"/>
    <p:sldId id="314" r:id="rId20"/>
    <p:sldId id="333" r:id="rId21"/>
    <p:sldId id="334" r:id="rId22"/>
    <p:sldId id="335" r:id="rId23"/>
    <p:sldId id="336" r:id="rId24"/>
    <p:sldId id="337" r:id="rId25"/>
    <p:sldId id="310" r:id="rId26"/>
    <p:sldId id="338" r:id="rId27"/>
    <p:sldId id="278" r:id="rId2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0"/>
      <p:bold r:id="rId31"/>
      <p:italic r:id="rId32"/>
      <p:boldItalic r:id="rId33"/>
    </p:embeddedFont>
    <p:embeddedFont>
      <p:font typeface="Barlow Light" panose="00000400000000000000" pitchFamily="2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aleway Thin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479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59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82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01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28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7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malavvora5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manavptl2124@gmail.com" TargetMode="External"/><Relationship Id="rId4" Type="http://schemas.openxmlformats.org/officeDocument/2006/relationships/hyperlink" Target="mailto:khush9445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2444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====Group Members====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1.Malav Vora(20BEIT30139)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2.Manav Patel</a:t>
            </a:r>
            <a:r>
              <a:rPr lang="en"/>
              <a:t>(20BEIT30082)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3. Khush Patel(20BECE30051)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623;p47">
            <a:extLst>
              <a:ext uri="{FF2B5EF4-FFF2-40B4-BE49-F238E27FC236}">
                <a16:creationId xmlns:a16="http://schemas.microsoft.com/office/drawing/2014/main" id="{D1914294-91A1-49EB-893E-765CB8E36A4D}"/>
              </a:ext>
            </a:extLst>
          </p:cNvPr>
          <p:cNvGrpSpPr/>
          <p:nvPr/>
        </p:nvGrpSpPr>
        <p:grpSpPr>
          <a:xfrm>
            <a:off x="5105995" y="1202438"/>
            <a:ext cx="2351459" cy="2563434"/>
            <a:chOff x="1926580" y="602477"/>
            <a:chExt cx="4456273" cy="4762466"/>
          </a:xfrm>
        </p:grpSpPr>
        <p:sp>
          <p:nvSpPr>
            <p:cNvPr id="25" name="Google Shape;2624;p47">
              <a:extLst>
                <a:ext uri="{FF2B5EF4-FFF2-40B4-BE49-F238E27FC236}">
                  <a16:creationId xmlns:a16="http://schemas.microsoft.com/office/drawing/2014/main" id="{FB184AFB-4611-4FAF-AA4D-3A610989A1C7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25;p47">
              <a:extLst>
                <a:ext uri="{FF2B5EF4-FFF2-40B4-BE49-F238E27FC236}">
                  <a16:creationId xmlns:a16="http://schemas.microsoft.com/office/drawing/2014/main" id="{33B5EFF5-8A14-4A21-A0D5-EFB7561A974F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626;p47">
              <a:extLst>
                <a:ext uri="{FF2B5EF4-FFF2-40B4-BE49-F238E27FC236}">
                  <a16:creationId xmlns:a16="http://schemas.microsoft.com/office/drawing/2014/main" id="{1EC096CD-16CB-45E7-9F50-9F0203633D81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627;p47">
              <a:extLst>
                <a:ext uri="{FF2B5EF4-FFF2-40B4-BE49-F238E27FC236}">
                  <a16:creationId xmlns:a16="http://schemas.microsoft.com/office/drawing/2014/main" id="{8FE1EB63-3693-4F55-8A7B-92A5900289B0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628;p47">
              <a:extLst>
                <a:ext uri="{FF2B5EF4-FFF2-40B4-BE49-F238E27FC236}">
                  <a16:creationId xmlns:a16="http://schemas.microsoft.com/office/drawing/2014/main" id="{4AE0DC3E-3200-4F3A-B63F-CA4CB8C300FA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629;p47">
              <a:extLst>
                <a:ext uri="{FF2B5EF4-FFF2-40B4-BE49-F238E27FC236}">
                  <a16:creationId xmlns:a16="http://schemas.microsoft.com/office/drawing/2014/main" id="{AE816B05-969B-4216-BB5A-38F64BBB670C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630;p47">
              <a:extLst>
                <a:ext uri="{FF2B5EF4-FFF2-40B4-BE49-F238E27FC236}">
                  <a16:creationId xmlns:a16="http://schemas.microsoft.com/office/drawing/2014/main" id="{6A858FB2-D41F-4978-BC18-F204E9EAD3BE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31;p47">
              <a:extLst>
                <a:ext uri="{FF2B5EF4-FFF2-40B4-BE49-F238E27FC236}">
                  <a16:creationId xmlns:a16="http://schemas.microsoft.com/office/drawing/2014/main" id="{EFAB552D-056F-42A9-A947-E49B04D9C703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632;p47">
              <a:extLst>
                <a:ext uri="{FF2B5EF4-FFF2-40B4-BE49-F238E27FC236}">
                  <a16:creationId xmlns:a16="http://schemas.microsoft.com/office/drawing/2014/main" id="{9B9518CC-335A-419F-AB7A-5FC4E76D3CE0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633;p47">
              <a:extLst>
                <a:ext uri="{FF2B5EF4-FFF2-40B4-BE49-F238E27FC236}">
                  <a16:creationId xmlns:a16="http://schemas.microsoft.com/office/drawing/2014/main" id="{CBF84945-4BE2-428F-A44E-F85A116C9F58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34;p47">
              <a:extLst>
                <a:ext uri="{FF2B5EF4-FFF2-40B4-BE49-F238E27FC236}">
                  <a16:creationId xmlns:a16="http://schemas.microsoft.com/office/drawing/2014/main" id="{92A3D015-0154-43BB-B708-B650FF775501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35;p47">
              <a:extLst>
                <a:ext uri="{FF2B5EF4-FFF2-40B4-BE49-F238E27FC236}">
                  <a16:creationId xmlns:a16="http://schemas.microsoft.com/office/drawing/2014/main" id="{998B5D92-350E-4F6C-AC3A-03EF6AEFD0F2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36;p47">
              <a:extLst>
                <a:ext uri="{FF2B5EF4-FFF2-40B4-BE49-F238E27FC236}">
                  <a16:creationId xmlns:a16="http://schemas.microsoft.com/office/drawing/2014/main" id="{33055DA9-7392-40BA-A052-C5D8E1965D8A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37;p47">
              <a:extLst>
                <a:ext uri="{FF2B5EF4-FFF2-40B4-BE49-F238E27FC236}">
                  <a16:creationId xmlns:a16="http://schemas.microsoft.com/office/drawing/2014/main" id="{516E21DD-F177-4C15-857E-8ACD59816E57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38;p47">
              <a:extLst>
                <a:ext uri="{FF2B5EF4-FFF2-40B4-BE49-F238E27FC236}">
                  <a16:creationId xmlns:a16="http://schemas.microsoft.com/office/drawing/2014/main" id="{920718EE-C593-4461-8108-E0F1AE68C882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39;p47">
              <a:extLst>
                <a:ext uri="{FF2B5EF4-FFF2-40B4-BE49-F238E27FC236}">
                  <a16:creationId xmlns:a16="http://schemas.microsoft.com/office/drawing/2014/main" id="{9B21A8A3-943D-479A-914B-14065287A156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640;p47">
              <a:extLst>
                <a:ext uri="{FF2B5EF4-FFF2-40B4-BE49-F238E27FC236}">
                  <a16:creationId xmlns:a16="http://schemas.microsoft.com/office/drawing/2014/main" id="{998DE23E-E3B8-4EBE-B05B-740BEF01486E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641;p47">
              <a:extLst>
                <a:ext uri="{FF2B5EF4-FFF2-40B4-BE49-F238E27FC236}">
                  <a16:creationId xmlns:a16="http://schemas.microsoft.com/office/drawing/2014/main" id="{5DBF130C-A71D-4FFF-B8AD-8919E716C624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642;p47">
              <a:extLst>
                <a:ext uri="{FF2B5EF4-FFF2-40B4-BE49-F238E27FC236}">
                  <a16:creationId xmlns:a16="http://schemas.microsoft.com/office/drawing/2014/main" id="{C40F8D36-DC21-4FBB-9823-CC6443AF9B6E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643;p47">
              <a:extLst>
                <a:ext uri="{FF2B5EF4-FFF2-40B4-BE49-F238E27FC236}">
                  <a16:creationId xmlns:a16="http://schemas.microsoft.com/office/drawing/2014/main" id="{7B5AE5F1-657E-471E-B52C-539AC9CDA85D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44;p47">
              <a:extLst>
                <a:ext uri="{FF2B5EF4-FFF2-40B4-BE49-F238E27FC236}">
                  <a16:creationId xmlns:a16="http://schemas.microsoft.com/office/drawing/2014/main" id="{CD4A52DE-0676-4094-BC1E-8E09111A3413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45;p47">
              <a:extLst>
                <a:ext uri="{FF2B5EF4-FFF2-40B4-BE49-F238E27FC236}">
                  <a16:creationId xmlns:a16="http://schemas.microsoft.com/office/drawing/2014/main" id="{332E03BE-DCCB-463D-9355-4B7C6C6344DB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46;p47">
              <a:extLst>
                <a:ext uri="{FF2B5EF4-FFF2-40B4-BE49-F238E27FC236}">
                  <a16:creationId xmlns:a16="http://schemas.microsoft.com/office/drawing/2014/main" id="{44E0D399-82E8-47DF-8B72-7EEC67954388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47;p47">
              <a:extLst>
                <a:ext uri="{FF2B5EF4-FFF2-40B4-BE49-F238E27FC236}">
                  <a16:creationId xmlns:a16="http://schemas.microsoft.com/office/drawing/2014/main" id="{EF6C6512-E214-4321-A4FD-E88CA88E0B9D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48;p47">
              <a:extLst>
                <a:ext uri="{FF2B5EF4-FFF2-40B4-BE49-F238E27FC236}">
                  <a16:creationId xmlns:a16="http://schemas.microsoft.com/office/drawing/2014/main" id="{67EEAE36-598D-4E3B-A17C-F132575C03EC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49;p47">
              <a:extLst>
                <a:ext uri="{FF2B5EF4-FFF2-40B4-BE49-F238E27FC236}">
                  <a16:creationId xmlns:a16="http://schemas.microsoft.com/office/drawing/2014/main" id="{9FC41F64-B008-4DAD-82FB-DC5932A1577A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50;p47">
              <a:extLst>
                <a:ext uri="{FF2B5EF4-FFF2-40B4-BE49-F238E27FC236}">
                  <a16:creationId xmlns:a16="http://schemas.microsoft.com/office/drawing/2014/main" id="{15579EDA-1861-4208-888A-9A152BB23B14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51;p47">
              <a:extLst>
                <a:ext uri="{FF2B5EF4-FFF2-40B4-BE49-F238E27FC236}">
                  <a16:creationId xmlns:a16="http://schemas.microsoft.com/office/drawing/2014/main" id="{F85F8725-FB1D-4D7F-A597-2390104922D4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52;p47">
              <a:extLst>
                <a:ext uri="{FF2B5EF4-FFF2-40B4-BE49-F238E27FC236}">
                  <a16:creationId xmlns:a16="http://schemas.microsoft.com/office/drawing/2014/main" id="{6960073F-B8BE-486E-962A-E01527CD953E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53;p47">
              <a:extLst>
                <a:ext uri="{FF2B5EF4-FFF2-40B4-BE49-F238E27FC236}">
                  <a16:creationId xmlns:a16="http://schemas.microsoft.com/office/drawing/2014/main" id="{F8F12565-5349-480F-8C37-B0F3533F9460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54;p47">
              <a:extLst>
                <a:ext uri="{FF2B5EF4-FFF2-40B4-BE49-F238E27FC236}">
                  <a16:creationId xmlns:a16="http://schemas.microsoft.com/office/drawing/2014/main" id="{5781031D-1C68-4BFA-A767-AE49319D6EB7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55;p47">
              <a:extLst>
                <a:ext uri="{FF2B5EF4-FFF2-40B4-BE49-F238E27FC236}">
                  <a16:creationId xmlns:a16="http://schemas.microsoft.com/office/drawing/2014/main" id="{C6A54F19-37D6-4BE8-9387-DFAFD3FD9777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56;p47">
              <a:extLst>
                <a:ext uri="{FF2B5EF4-FFF2-40B4-BE49-F238E27FC236}">
                  <a16:creationId xmlns:a16="http://schemas.microsoft.com/office/drawing/2014/main" id="{18BFFCF4-E5ED-44CC-991E-E910B334B11A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57;p47">
              <a:extLst>
                <a:ext uri="{FF2B5EF4-FFF2-40B4-BE49-F238E27FC236}">
                  <a16:creationId xmlns:a16="http://schemas.microsoft.com/office/drawing/2014/main" id="{8EE2D752-2E3C-4939-AB8F-AF2B23670422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58;p47">
              <a:extLst>
                <a:ext uri="{FF2B5EF4-FFF2-40B4-BE49-F238E27FC236}">
                  <a16:creationId xmlns:a16="http://schemas.microsoft.com/office/drawing/2014/main" id="{EDE540D5-CDEA-4FD6-B74D-E7F9FA5F4B44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59;p47">
              <a:extLst>
                <a:ext uri="{FF2B5EF4-FFF2-40B4-BE49-F238E27FC236}">
                  <a16:creationId xmlns:a16="http://schemas.microsoft.com/office/drawing/2014/main" id="{61C44AF3-981B-4C55-A0BC-B3EF69B137E4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60;p47">
              <a:extLst>
                <a:ext uri="{FF2B5EF4-FFF2-40B4-BE49-F238E27FC236}">
                  <a16:creationId xmlns:a16="http://schemas.microsoft.com/office/drawing/2014/main" id="{94F12649-B576-49C2-84C0-690C12AF9A1B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61;p47">
              <a:extLst>
                <a:ext uri="{FF2B5EF4-FFF2-40B4-BE49-F238E27FC236}">
                  <a16:creationId xmlns:a16="http://schemas.microsoft.com/office/drawing/2014/main" id="{8DB9E817-4495-46DA-BC2A-B288025E740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62;p47">
              <a:extLst>
                <a:ext uri="{FF2B5EF4-FFF2-40B4-BE49-F238E27FC236}">
                  <a16:creationId xmlns:a16="http://schemas.microsoft.com/office/drawing/2014/main" id="{0375B05D-A175-41D1-B7E0-95AC4D09F1E4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63;p47">
              <a:extLst>
                <a:ext uri="{FF2B5EF4-FFF2-40B4-BE49-F238E27FC236}">
                  <a16:creationId xmlns:a16="http://schemas.microsoft.com/office/drawing/2014/main" id="{B26F6340-C3E2-44BC-9523-7E2EA1ADF025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64;p47">
              <a:extLst>
                <a:ext uri="{FF2B5EF4-FFF2-40B4-BE49-F238E27FC236}">
                  <a16:creationId xmlns:a16="http://schemas.microsoft.com/office/drawing/2014/main" id="{44E63F23-8E22-4DFC-A7A6-16DDD721C5A7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65;p47">
              <a:extLst>
                <a:ext uri="{FF2B5EF4-FFF2-40B4-BE49-F238E27FC236}">
                  <a16:creationId xmlns:a16="http://schemas.microsoft.com/office/drawing/2014/main" id="{312AB127-CB9C-4DBA-90DE-F9D2481233D8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66;p47">
              <a:extLst>
                <a:ext uri="{FF2B5EF4-FFF2-40B4-BE49-F238E27FC236}">
                  <a16:creationId xmlns:a16="http://schemas.microsoft.com/office/drawing/2014/main" id="{840F28D3-2690-48D5-AB00-E72094CF6659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67;p47">
              <a:extLst>
                <a:ext uri="{FF2B5EF4-FFF2-40B4-BE49-F238E27FC236}">
                  <a16:creationId xmlns:a16="http://schemas.microsoft.com/office/drawing/2014/main" id="{BE1EFC3E-0CF9-4C94-AD98-8714B083BB56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668;p47">
              <a:extLst>
                <a:ext uri="{FF2B5EF4-FFF2-40B4-BE49-F238E27FC236}">
                  <a16:creationId xmlns:a16="http://schemas.microsoft.com/office/drawing/2014/main" id="{7DB7C818-40C2-4061-94E1-86F99749821F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669;p47">
              <a:extLst>
                <a:ext uri="{FF2B5EF4-FFF2-40B4-BE49-F238E27FC236}">
                  <a16:creationId xmlns:a16="http://schemas.microsoft.com/office/drawing/2014/main" id="{4F066357-F533-47F5-801A-399F4912B4DB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670;p47">
              <a:extLst>
                <a:ext uri="{FF2B5EF4-FFF2-40B4-BE49-F238E27FC236}">
                  <a16:creationId xmlns:a16="http://schemas.microsoft.com/office/drawing/2014/main" id="{04019922-2DB2-41B5-987A-517CCCE94110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671;p47">
              <a:extLst>
                <a:ext uri="{FF2B5EF4-FFF2-40B4-BE49-F238E27FC236}">
                  <a16:creationId xmlns:a16="http://schemas.microsoft.com/office/drawing/2014/main" id="{6E59C891-7267-471A-A9FE-8FF278C2A176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672;p47">
              <a:extLst>
                <a:ext uri="{FF2B5EF4-FFF2-40B4-BE49-F238E27FC236}">
                  <a16:creationId xmlns:a16="http://schemas.microsoft.com/office/drawing/2014/main" id="{C15004CD-5093-49CD-BF05-1630FC567C95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73;p47">
              <a:extLst>
                <a:ext uri="{FF2B5EF4-FFF2-40B4-BE49-F238E27FC236}">
                  <a16:creationId xmlns:a16="http://schemas.microsoft.com/office/drawing/2014/main" id="{F41C7E0F-85D2-4BDE-907B-F4E04EA03507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74;p47">
              <a:extLst>
                <a:ext uri="{FF2B5EF4-FFF2-40B4-BE49-F238E27FC236}">
                  <a16:creationId xmlns:a16="http://schemas.microsoft.com/office/drawing/2014/main" id="{93777255-FF0B-4D57-91BC-14A412C7354D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75;p47">
              <a:extLst>
                <a:ext uri="{FF2B5EF4-FFF2-40B4-BE49-F238E27FC236}">
                  <a16:creationId xmlns:a16="http://schemas.microsoft.com/office/drawing/2014/main" id="{750EFB61-5289-4424-B741-78C6500F22B2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76;p47">
              <a:extLst>
                <a:ext uri="{FF2B5EF4-FFF2-40B4-BE49-F238E27FC236}">
                  <a16:creationId xmlns:a16="http://schemas.microsoft.com/office/drawing/2014/main" id="{A4566794-F24B-4C81-B69F-0527BE89B03A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77;p47">
              <a:extLst>
                <a:ext uri="{FF2B5EF4-FFF2-40B4-BE49-F238E27FC236}">
                  <a16:creationId xmlns:a16="http://schemas.microsoft.com/office/drawing/2014/main" id="{5EF8D09F-1017-4971-B882-61FB46D3899D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78;p47">
              <a:extLst>
                <a:ext uri="{FF2B5EF4-FFF2-40B4-BE49-F238E27FC236}">
                  <a16:creationId xmlns:a16="http://schemas.microsoft.com/office/drawing/2014/main" id="{0C96CC09-516B-4D2B-904B-C062002D15C4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79;p47">
              <a:extLst>
                <a:ext uri="{FF2B5EF4-FFF2-40B4-BE49-F238E27FC236}">
                  <a16:creationId xmlns:a16="http://schemas.microsoft.com/office/drawing/2014/main" id="{2CAC2769-7E6F-48F4-8416-D45E64FF8D22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80;p47">
              <a:extLst>
                <a:ext uri="{FF2B5EF4-FFF2-40B4-BE49-F238E27FC236}">
                  <a16:creationId xmlns:a16="http://schemas.microsoft.com/office/drawing/2014/main" id="{99F3ECEA-F6BB-4B92-B555-EA23B75D8E51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81;p47">
              <a:extLst>
                <a:ext uri="{FF2B5EF4-FFF2-40B4-BE49-F238E27FC236}">
                  <a16:creationId xmlns:a16="http://schemas.microsoft.com/office/drawing/2014/main" id="{97A3E7F9-1785-48A7-BCA0-B4088092E89E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82;p47">
              <a:extLst>
                <a:ext uri="{FF2B5EF4-FFF2-40B4-BE49-F238E27FC236}">
                  <a16:creationId xmlns:a16="http://schemas.microsoft.com/office/drawing/2014/main" id="{7E71B37F-1D8E-42A3-A3B6-677B6EB2AF21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83;p47">
              <a:extLst>
                <a:ext uri="{FF2B5EF4-FFF2-40B4-BE49-F238E27FC236}">
                  <a16:creationId xmlns:a16="http://schemas.microsoft.com/office/drawing/2014/main" id="{0156AA3E-742F-4091-BA26-5C3E8F062967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84;p47">
              <a:extLst>
                <a:ext uri="{FF2B5EF4-FFF2-40B4-BE49-F238E27FC236}">
                  <a16:creationId xmlns:a16="http://schemas.microsoft.com/office/drawing/2014/main" id="{681F658D-59D2-4EC4-B84B-8133EB54F70B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85;p47">
              <a:extLst>
                <a:ext uri="{FF2B5EF4-FFF2-40B4-BE49-F238E27FC236}">
                  <a16:creationId xmlns:a16="http://schemas.microsoft.com/office/drawing/2014/main" id="{BA43D934-8F1F-4E61-B970-8758F2378B4E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86;p47">
              <a:extLst>
                <a:ext uri="{FF2B5EF4-FFF2-40B4-BE49-F238E27FC236}">
                  <a16:creationId xmlns:a16="http://schemas.microsoft.com/office/drawing/2014/main" id="{B984A711-BADA-4A6D-89E3-C65FEBBF6542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87;p47">
              <a:extLst>
                <a:ext uri="{FF2B5EF4-FFF2-40B4-BE49-F238E27FC236}">
                  <a16:creationId xmlns:a16="http://schemas.microsoft.com/office/drawing/2014/main" id="{7C77D10A-303E-4B3F-86A7-E644DDED6DFB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88;p47">
              <a:extLst>
                <a:ext uri="{FF2B5EF4-FFF2-40B4-BE49-F238E27FC236}">
                  <a16:creationId xmlns:a16="http://schemas.microsoft.com/office/drawing/2014/main" id="{856D2D5C-639B-4A33-B372-B4FB0963CC50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89;p47">
              <a:extLst>
                <a:ext uri="{FF2B5EF4-FFF2-40B4-BE49-F238E27FC236}">
                  <a16:creationId xmlns:a16="http://schemas.microsoft.com/office/drawing/2014/main" id="{D8C6516F-994C-4362-8E7F-F3EB9EDF6FCA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90;p47">
              <a:extLst>
                <a:ext uri="{FF2B5EF4-FFF2-40B4-BE49-F238E27FC236}">
                  <a16:creationId xmlns:a16="http://schemas.microsoft.com/office/drawing/2014/main" id="{77316F2A-EEA3-4DB2-9361-1BB31F2C45C2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91;p47">
              <a:extLst>
                <a:ext uri="{FF2B5EF4-FFF2-40B4-BE49-F238E27FC236}">
                  <a16:creationId xmlns:a16="http://schemas.microsoft.com/office/drawing/2014/main" id="{156C36ED-00C7-41FF-B70A-90CE336070CB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92;p47">
              <a:extLst>
                <a:ext uri="{FF2B5EF4-FFF2-40B4-BE49-F238E27FC236}">
                  <a16:creationId xmlns:a16="http://schemas.microsoft.com/office/drawing/2014/main" id="{C46A144A-AC06-4677-9845-BA94D6085CD3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93;p47">
              <a:extLst>
                <a:ext uri="{FF2B5EF4-FFF2-40B4-BE49-F238E27FC236}">
                  <a16:creationId xmlns:a16="http://schemas.microsoft.com/office/drawing/2014/main" id="{81760E47-B4BA-4B4E-B4D6-A4B9AE851F62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94;p47">
              <a:extLst>
                <a:ext uri="{FF2B5EF4-FFF2-40B4-BE49-F238E27FC236}">
                  <a16:creationId xmlns:a16="http://schemas.microsoft.com/office/drawing/2014/main" id="{CF75C4AA-3DD7-45B8-B6E6-B3519407769B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95;p47">
              <a:extLst>
                <a:ext uri="{FF2B5EF4-FFF2-40B4-BE49-F238E27FC236}">
                  <a16:creationId xmlns:a16="http://schemas.microsoft.com/office/drawing/2014/main" id="{DE010A3E-0948-4DDC-85F7-155C76BB887C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96;p47">
              <a:extLst>
                <a:ext uri="{FF2B5EF4-FFF2-40B4-BE49-F238E27FC236}">
                  <a16:creationId xmlns:a16="http://schemas.microsoft.com/office/drawing/2014/main" id="{6110F4ED-32EC-4D16-93DA-591EFE4B755B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97;p47">
              <a:extLst>
                <a:ext uri="{FF2B5EF4-FFF2-40B4-BE49-F238E27FC236}">
                  <a16:creationId xmlns:a16="http://schemas.microsoft.com/office/drawing/2014/main" id="{99369646-E9CB-4B31-A298-7961CF7E73B7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98;p47">
              <a:extLst>
                <a:ext uri="{FF2B5EF4-FFF2-40B4-BE49-F238E27FC236}">
                  <a16:creationId xmlns:a16="http://schemas.microsoft.com/office/drawing/2014/main" id="{6EDA3FD1-7A69-4187-9D3B-AFCE9AFFDEE7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699;p47">
              <a:extLst>
                <a:ext uri="{FF2B5EF4-FFF2-40B4-BE49-F238E27FC236}">
                  <a16:creationId xmlns:a16="http://schemas.microsoft.com/office/drawing/2014/main" id="{E28B9F17-BA30-49F4-85D6-2E6EA9FE6B5F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700;p47">
              <a:extLst>
                <a:ext uri="{FF2B5EF4-FFF2-40B4-BE49-F238E27FC236}">
                  <a16:creationId xmlns:a16="http://schemas.microsoft.com/office/drawing/2014/main" id="{6718F572-AFA3-4DB2-B5DC-32403251FBF8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701;p47">
              <a:extLst>
                <a:ext uri="{FF2B5EF4-FFF2-40B4-BE49-F238E27FC236}">
                  <a16:creationId xmlns:a16="http://schemas.microsoft.com/office/drawing/2014/main" id="{DE0FFF78-FC9E-49F2-BA11-23BDD090047D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702;p47">
              <a:extLst>
                <a:ext uri="{FF2B5EF4-FFF2-40B4-BE49-F238E27FC236}">
                  <a16:creationId xmlns:a16="http://schemas.microsoft.com/office/drawing/2014/main" id="{17B88158-4A5E-4409-BAC8-0ACE9CC6DBAF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703;p47">
              <a:extLst>
                <a:ext uri="{FF2B5EF4-FFF2-40B4-BE49-F238E27FC236}">
                  <a16:creationId xmlns:a16="http://schemas.microsoft.com/office/drawing/2014/main" id="{BA112459-95CD-4C27-B54C-44FDA5D0C891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704;p47">
              <a:extLst>
                <a:ext uri="{FF2B5EF4-FFF2-40B4-BE49-F238E27FC236}">
                  <a16:creationId xmlns:a16="http://schemas.microsoft.com/office/drawing/2014/main" id="{AF42A92F-A2DE-4551-A7AD-A2E63161619C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705;p47">
              <a:extLst>
                <a:ext uri="{FF2B5EF4-FFF2-40B4-BE49-F238E27FC236}">
                  <a16:creationId xmlns:a16="http://schemas.microsoft.com/office/drawing/2014/main" id="{FDDF1DFF-B91A-455B-8958-28C2921230F3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706;p47">
              <a:extLst>
                <a:ext uri="{FF2B5EF4-FFF2-40B4-BE49-F238E27FC236}">
                  <a16:creationId xmlns:a16="http://schemas.microsoft.com/office/drawing/2014/main" id="{D675D0D5-1C3F-47BF-8B85-7CEE36179198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707;p47">
              <a:extLst>
                <a:ext uri="{FF2B5EF4-FFF2-40B4-BE49-F238E27FC236}">
                  <a16:creationId xmlns:a16="http://schemas.microsoft.com/office/drawing/2014/main" id="{67F443C9-687E-41B6-AFB5-44AFF000DC2E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708;p47">
              <a:extLst>
                <a:ext uri="{FF2B5EF4-FFF2-40B4-BE49-F238E27FC236}">
                  <a16:creationId xmlns:a16="http://schemas.microsoft.com/office/drawing/2014/main" id="{92313A02-524A-4A86-A750-B0E928014955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709;p47">
              <a:extLst>
                <a:ext uri="{FF2B5EF4-FFF2-40B4-BE49-F238E27FC236}">
                  <a16:creationId xmlns:a16="http://schemas.microsoft.com/office/drawing/2014/main" id="{B4C81A12-9B35-40E8-84BB-58C4B33A3E84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710;p47">
              <a:extLst>
                <a:ext uri="{FF2B5EF4-FFF2-40B4-BE49-F238E27FC236}">
                  <a16:creationId xmlns:a16="http://schemas.microsoft.com/office/drawing/2014/main" id="{FBC5F177-89E9-4907-A180-27F2DAF6B62D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711;p47">
              <a:extLst>
                <a:ext uri="{FF2B5EF4-FFF2-40B4-BE49-F238E27FC236}">
                  <a16:creationId xmlns:a16="http://schemas.microsoft.com/office/drawing/2014/main" id="{407A5F32-347E-483F-90B0-D1F89F5A6AEE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12;p47">
              <a:extLst>
                <a:ext uri="{FF2B5EF4-FFF2-40B4-BE49-F238E27FC236}">
                  <a16:creationId xmlns:a16="http://schemas.microsoft.com/office/drawing/2014/main" id="{BCE0BA92-5A9D-4B41-92D4-3E81B3797DD7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713;p47">
              <a:extLst>
                <a:ext uri="{FF2B5EF4-FFF2-40B4-BE49-F238E27FC236}">
                  <a16:creationId xmlns:a16="http://schemas.microsoft.com/office/drawing/2014/main" id="{0D6239CB-B927-4893-BCF7-8E0AA2E1E63C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714;p47">
              <a:extLst>
                <a:ext uri="{FF2B5EF4-FFF2-40B4-BE49-F238E27FC236}">
                  <a16:creationId xmlns:a16="http://schemas.microsoft.com/office/drawing/2014/main" id="{E597BE4E-3480-4AD3-A1EF-C6D8193E472D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15;p47">
              <a:extLst>
                <a:ext uri="{FF2B5EF4-FFF2-40B4-BE49-F238E27FC236}">
                  <a16:creationId xmlns:a16="http://schemas.microsoft.com/office/drawing/2014/main" id="{BEEDEE04-DA1A-43F1-84DF-859334DA4B50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716;p47">
              <a:extLst>
                <a:ext uri="{FF2B5EF4-FFF2-40B4-BE49-F238E27FC236}">
                  <a16:creationId xmlns:a16="http://schemas.microsoft.com/office/drawing/2014/main" id="{B558A59B-EE66-403F-A916-C3C1BF1D0251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717;p47">
              <a:extLst>
                <a:ext uri="{FF2B5EF4-FFF2-40B4-BE49-F238E27FC236}">
                  <a16:creationId xmlns:a16="http://schemas.microsoft.com/office/drawing/2014/main" id="{72C7FA7A-3108-4567-B2E7-AFD5A7A8FC3C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18;p47">
              <a:extLst>
                <a:ext uri="{FF2B5EF4-FFF2-40B4-BE49-F238E27FC236}">
                  <a16:creationId xmlns:a16="http://schemas.microsoft.com/office/drawing/2014/main" id="{71935B95-1127-43C8-95D7-3D503D345C17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719;p47">
              <a:extLst>
                <a:ext uri="{FF2B5EF4-FFF2-40B4-BE49-F238E27FC236}">
                  <a16:creationId xmlns:a16="http://schemas.microsoft.com/office/drawing/2014/main" id="{FF455E87-78D3-4CEB-8226-E86CB5BB16C4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720;p47">
              <a:extLst>
                <a:ext uri="{FF2B5EF4-FFF2-40B4-BE49-F238E27FC236}">
                  <a16:creationId xmlns:a16="http://schemas.microsoft.com/office/drawing/2014/main" id="{AAB7F32C-97FE-4E68-B960-3F9F4A483A8A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21;p47">
              <a:extLst>
                <a:ext uri="{FF2B5EF4-FFF2-40B4-BE49-F238E27FC236}">
                  <a16:creationId xmlns:a16="http://schemas.microsoft.com/office/drawing/2014/main" id="{4F399C7F-9A7E-4BC9-86C1-D469D68DB252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722;p47">
              <a:extLst>
                <a:ext uri="{FF2B5EF4-FFF2-40B4-BE49-F238E27FC236}">
                  <a16:creationId xmlns:a16="http://schemas.microsoft.com/office/drawing/2014/main" id="{27319B67-3390-46EE-925C-88FDD9858567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723;p47">
              <a:extLst>
                <a:ext uri="{FF2B5EF4-FFF2-40B4-BE49-F238E27FC236}">
                  <a16:creationId xmlns:a16="http://schemas.microsoft.com/office/drawing/2014/main" id="{4E1FDF37-1696-4624-A78F-AE64EA136F70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724;p47">
              <a:extLst>
                <a:ext uri="{FF2B5EF4-FFF2-40B4-BE49-F238E27FC236}">
                  <a16:creationId xmlns:a16="http://schemas.microsoft.com/office/drawing/2014/main" id="{DF750BEC-3668-4333-A200-E27AC895912F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725;p47">
              <a:extLst>
                <a:ext uri="{FF2B5EF4-FFF2-40B4-BE49-F238E27FC236}">
                  <a16:creationId xmlns:a16="http://schemas.microsoft.com/office/drawing/2014/main" id="{D7CA04AE-52D8-4C79-83FD-258D23203898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726;p47">
              <a:extLst>
                <a:ext uri="{FF2B5EF4-FFF2-40B4-BE49-F238E27FC236}">
                  <a16:creationId xmlns:a16="http://schemas.microsoft.com/office/drawing/2014/main" id="{69446EB9-8FBF-414B-B73D-796904168BC8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727;p47">
              <a:extLst>
                <a:ext uri="{FF2B5EF4-FFF2-40B4-BE49-F238E27FC236}">
                  <a16:creationId xmlns:a16="http://schemas.microsoft.com/office/drawing/2014/main" id="{CD7EC5BD-2E35-4AEF-B60B-D23351A499C4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728;p47">
              <a:extLst>
                <a:ext uri="{FF2B5EF4-FFF2-40B4-BE49-F238E27FC236}">
                  <a16:creationId xmlns:a16="http://schemas.microsoft.com/office/drawing/2014/main" id="{F4306989-606B-463C-B860-CA973B051ABF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729;p47">
              <a:extLst>
                <a:ext uri="{FF2B5EF4-FFF2-40B4-BE49-F238E27FC236}">
                  <a16:creationId xmlns:a16="http://schemas.microsoft.com/office/drawing/2014/main" id="{137EBA2A-9F86-4892-918C-A8E22587F873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730;p47">
              <a:extLst>
                <a:ext uri="{FF2B5EF4-FFF2-40B4-BE49-F238E27FC236}">
                  <a16:creationId xmlns:a16="http://schemas.microsoft.com/office/drawing/2014/main" id="{24E04E61-107B-4370-8042-2E4D21E39978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731;p47">
              <a:extLst>
                <a:ext uri="{FF2B5EF4-FFF2-40B4-BE49-F238E27FC236}">
                  <a16:creationId xmlns:a16="http://schemas.microsoft.com/office/drawing/2014/main" id="{89041A2C-F838-4422-B7EB-1EDE7BB1877B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732;p47">
              <a:extLst>
                <a:ext uri="{FF2B5EF4-FFF2-40B4-BE49-F238E27FC236}">
                  <a16:creationId xmlns:a16="http://schemas.microsoft.com/office/drawing/2014/main" id="{39F79D87-B8DE-4771-BB17-4E6EC58FF7BA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733;p47">
              <a:extLst>
                <a:ext uri="{FF2B5EF4-FFF2-40B4-BE49-F238E27FC236}">
                  <a16:creationId xmlns:a16="http://schemas.microsoft.com/office/drawing/2014/main" id="{BC79502A-5759-49E8-ABAE-31E6668BE195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734;p47">
              <a:extLst>
                <a:ext uri="{FF2B5EF4-FFF2-40B4-BE49-F238E27FC236}">
                  <a16:creationId xmlns:a16="http://schemas.microsoft.com/office/drawing/2014/main" id="{4A0D776E-A904-44E6-A69B-69ABEA789E7A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735;p47">
              <a:extLst>
                <a:ext uri="{FF2B5EF4-FFF2-40B4-BE49-F238E27FC236}">
                  <a16:creationId xmlns:a16="http://schemas.microsoft.com/office/drawing/2014/main" id="{5BC0F8A1-221A-41AE-A480-934EB27738C6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736;p47">
              <a:extLst>
                <a:ext uri="{FF2B5EF4-FFF2-40B4-BE49-F238E27FC236}">
                  <a16:creationId xmlns:a16="http://schemas.microsoft.com/office/drawing/2014/main" id="{00AA3CCA-7747-4EBB-927D-7D4B8D6D5A75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737;p47">
              <a:extLst>
                <a:ext uri="{FF2B5EF4-FFF2-40B4-BE49-F238E27FC236}">
                  <a16:creationId xmlns:a16="http://schemas.microsoft.com/office/drawing/2014/main" id="{C9CAF2F3-508F-47C9-A8BF-13D1D13FD573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738;p47">
              <a:extLst>
                <a:ext uri="{FF2B5EF4-FFF2-40B4-BE49-F238E27FC236}">
                  <a16:creationId xmlns:a16="http://schemas.microsoft.com/office/drawing/2014/main" id="{C2D3A300-1935-44ED-8EDB-DF412E483705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739;p47">
              <a:extLst>
                <a:ext uri="{FF2B5EF4-FFF2-40B4-BE49-F238E27FC236}">
                  <a16:creationId xmlns:a16="http://schemas.microsoft.com/office/drawing/2014/main" id="{A1906832-E8F5-472B-98EE-2CA527E0E271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740;p47">
              <a:extLst>
                <a:ext uri="{FF2B5EF4-FFF2-40B4-BE49-F238E27FC236}">
                  <a16:creationId xmlns:a16="http://schemas.microsoft.com/office/drawing/2014/main" id="{D9430E61-5578-489B-AA99-8E19E13B148C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741;p47">
              <a:extLst>
                <a:ext uri="{FF2B5EF4-FFF2-40B4-BE49-F238E27FC236}">
                  <a16:creationId xmlns:a16="http://schemas.microsoft.com/office/drawing/2014/main" id="{F0939648-42B7-4346-A3BE-A3BE9D2E0758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742;p47">
              <a:extLst>
                <a:ext uri="{FF2B5EF4-FFF2-40B4-BE49-F238E27FC236}">
                  <a16:creationId xmlns:a16="http://schemas.microsoft.com/office/drawing/2014/main" id="{3C08DF24-C543-400A-86F3-16251C84094D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743;p47">
              <a:extLst>
                <a:ext uri="{FF2B5EF4-FFF2-40B4-BE49-F238E27FC236}">
                  <a16:creationId xmlns:a16="http://schemas.microsoft.com/office/drawing/2014/main" id="{2A75B210-C43F-4424-A593-91B6511AFA15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744;p47">
              <a:extLst>
                <a:ext uri="{FF2B5EF4-FFF2-40B4-BE49-F238E27FC236}">
                  <a16:creationId xmlns:a16="http://schemas.microsoft.com/office/drawing/2014/main" id="{1C03BA87-D75F-4117-BEF6-B80BAEACC223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745;p47">
              <a:extLst>
                <a:ext uri="{FF2B5EF4-FFF2-40B4-BE49-F238E27FC236}">
                  <a16:creationId xmlns:a16="http://schemas.microsoft.com/office/drawing/2014/main" id="{DB6AD664-B8BF-42DF-B0F9-2BE59E0D9310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746;p47">
              <a:extLst>
                <a:ext uri="{FF2B5EF4-FFF2-40B4-BE49-F238E27FC236}">
                  <a16:creationId xmlns:a16="http://schemas.microsoft.com/office/drawing/2014/main" id="{9C578145-DDD1-4AD5-A4FB-BBCEABA7CBE8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47;p47">
              <a:extLst>
                <a:ext uri="{FF2B5EF4-FFF2-40B4-BE49-F238E27FC236}">
                  <a16:creationId xmlns:a16="http://schemas.microsoft.com/office/drawing/2014/main" id="{CF4CCC10-B810-48BD-9F1F-49FBF11463A8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48;p47">
              <a:extLst>
                <a:ext uri="{FF2B5EF4-FFF2-40B4-BE49-F238E27FC236}">
                  <a16:creationId xmlns:a16="http://schemas.microsoft.com/office/drawing/2014/main" id="{21C52DDE-9FCC-4A6B-8D2F-0B3A11E3F12F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49;p47">
              <a:extLst>
                <a:ext uri="{FF2B5EF4-FFF2-40B4-BE49-F238E27FC236}">
                  <a16:creationId xmlns:a16="http://schemas.microsoft.com/office/drawing/2014/main" id="{1767A094-0830-4DBF-A393-F01EFFD7C0DE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750;p47">
              <a:extLst>
                <a:ext uri="{FF2B5EF4-FFF2-40B4-BE49-F238E27FC236}">
                  <a16:creationId xmlns:a16="http://schemas.microsoft.com/office/drawing/2014/main" id="{71603364-71ED-4046-967C-710F21ADF006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751;p47">
              <a:extLst>
                <a:ext uri="{FF2B5EF4-FFF2-40B4-BE49-F238E27FC236}">
                  <a16:creationId xmlns:a16="http://schemas.microsoft.com/office/drawing/2014/main" id="{24D4F527-5200-45A1-BCB5-48ACCCACED0F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752;p47">
              <a:extLst>
                <a:ext uri="{FF2B5EF4-FFF2-40B4-BE49-F238E27FC236}">
                  <a16:creationId xmlns:a16="http://schemas.microsoft.com/office/drawing/2014/main" id="{8519158A-4820-4432-A9B6-3BE5D2CC485D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753;p47">
              <a:extLst>
                <a:ext uri="{FF2B5EF4-FFF2-40B4-BE49-F238E27FC236}">
                  <a16:creationId xmlns:a16="http://schemas.microsoft.com/office/drawing/2014/main" id="{3499257D-1477-4710-B027-D4B5A31171BC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754;p47">
              <a:extLst>
                <a:ext uri="{FF2B5EF4-FFF2-40B4-BE49-F238E27FC236}">
                  <a16:creationId xmlns:a16="http://schemas.microsoft.com/office/drawing/2014/main" id="{2B67F5E1-6F46-4D2B-9D60-B486779DB737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755;p47">
              <a:extLst>
                <a:ext uri="{FF2B5EF4-FFF2-40B4-BE49-F238E27FC236}">
                  <a16:creationId xmlns:a16="http://schemas.microsoft.com/office/drawing/2014/main" id="{8FE766A4-6525-4941-8FB4-66C06F6F615F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756;p47">
              <a:extLst>
                <a:ext uri="{FF2B5EF4-FFF2-40B4-BE49-F238E27FC236}">
                  <a16:creationId xmlns:a16="http://schemas.microsoft.com/office/drawing/2014/main" id="{4C54356E-BE29-4D6A-A040-5041C7907428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757;p47">
              <a:extLst>
                <a:ext uri="{FF2B5EF4-FFF2-40B4-BE49-F238E27FC236}">
                  <a16:creationId xmlns:a16="http://schemas.microsoft.com/office/drawing/2014/main" id="{83A6047E-667A-4BFE-8FA5-391B0DAE90EF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758;p47">
              <a:extLst>
                <a:ext uri="{FF2B5EF4-FFF2-40B4-BE49-F238E27FC236}">
                  <a16:creationId xmlns:a16="http://schemas.microsoft.com/office/drawing/2014/main" id="{6560638A-1BF1-4DD4-BBF8-3FA2826C7509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759;p47">
              <a:extLst>
                <a:ext uri="{FF2B5EF4-FFF2-40B4-BE49-F238E27FC236}">
                  <a16:creationId xmlns:a16="http://schemas.microsoft.com/office/drawing/2014/main" id="{FB7D9A24-4AD9-47C9-87E5-CBC9AD067B68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760;p47">
              <a:extLst>
                <a:ext uri="{FF2B5EF4-FFF2-40B4-BE49-F238E27FC236}">
                  <a16:creationId xmlns:a16="http://schemas.microsoft.com/office/drawing/2014/main" id="{0C02CEE3-58EF-4089-A191-0A6CCD51B6A8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761;p47">
              <a:extLst>
                <a:ext uri="{FF2B5EF4-FFF2-40B4-BE49-F238E27FC236}">
                  <a16:creationId xmlns:a16="http://schemas.microsoft.com/office/drawing/2014/main" id="{8DC80160-31D3-4B29-9A2D-80CE975FBC77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762;p47">
              <a:extLst>
                <a:ext uri="{FF2B5EF4-FFF2-40B4-BE49-F238E27FC236}">
                  <a16:creationId xmlns:a16="http://schemas.microsoft.com/office/drawing/2014/main" id="{A3682D68-B366-4E60-93C5-AC411E76AA8C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763;p47">
              <a:extLst>
                <a:ext uri="{FF2B5EF4-FFF2-40B4-BE49-F238E27FC236}">
                  <a16:creationId xmlns:a16="http://schemas.microsoft.com/office/drawing/2014/main" id="{F5B02518-60CC-488D-BEEC-D807C672816D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764;p47">
              <a:extLst>
                <a:ext uri="{FF2B5EF4-FFF2-40B4-BE49-F238E27FC236}">
                  <a16:creationId xmlns:a16="http://schemas.microsoft.com/office/drawing/2014/main" id="{15633429-8591-4C0D-B17E-759298C5101A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765;p47">
              <a:extLst>
                <a:ext uri="{FF2B5EF4-FFF2-40B4-BE49-F238E27FC236}">
                  <a16:creationId xmlns:a16="http://schemas.microsoft.com/office/drawing/2014/main" id="{F5D8B4BF-0C9F-4F24-9507-EA240784DF6D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766;p47">
              <a:extLst>
                <a:ext uri="{FF2B5EF4-FFF2-40B4-BE49-F238E27FC236}">
                  <a16:creationId xmlns:a16="http://schemas.microsoft.com/office/drawing/2014/main" id="{164C1467-B1CE-4084-990C-C3C11EF02B31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767;p47">
              <a:extLst>
                <a:ext uri="{FF2B5EF4-FFF2-40B4-BE49-F238E27FC236}">
                  <a16:creationId xmlns:a16="http://schemas.microsoft.com/office/drawing/2014/main" id="{EDE51980-E1FF-45CF-B2B8-F880206DE8C7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768;p47">
              <a:extLst>
                <a:ext uri="{FF2B5EF4-FFF2-40B4-BE49-F238E27FC236}">
                  <a16:creationId xmlns:a16="http://schemas.microsoft.com/office/drawing/2014/main" id="{E1F3C2F8-FB46-481C-810C-3AB6A3FA4950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769;p47">
              <a:extLst>
                <a:ext uri="{FF2B5EF4-FFF2-40B4-BE49-F238E27FC236}">
                  <a16:creationId xmlns:a16="http://schemas.microsoft.com/office/drawing/2014/main" id="{18C0919F-7F2F-413F-82DC-5A338F759693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2770;p47">
              <a:extLst>
                <a:ext uri="{FF2B5EF4-FFF2-40B4-BE49-F238E27FC236}">
                  <a16:creationId xmlns:a16="http://schemas.microsoft.com/office/drawing/2014/main" id="{407D48A6-76EC-4BA6-86EA-9434D17439E3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74" name="Google Shape;2771;p47">
                <a:extLst>
                  <a:ext uri="{FF2B5EF4-FFF2-40B4-BE49-F238E27FC236}">
                    <a16:creationId xmlns:a16="http://schemas.microsoft.com/office/drawing/2014/main" id="{5905F157-7D98-40C8-B640-8637D735A3B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2772;p47">
                <a:extLst>
                  <a:ext uri="{FF2B5EF4-FFF2-40B4-BE49-F238E27FC236}">
                    <a16:creationId xmlns:a16="http://schemas.microsoft.com/office/drawing/2014/main" id="{1AB19422-1CA7-4A1E-87AF-DAB7DF62DC7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2773;p47">
                <a:extLst>
                  <a:ext uri="{FF2B5EF4-FFF2-40B4-BE49-F238E27FC236}">
                    <a16:creationId xmlns:a16="http://schemas.microsoft.com/office/drawing/2014/main" id="{D88216EB-B8BD-486F-97BB-80BFB69A3F11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2774;p47">
                <a:extLst>
                  <a:ext uri="{FF2B5EF4-FFF2-40B4-BE49-F238E27FC236}">
                    <a16:creationId xmlns:a16="http://schemas.microsoft.com/office/drawing/2014/main" id="{B2350FD6-BF3D-47A2-83CB-6DC95CDDA84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2775;p47">
                <a:extLst>
                  <a:ext uri="{FF2B5EF4-FFF2-40B4-BE49-F238E27FC236}">
                    <a16:creationId xmlns:a16="http://schemas.microsoft.com/office/drawing/2014/main" id="{B64D13EB-D8A8-4EF2-B3C4-EAED1FC6A4E9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2776;p47">
              <a:extLst>
                <a:ext uri="{FF2B5EF4-FFF2-40B4-BE49-F238E27FC236}">
                  <a16:creationId xmlns:a16="http://schemas.microsoft.com/office/drawing/2014/main" id="{64C413B0-072A-42D9-BFE3-9160D771AD81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777;p47">
              <a:extLst>
                <a:ext uri="{FF2B5EF4-FFF2-40B4-BE49-F238E27FC236}">
                  <a16:creationId xmlns:a16="http://schemas.microsoft.com/office/drawing/2014/main" id="{957A3D63-9621-4B01-8D94-AFDB3A138436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02825" y="764745"/>
            <a:ext cx="4596736" cy="23682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 Recognition?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080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989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QR Recognition</a:t>
            </a:r>
            <a:endParaRPr sz="3600"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 flipH="1">
            <a:off x="329184" y="1995750"/>
            <a:ext cx="128016" cy="45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" b="1" dirty="0"/>
              <a:t>1</a:t>
            </a:r>
            <a:endParaRPr sz="100" b="1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1281750" cy="9912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" b="1" dirty="0"/>
              <a:t>1</a:t>
            </a:r>
            <a:endParaRPr sz="100" b="1"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457200" y="1395982"/>
            <a:ext cx="8229600" cy="3278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QR code is Known as the Quick Response code.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Quick Response Code, is a two dimensional code used to record thousands of characters and numbers in a small image created.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717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A366-F7FF-8341-FE19-8F75CB6D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88198"/>
            <a:ext cx="8396344" cy="2248452"/>
          </a:xfrm>
        </p:spPr>
        <p:txBody>
          <a:bodyPr/>
          <a:lstStyle/>
          <a:p>
            <a:r>
              <a:rPr lang="en-US" sz="1600" dirty="0"/>
              <a:t>Version Information- it is directly connected with their dimensions and the amount of data which should be encoded.</a:t>
            </a:r>
          </a:p>
          <a:p>
            <a:r>
              <a:rPr lang="en-US" sz="1600" dirty="0"/>
              <a:t>Format Information-helps the scanning device to define the data format, encoded in the QR code.</a:t>
            </a:r>
          </a:p>
          <a:p>
            <a:r>
              <a:rPr lang="en-US" sz="1600" dirty="0"/>
              <a:t>Data and error correction keys-It has a capability to remain scannable even if it damaged.</a:t>
            </a:r>
          </a:p>
          <a:p>
            <a:r>
              <a:rPr lang="en-US" sz="1600" dirty="0"/>
              <a:t>Alignment patterns-allow the scanning device to define the possible perspective distortion of the QR code image</a:t>
            </a:r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6F4C8-DEC3-97EF-BE51-CD8FD256BA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3F863-CF0D-93FD-7037-42073D76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95" y="-94624"/>
            <a:ext cx="5333505" cy="24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1"/>
            <a:ext cx="5640900" cy="6989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Modules and Algorithm</a:t>
            </a:r>
            <a:endParaRPr sz="4000"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49007"/>
            <a:ext cx="5640900" cy="33790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W</a:t>
            </a:r>
            <a:r>
              <a:rPr lang="en" dirty="0"/>
              <a:t>e have used:-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Tkinter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IN" dirty="0" err="1"/>
              <a:t>MyQR</a:t>
            </a:r>
            <a:endParaRPr lang="en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Pyzbar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O</a:t>
            </a:r>
            <a:r>
              <a:rPr lang="en" dirty="0"/>
              <a:t>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IN" dirty="0"/>
              <a:t>O</a:t>
            </a:r>
            <a:r>
              <a:rPr lang="en" dirty="0"/>
              <a:t>pencv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989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Advantages</a:t>
            </a:r>
            <a:endParaRPr sz="3600"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 flipH="1">
            <a:off x="329184" y="1995750"/>
            <a:ext cx="128016" cy="45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" b="1" dirty="0"/>
              <a:t>1</a:t>
            </a:r>
            <a:endParaRPr sz="100" b="1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1281750" cy="9912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" b="1" dirty="0"/>
              <a:t>1</a:t>
            </a:r>
            <a:endParaRPr sz="100" b="1"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457200" y="1395982"/>
            <a:ext cx="8229600" cy="3278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Quick and more accurate attendance records.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Data is collected and stored automatically.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No need to maintain attendance sheet as the attendance are electronically stored in database.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It saves time ,cost, efforts and organization resources.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" sz="2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503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8E27-3775-86AE-A69C-DAAC25405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81045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D5A7-E6F2-2E65-E39D-984753A6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100" y="3604566"/>
            <a:ext cx="3361765" cy="1032084"/>
          </a:xfrm>
        </p:spPr>
        <p:txBody>
          <a:bodyPr/>
          <a:lstStyle/>
          <a:p>
            <a:r>
              <a:rPr lang="en-IN" dirty="0"/>
              <a:t>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87B56-68F7-D884-2F14-E89B11EE28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4F7B627B-E6EF-436B-4952-9BB4F6644E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254" y="0"/>
            <a:ext cx="5640900" cy="49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9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5BA0-0867-3C5B-B6C6-D59C7CD70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664" y="3563308"/>
            <a:ext cx="2570517" cy="1416300"/>
          </a:xfrm>
        </p:spPr>
        <p:txBody>
          <a:bodyPr/>
          <a:lstStyle/>
          <a:p>
            <a:r>
              <a:rPr lang="en-IN" dirty="0"/>
              <a:t>E-R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7C306-78CF-8FC5-EA36-92EC93165A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192" y="163892"/>
            <a:ext cx="5219756" cy="48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C08C-120F-FADE-64F4-4E8E01E2A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769" y="4163209"/>
            <a:ext cx="3212988" cy="856416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DA7A2-8683-187B-7D5E-06A07CEEB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84AD4-6975-0ECF-939D-D887EAA3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0" y="0"/>
            <a:ext cx="54003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02825" y="764745"/>
            <a:ext cx="4789930" cy="25151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7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302857" y="625098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21437" y="1494294"/>
            <a:ext cx="5217488" cy="17856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Attendance System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6D7C8C-C477-599E-0A7E-6E781F062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D1AC9-A2EE-83E9-6BA0-EBB46C21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8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672E43-BF67-2A2E-79D3-2AE2118EF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5E1EA-6BD9-8891-2C86-DFA9B500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4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A33C4E-88BA-ED6C-D98C-3244A79B01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08DF8-9A47-2049-A1DC-4614535A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1C2A5-205D-B84C-92BE-C703A9E56A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DB9FE-1FFC-CAD3-6C40-B6DC78674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9E6B5B-5DDD-C5D7-C4BC-58A301F64E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48E1F-A929-520B-C4D8-660CDDE5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87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02825" y="764745"/>
            <a:ext cx="4789930" cy="25151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89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053E-D51D-786D-35E2-203210C5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E9391-8EE6-A52E-971E-86B7B375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7428155" cy="26409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QR Code Based Smart Attendance System is the most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accurate.</a:t>
            </a:r>
          </a:p>
          <a:p>
            <a:pPr marL="11430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an efficient method to store the attendance in the smart phone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 wasting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DEE16-A9CA-3B01-FF75-D5BB90B3FA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938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us at: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hlinkClick r:id="rId3"/>
              </a:rPr>
              <a:t>malavvora5@gmail.com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hlinkClick r:id="rId4"/>
              </a:rPr>
              <a:t>khush9445@gmail.com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hlinkClick r:id="rId5"/>
              </a:rPr>
              <a:t>manavptl2124@gmail.com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38896" y="332785"/>
            <a:ext cx="4971261" cy="10723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Preface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16086" y="1578261"/>
            <a:ext cx="4512840" cy="33960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buFont typeface="Wingdings" panose="05000000000000000000" pitchFamily="2" charset="2"/>
              <a:buChar char="Ø"/>
            </a:pPr>
            <a:r>
              <a:rPr lang="en" dirty="0"/>
              <a:t>Abstract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" dirty="0"/>
              <a:t>Introduction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About QR Recognition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Modules and Algorithm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Advantages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Diagrams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Screenshots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Conclusion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6333-6D54-FFF1-B61A-A2848B20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CE75A-D197-2ADA-0270-FF096832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70616"/>
            <a:ext cx="8191825" cy="3066034"/>
          </a:xfrm>
        </p:spPr>
        <p:txBody>
          <a:bodyPr/>
          <a:lstStyle/>
          <a:p>
            <a:r>
              <a:rPr lang="en-US" dirty="0"/>
              <a:t>The project is a system that takes down student's attendance using QR Code.</a:t>
            </a:r>
          </a:p>
          <a:p>
            <a:r>
              <a:rPr lang="en-US" dirty="0"/>
              <a:t>We provide an unique QR code to the student.</a:t>
            </a:r>
          </a:p>
          <a:p>
            <a:r>
              <a:rPr lang="en-US" dirty="0"/>
              <a:t>Each QR code represents a unique id of students.</a:t>
            </a:r>
          </a:p>
          <a:p>
            <a:r>
              <a:rPr lang="en-US" dirty="0"/>
              <a:t>Students just have to scan their QR code using  scanner and the system notes down their attendance as per dates and time.</a:t>
            </a:r>
          </a:p>
          <a:p>
            <a:r>
              <a:rPr lang="en-US" dirty="0"/>
              <a:t>System then stores all the student's attendance records and generates defaulter list.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8CDCC-9109-7040-4508-809B58462A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263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989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 flipH="1">
            <a:off x="329184" y="1995750"/>
            <a:ext cx="128016" cy="45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" b="1" dirty="0"/>
              <a:t>1</a:t>
            </a:r>
            <a:endParaRPr sz="100" b="1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1281750" cy="9912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" b="1" dirty="0"/>
              <a:t>1</a:t>
            </a:r>
            <a:endParaRPr sz="100" b="1"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457200" y="1395982"/>
            <a:ext cx="8229600" cy="3278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Nowadays, taking attendance manually by using paper and pen was one approach we used even we knew the process seems slow and unproductive.</a:t>
            </a:r>
            <a:endParaRPr lang="en" sz="24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/>
              <a:t>This growth in electronic transactions results in great demand for fast and accurate user identification and authentication. 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989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 flipH="1">
            <a:off x="329184" y="1995750"/>
            <a:ext cx="128016" cy="457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" b="1" dirty="0"/>
              <a:t>1</a:t>
            </a:r>
            <a:endParaRPr sz="100" b="1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1281750" cy="9912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" b="1" dirty="0"/>
              <a:t>1</a:t>
            </a:r>
            <a:endParaRPr sz="100" b="1"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457200" y="1395982"/>
            <a:ext cx="8229600" cy="3278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/>
              <a:t>In </a:t>
            </a:r>
            <a:r>
              <a:rPr lang="en" sz="2400"/>
              <a:t>this project, </a:t>
            </a:r>
            <a:r>
              <a:rPr lang="en" sz="2400" dirty="0"/>
              <a:t>we propose a system that takes the attendance of student for classroom lecture. Our system takes the attendance automatically using QR recognition.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This system is a web based system under the supervision of lecturers to generate the QR Code and to collect data of the attendance.</a:t>
            </a: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9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F54B-69EB-E30C-E323-FACEA07B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D20F-89A5-C471-6449-08DCB1C9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960"/>
            <a:ext cx="8229600" cy="3049790"/>
          </a:xfrm>
        </p:spPr>
        <p:txBody>
          <a:bodyPr/>
          <a:lstStyle/>
          <a:p>
            <a:r>
              <a:rPr lang="en-US" dirty="0"/>
              <a:t>Record of students attendance are done manually by using attendance sheet during class session.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attendance sheet could be lost.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 overcome this problem, we came up with the technology called QR based smart attendance system.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4C5B2-9021-DB78-5167-80847DE01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246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6C76-B68D-78A2-7EA5-B6FDD9C7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F14EF-14D7-77A0-7B0B-88C24DF9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95750"/>
            <a:ext cx="8267252" cy="2640900"/>
          </a:xfrm>
        </p:spPr>
        <p:txBody>
          <a:bodyPr/>
          <a:lstStyle/>
          <a:p>
            <a:r>
              <a:rPr lang="en-US" dirty="0"/>
              <a:t>To design an efficient computerized attendance system to be used for lecturers, students.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 implement the system to facilitate the lecturers managing student's attendance.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678D8-0C8D-DBB6-0320-03177F622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39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7362-7A1E-67E7-A563-E7C7077B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C376-2E28-C51F-A5B2-E5B67F9B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95750"/>
            <a:ext cx="7933765" cy="2640900"/>
          </a:xfrm>
        </p:spPr>
        <p:txBody>
          <a:bodyPr/>
          <a:lstStyle/>
          <a:p>
            <a:r>
              <a:rPr lang="en-US" dirty="0"/>
              <a:t>The system able to manage student attendance record efficiently.</a:t>
            </a:r>
          </a:p>
          <a:p>
            <a:r>
              <a:rPr lang="en-US" dirty="0"/>
              <a:t>The system able to facilitate lecturers to collect data and information.</a:t>
            </a:r>
          </a:p>
          <a:p>
            <a:r>
              <a:rPr lang="en-US" dirty="0"/>
              <a:t> The system notifies the attendance record for parents effectively.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1156A-A704-03A3-1F14-C89CCF7134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89725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573</Words>
  <Application>Microsoft Office PowerPoint</Application>
  <PresentationFormat>On-screen Show (16:9)</PresentationFormat>
  <Paragraphs>109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Raleway Thin</vt:lpstr>
      <vt:lpstr>Wingdings</vt:lpstr>
      <vt:lpstr>Arial</vt:lpstr>
      <vt:lpstr>Barlow</vt:lpstr>
      <vt:lpstr>Times New Roman</vt:lpstr>
      <vt:lpstr>Barlow Light</vt:lpstr>
      <vt:lpstr>Gaoler template</vt:lpstr>
      <vt:lpstr>HELLO!</vt:lpstr>
      <vt:lpstr>Smart Attendance System</vt:lpstr>
      <vt:lpstr>Preface</vt:lpstr>
      <vt:lpstr>Abstract</vt:lpstr>
      <vt:lpstr>Introduction</vt:lpstr>
      <vt:lpstr>Introduction</vt:lpstr>
      <vt:lpstr>Problem Statement</vt:lpstr>
      <vt:lpstr>Objectives</vt:lpstr>
      <vt:lpstr>Expected Result</vt:lpstr>
      <vt:lpstr>QR Recognition?</vt:lpstr>
      <vt:lpstr>QR Recognition</vt:lpstr>
      <vt:lpstr>PowerPoint Presentation</vt:lpstr>
      <vt:lpstr>Modules and Algorithm</vt:lpstr>
      <vt:lpstr>Advantages</vt:lpstr>
      <vt:lpstr>Diagrams</vt:lpstr>
      <vt:lpstr>Flow Chart</vt:lpstr>
      <vt:lpstr>E-R Diagram</vt:lpstr>
      <vt:lpstr>Use Case Diagram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System</dc:title>
  <dc:creator>poojan barot</dc:creator>
  <cp:lastModifiedBy>Malav Vora</cp:lastModifiedBy>
  <cp:revision>28</cp:revision>
  <dcterms:modified xsi:type="dcterms:W3CDTF">2023-04-24T05:40:58Z</dcterms:modified>
</cp:coreProperties>
</file>