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58" r:id="rId6"/>
    <p:sldId id="261" r:id="rId7"/>
    <p:sldId id="262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5B47-E7A0-23D8-4212-F1601C3A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C0271-CE2E-D70E-24B8-CC2486E27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A1486-4FC7-F7A3-89F7-50374673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087E-86E3-7BFA-72F6-7C411B60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3E49-CDB9-8E7F-4CA2-5A97CF0C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5418-F37E-FDDE-F55B-297F174C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657A-E8B3-DED3-8410-143856D2D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2829-1D66-D65B-F4D4-7882F3F6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6976-76B4-5026-06A8-B2C269C9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0BD9-B840-2433-42AD-75B929B8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37AB5-DB91-5000-2582-2A2ECA649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31E56-AE16-9969-4404-E71669F40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970B-5D9C-A6DB-F32B-4A0E12FA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F084-6BCB-07C7-80F5-B07BF3D7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B7A3-5B79-2D7A-53DA-E26FD1E0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4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E89A-9C47-E817-011E-51AD783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C09F-FB14-EEC2-21B0-AE64892A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6AC2-79C9-30DA-72E6-A048D55E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6CB6-DD90-8CF7-D7EB-572107F2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7A75-F318-0FAF-7F6A-C7C7FDC3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0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58C1-0472-5836-3E94-D5C1630C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A29DB-1FBC-8D13-0C5E-A9D05DDDF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C1E3-8D5C-6989-A2B5-70612504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558C-0425-D99D-EB37-D95046CE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C7E2-D778-5E46-3256-7879BB06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71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E3A4-BA23-06A2-A762-7FE793DB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D5F9-3750-749B-20DD-CB7DCCE45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06FF-B07A-5671-ED0C-2629EA7E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9B34A-195C-EF09-0994-68AD236A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47B5D-D8CE-3B3D-1279-1E6936B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A6AD5-CEB1-4167-692C-594FD461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5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500B-8FE7-9E98-DC38-BF34C59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265E-DE13-1135-D9BB-BE2AF065D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3BB50-4A47-1E25-540A-B98B4EFE1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59C9B-5750-F36B-4201-7B299E507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2B90F-346A-4832-7EFD-A5D2DEF9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EDCA7-AE2D-59D8-956C-AF61814D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EB860-6C93-1BB9-203A-25C83436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DF5C-255D-38D7-46D8-370615CC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924-D15D-5BD0-FB6A-5E32C8FD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8DE5-6A71-6E65-4B25-C40E4D68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FCD78-922C-EB95-8060-848FFE20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55E0C-C968-73A4-5B89-19C9FE50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9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68642-8E94-12AE-D7D9-A4A71A0F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A59A8-E48D-5DD6-70B9-C31713C7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76C56-BE6F-74C6-E6CF-E757AF05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566B-12B2-F060-110F-4B328A08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DACE-700E-C250-859F-88AF73BC9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66005-A87E-0B08-6183-27CD9B491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576D-D70C-4B96-CDF0-AE29B777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7A3A3-5945-227E-46CB-E73B5E9D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AE981-8B59-D223-656E-1AE952B4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7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2F95-181E-A084-D365-4CB15B69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E77B1-DB1F-A5B4-A708-026225E3B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71365-0CDF-DDD7-E065-CF3D584A5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0F24A-7675-0E70-402F-8E04E4C9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704E9-C398-1412-842D-47B74AE9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AC492-4F31-8B89-9449-E9DC3C8A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6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0DED6-92F7-AC83-4462-3A6E9649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2C02-4CDB-98FC-03E9-5A676B04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2153-2725-DDDA-AAAD-4998E488E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487B-FCE3-4FF0-9251-0B055FCD5948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281C-D188-D527-B6E2-5B80F2D5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B606-BFA0-E4C2-CE9E-5FFA336E1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240A-5E7A-426C-8289-C093914C8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9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3342F-4C7B-208F-24A2-2914DA362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  <a:latin typeface="Californian FB" panose="0207040306080B030204" pitchFamily="18" charset="0"/>
              </a:rPr>
              <a:t>Electro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64629-096C-EAC3-13B3-971C4174C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R. Shyam</a:t>
            </a:r>
          </a:p>
          <a:p>
            <a:pPr algn="r"/>
            <a:r>
              <a:rPr lang="en-IN" dirty="0"/>
              <a:t>19001177</a:t>
            </a:r>
          </a:p>
          <a:p>
            <a:pPr algn="l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6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B91C-BF56-5947-7E6F-BB8E9CEE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56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B91C-BF56-5947-7E6F-BB8E9CE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fornian FB" panose="0207040306080B03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5C7B-197A-3C83-7E75-ECBFBAE6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 will provide an online ecommerce website </a:t>
            </a:r>
          </a:p>
          <a:p>
            <a:r>
              <a:rPr lang="en-US" dirty="0"/>
              <a:t>It have various electronic gadgets like watch, phones, laptops and tablet. </a:t>
            </a:r>
          </a:p>
          <a:p>
            <a:r>
              <a:rPr lang="en-US" dirty="0"/>
              <a:t>It will show reviews.</a:t>
            </a:r>
          </a:p>
          <a:p>
            <a:r>
              <a:rPr lang="en-US" dirty="0"/>
              <a:t>It have a 2 modules user and admin.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81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B91C-BF56-5947-7E6F-BB8E9CEE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2675" cy="1330325"/>
          </a:xfrm>
        </p:spPr>
        <p:txBody>
          <a:bodyPr/>
          <a:lstStyle/>
          <a:p>
            <a:pPr algn="ctr"/>
            <a:r>
              <a:rPr lang="en-IN" dirty="0">
                <a:latin typeface="Californian FB" panose="0207040306080B030204" pitchFamily="18" charset="0"/>
              </a:rPr>
              <a:t>Flowchart</a:t>
            </a:r>
          </a:p>
        </p:txBody>
      </p:sp>
      <p:pic>
        <p:nvPicPr>
          <p:cNvPr id="5" name="Picture 4" descr="A picture containing diagram, screenshot, line, plan&#10;&#10;Description automatically generated">
            <a:extLst>
              <a:ext uri="{FF2B5EF4-FFF2-40B4-BE49-F238E27FC236}">
                <a16:creationId xmlns:a16="http://schemas.microsoft.com/office/drawing/2014/main" id="{E2FAA7CD-B421-73BF-724D-DC519F26F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72" y="1326204"/>
            <a:ext cx="7826853" cy="55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6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B91C-BF56-5947-7E6F-BB8E9CEE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7B704-B736-BCF4-3B61-7004EDB6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49459"/>
            <a:ext cx="6780700" cy="535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4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B91C-BF56-5947-7E6F-BB8E9CE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fornian FB" panose="0207040306080B030204" pitchFamily="18" charset="0"/>
              </a:rPr>
              <a:t>User Home Page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5677CA-55F7-60E2-8E2B-D9739FA59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06" y="1690688"/>
            <a:ext cx="7933762" cy="42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8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B91C-BF56-5947-7E6F-BB8E9CE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fornian FB" panose="0207040306080B030204" pitchFamily="18" charset="0"/>
              </a:rPr>
              <a:t>Details</a:t>
            </a:r>
          </a:p>
        </p:txBody>
      </p:sp>
      <p:pic>
        <p:nvPicPr>
          <p:cNvPr id="5" name="Picture 4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1FEE8163-A128-65A7-9CE3-722E1C167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402080"/>
            <a:ext cx="8725647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1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B91C-BF56-5947-7E6F-BB8E9CE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fornian FB" panose="0207040306080B030204" pitchFamily="18" charset="0"/>
              </a:rPr>
              <a:t>Cart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6255C0-35AF-D88D-FEE4-5CEBC8205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1381760"/>
            <a:ext cx="9185536" cy="48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2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B91C-BF56-5947-7E6F-BB8E9CE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fornian FB" panose="0207040306080B030204" pitchFamily="18" charset="0"/>
              </a:rPr>
              <a:t>Profile Page</a:t>
            </a:r>
          </a:p>
        </p:txBody>
      </p:sp>
      <p:pic>
        <p:nvPicPr>
          <p:cNvPr id="5" name="Picture 4" descr="A picture containing text, human face, screenshot, computer&#10;&#10;Description automatically generated">
            <a:extLst>
              <a:ext uri="{FF2B5EF4-FFF2-40B4-BE49-F238E27FC236}">
                <a16:creationId xmlns:a16="http://schemas.microsoft.com/office/drawing/2014/main" id="{BEC64E9A-F719-F41B-3721-8B0FF6BA8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88" y="1562100"/>
            <a:ext cx="903642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9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B91C-BF56-5947-7E6F-BB8E9CE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fornian FB" panose="0207040306080B030204" pitchFamily="18" charset="0"/>
              </a:rPr>
              <a:t>Admin Flow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B5B82BC-17BD-4739-C868-62371950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69" y="1359852"/>
            <a:ext cx="9359751" cy="49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5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Californian FB</vt:lpstr>
      <vt:lpstr>Office Theme</vt:lpstr>
      <vt:lpstr>Electro </vt:lpstr>
      <vt:lpstr>Introduction</vt:lpstr>
      <vt:lpstr>Flowchart</vt:lpstr>
      <vt:lpstr>Login Page </vt:lpstr>
      <vt:lpstr>User Home Page</vt:lpstr>
      <vt:lpstr>Details</vt:lpstr>
      <vt:lpstr>Cart</vt:lpstr>
      <vt:lpstr>Profile Page</vt:lpstr>
      <vt:lpstr>Admin 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 </dc:title>
  <dc:creator>Shyam R</dc:creator>
  <cp:lastModifiedBy>Shyam R</cp:lastModifiedBy>
  <cp:revision>5</cp:revision>
  <dcterms:created xsi:type="dcterms:W3CDTF">2023-05-09T04:41:19Z</dcterms:created>
  <dcterms:modified xsi:type="dcterms:W3CDTF">2023-05-13T14:13:47Z</dcterms:modified>
</cp:coreProperties>
</file>