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4"/>
  </p:notesMasterIdLst>
  <p:sldIdLst>
    <p:sldId id="256" r:id="rId2"/>
    <p:sldId id="259" r:id="rId3"/>
    <p:sldId id="257"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7" r:id="rId20"/>
    <p:sldId id="278"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94660"/>
  </p:normalViewPr>
  <p:slideViewPr>
    <p:cSldViewPr>
      <p:cViewPr varScale="1">
        <p:scale>
          <a:sx n="68" d="100"/>
          <a:sy n="68" d="100"/>
        </p:scale>
        <p:origin x="-1464" y="43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9597A-3999-423B-BD4F-760E54ED33A7}" type="datetimeFigureOut">
              <a:rPr lang="en-US" smtClean="0"/>
              <a:pPr/>
              <a:t>3/31/2021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DC703-DE5F-44BC-B390-F64FC80F021B}" type="slidenum">
              <a:rPr lang="en-US" smtClean="0"/>
              <a:pPr/>
              <a:t>‹#›</a:t>
            </a:fld>
            <a:endParaRPr lang="en-US"/>
          </a:p>
        </p:txBody>
      </p:sp>
    </p:spTree>
    <p:extLst>
      <p:ext uri="{BB962C8B-B14F-4D97-AF65-F5344CB8AC3E}">
        <p14:creationId xmlns="" xmlns:p14="http://schemas.microsoft.com/office/powerpoint/2010/main" val="213441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3/31/2021</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1600200"/>
            <a:ext cx="7696200" cy="3886199"/>
          </a:xfrm>
        </p:spPr>
        <p:txBody>
          <a:bodyPr>
            <a:normAutofit lnSpcReduction="10000"/>
          </a:bodyPr>
          <a:lstStyle/>
          <a:p>
            <a:pPr algn="ctr"/>
            <a:endParaRPr lang="en-US" sz="3200" dirty="0" smtClean="0"/>
          </a:p>
          <a:p>
            <a:pPr algn="ctr"/>
            <a:r>
              <a:rPr lang="en-US" sz="3200" dirty="0" smtClean="0"/>
              <a:t>Topic-Property </a:t>
            </a:r>
            <a:r>
              <a:rPr lang="en-US" sz="3200" dirty="0"/>
              <a:t>Finder Application </a:t>
            </a:r>
            <a:endParaRPr lang="en-US" sz="3200" dirty="0" smtClean="0"/>
          </a:p>
          <a:p>
            <a:pPr algn="just"/>
            <a:endParaRPr lang="en-US" sz="2400" dirty="0"/>
          </a:p>
          <a:p>
            <a:pPr algn="just"/>
            <a:endParaRPr lang="en-US" sz="2400" dirty="0"/>
          </a:p>
          <a:p>
            <a:pPr algn="just"/>
            <a:endParaRPr lang="en-US" sz="2400" dirty="0" smtClean="0"/>
          </a:p>
          <a:p>
            <a:pPr algn="just"/>
            <a:endParaRPr lang="en-US" sz="2400" dirty="0"/>
          </a:p>
          <a:p>
            <a:pPr algn="just"/>
            <a:r>
              <a:rPr lang="en-US" sz="2400" dirty="0" smtClean="0"/>
              <a:t>2130-Pranav Vispute</a:t>
            </a:r>
          </a:p>
          <a:p>
            <a:pPr algn="just"/>
            <a:r>
              <a:rPr lang="en-US" sz="2400" dirty="0"/>
              <a:t>2115-PANCHVISHE SHYAM SIDDESHWAR</a:t>
            </a:r>
          </a:p>
        </p:txBody>
      </p:sp>
      <p:sp>
        <p:nvSpPr>
          <p:cNvPr id="3" name="Title 2"/>
          <p:cNvSpPr>
            <a:spLocks noGrp="1"/>
          </p:cNvSpPr>
          <p:nvPr>
            <p:ph type="ctrTitle"/>
          </p:nvPr>
        </p:nvSpPr>
        <p:spPr>
          <a:xfrm>
            <a:off x="838200" y="381001"/>
            <a:ext cx="7175351" cy="1143000"/>
          </a:xfrm>
        </p:spPr>
        <p:txBody>
          <a:bodyPr/>
          <a:lstStyle/>
          <a:p>
            <a:pPr marL="182880" indent="0" algn="ctr">
              <a:buNone/>
            </a:pPr>
            <a:r>
              <a:rPr lang="en-US" dirty="0" smtClean="0"/>
              <a:t>Group-62</a:t>
            </a:r>
            <a:endParaRPr lang="en-US" dirty="0"/>
          </a:p>
        </p:txBody>
      </p:sp>
    </p:spTree>
    <p:extLst>
      <p:ext uri="{BB962C8B-B14F-4D97-AF65-F5344CB8AC3E}">
        <p14:creationId xmlns="" xmlns:p14="http://schemas.microsoft.com/office/powerpoint/2010/main" val="70490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295400"/>
            <a:ext cx="7239001"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457200"/>
            <a:ext cx="6477000" cy="584775"/>
          </a:xfrm>
          <a:prstGeom prst="rect">
            <a:avLst/>
          </a:prstGeom>
          <a:noFill/>
        </p:spPr>
        <p:txBody>
          <a:bodyPr wrap="square" rtlCol="0">
            <a:spAutoFit/>
          </a:bodyPr>
          <a:lstStyle/>
          <a:p>
            <a:pPr algn="ctr"/>
            <a:r>
              <a:rPr lang="en-US" sz="3200" dirty="0" smtClean="0"/>
              <a:t>Post Property </a:t>
            </a:r>
            <a:endParaRPr lang="en-US" sz="3200" dirty="0"/>
          </a:p>
        </p:txBody>
      </p:sp>
    </p:spTree>
    <p:extLst>
      <p:ext uri="{BB962C8B-B14F-4D97-AF65-F5344CB8AC3E}">
        <p14:creationId xmlns="" xmlns:p14="http://schemas.microsoft.com/office/powerpoint/2010/main" val="237553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47800" y="2714624"/>
            <a:ext cx="6553200" cy="30003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1219200"/>
            <a:ext cx="6629400" cy="584775"/>
          </a:xfrm>
          <a:prstGeom prst="rect">
            <a:avLst/>
          </a:prstGeom>
          <a:noFill/>
        </p:spPr>
        <p:txBody>
          <a:bodyPr wrap="square" rtlCol="0">
            <a:spAutoFit/>
          </a:bodyPr>
          <a:lstStyle/>
          <a:p>
            <a:pPr algn="ctr"/>
            <a:r>
              <a:rPr lang="en-US" sz="3200" dirty="0" smtClean="0"/>
              <a:t>Sort By Rent And Sell</a:t>
            </a:r>
            <a:endParaRPr lang="en-US" sz="3200" dirty="0"/>
          </a:p>
        </p:txBody>
      </p:sp>
    </p:spTree>
    <p:extLst>
      <p:ext uri="{BB962C8B-B14F-4D97-AF65-F5344CB8AC3E}">
        <p14:creationId xmlns="" xmlns:p14="http://schemas.microsoft.com/office/powerpoint/2010/main" val="163461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7036" y="3581400"/>
            <a:ext cx="3352800" cy="31581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3" name="Picture 5" descr="E:\Project_CDAC\Images\UserLoginSrc.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86400" y="3581400"/>
            <a:ext cx="3498363" cy="3048000"/>
          </a:xfrm>
          <a:prstGeom prst="rect">
            <a:avLst/>
          </a:prstGeom>
          <a:noFill/>
          <a:extLst>
            <a:ext uri="{909E8E84-426E-40DD-AFC4-6F175D3DCCD1}">
              <a14:hiddenFill xmlns="" xmlns:a14="http://schemas.microsoft.com/office/drawing/2010/main">
                <a:solidFill>
                  <a:srgbClr val="FFFFFF"/>
                </a:solidFill>
              </a14:hiddenFill>
            </a:ext>
          </a:extLst>
        </p:spPr>
      </p:pic>
      <p:pic>
        <p:nvPicPr>
          <p:cNvPr id="7174" name="Picture 6" descr="E:\Project_CDAC\Images\OwnerLoginSrc.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19400" y="1226127"/>
            <a:ext cx="3267224" cy="235527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2662312" y="443345"/>
            <a:ext cx="3581400" cy="584775"/>
          </a:xfrm>
          <a:prstGeom prst="rect">
            <a:avLst/>
          </a:prstGeom>
          <a:noFill/>
        </p:spPr>
        <p:txBody>
          <a:bodyPr wrap="square" rtlCol="0">
            <a:spAutoFit/>
          </a:bodyPr>
          <a:lstStyle/>
          <a:p>
            <a:pPr algn="ctr"/>
            <a:r>
              <a:rPr lang="en-US" sz="3200" dirty="0" smtClean="0"/>
              <a:t>Login </a:t>
            </a:r>
            <a:endParaRPr lang="en-US" sz="3200" dirty="0"/>
          </a:p>
        </p:txBody>
      </p:sp>
    </p:spTree>
    <p:extLst>
      <p:ext uri="{BB962C8B-B14F-4D97-AF65-F5344CB8AC3E}">
        <p14:creationId xmlns="" xmlns:p14="http://schemas.microsoft.com/office/powerpoint/2010/main" val="331163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2819400"/>
            <a:ext cx="7960776" cy="3224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1143000"/>
            <a:ext cx="7086600" cy="584775"/>
          </a:xfrm>
          <a:prstGeom prst="rect">
            <a:avLst/>
          </a:prstGeom>
          <a:noFill/>
        </p:spPr>
        <p:txBody>
          <a:bodyPr wrap="square" rtlCol="0">
            <a:spAutoFit/>
          </a:bodyPr>
          <a:lstStyle/>
          <a:p>
            <a:pPr algn="ctr"/>
            <a:r>
              <a:rPr lang="en-US" sz="3200" dirty="0" smtClean="0"/>
              <a:t>City Card to Property</a:t>
            </a:r>
            <a:endParaRPr lang="en-US" sz="3200" dirty="0"/>
          </a:p>
        </p:txBody>
      </p:sp>
    </p:spTree>
    <p:extLst>
      <p:ext uri="{BB962C8B-B14F-4D97-AF65-F5344CB8AC3E}">
        <p14:creationId xmlns="" xmlns:p14="http://schemas.microsoft.com/office/powerpoint/2010/main" val="94554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6593" y="1600200"/>
            <a:ext cx="5429250" cy="481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457200"/>
            <a:ext cx="5943600" cy="584775"/>
          </a:xfrm>
          <a:prstGeom prst="rect">
            <a:avLst/>
          </a:prstGeom>
          <a:noFill/>
        </p:spPr>
        <p:txBody>
          <a:bodyPr wrap="square" rtlCol="0">
            <a:spAutoFit/>
          </a:bodyPr>
          <a:lstStyle/>
          <a:p>
            <a:pPr algn="ctr"/>
            <a:r>
              <a:rPr lang="en-US" sz="3200" dirty="0" smtClean="0"/>
              <a:t>Display Property</a:t>
            </a:r>
            <a:endParaRPr lang="en-US" sz="3200" dirty="0"/>
          </a:p>
        </p:txBody>
      </p:sp>
    </p:spTree>
    <p:extLst>
      <p:ext uri="{BB962C8B-B14F-4D97-AF65-F5344CB8AC3E}">
        <p14:creationId xmlns="" xmlns:p14="http://schemas.microsoft.com/office/powerpoint/2010/main" val="94350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3200400"/>
            <a:ext cx="8816124" cy="313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1143000"/>
            <a:ext cx="7391400" cy="584775"/>
          </a:xfrm>
          <a:prstGeom prst="rect">
            <a:avLst/>
          </a:prstGeom>
          <a:noFill/>
        </p:spPr>
        <p:txBody>
          <a:bodyPr wrap="square" rtlCol="0">
            <a:spAutoFit/>
          </a:bodyPr>
          <a:lstStyle/>
          <a:p>
            <a:pPr algn="ctr"/>
            <a:r>
              <a:rPr lang="en-US" sz="3200" dirty="0" smtClean="0"/>
              <a:t>Admin Dashboard</a:t>
            </a:r>
            <a:endParaRPr lang="en-US" sz="3200" dirty="0"/>
          </a:p>
        </p:txBody>
      </p:sp>
    </p:spTree>
    <p:extLst>
      <p:ext uri="{BB962C8B-B14F-4D97-AF65-F5344CB8AC3E}">
        <p14:creationId xmlns="" xmlns:p14="http://schemas.microsoft.com/office/powerpoint/2010/main" val="315419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4800600"/>
            <a:ext cx="82296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descr="E:\Project_CDAC\Images\UserListInAdmindashboard.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2057400"/>
            <a:ext cx="8191126" cy="21755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685800" y="762000"/>
            <a:ext cx="7924800" cy="1077218"/>
          </a:xfrm>
          <a:prstGeom prst="rect">
            <a:avLst/>
          </a:prstGeom>
          <a:noFill/>
        </p:spPr>
        <p:txBody>
          <a:bodyPr wrap="square" rtlCol="0">
            <a:spAutoFit/>
          </a:bodyPr>
          <a:lstStyle/>
          <a:p>
            <a:pPr algn="ctr"/>
            <a:r>
              <a:rPr lang="en-US" sz="3200" dirty="0" smtClean="0"/>
              <a:t>List Of User And owner in Admin Dashboard</a:t>
            </a:r>
            <a:endParaRPr lang="en-US" sz="3200" dirty="0"/>
          </a:p>
        </p:txBody>
      </p:sp>
    </p:spTree>
    <p:extLst>
      <p:ext uri="{BB962C8B-B14F-4D97-AF65-F5344CB8AC3E}">
        <p14:creationId xmlns="" xmlns:p14="http://schemas.microsoft.com/office/powerpoint/2010/main" val="372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roject_CDAC\Images\DatabaseScreenShort\desc_admin.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1" y="2728913"/>
            <a:ext cx="6781800" cy="23764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762000" y="990600"/>
            <a:ext cx="8001000" cy="584775"/>
          </a:xfrm>
          <a:prstGeom prst="rect">
            <a:avLst/>
          </a:prstGeom>
          <a:noFill/>
        </p:spPr>
        <p:txBody>
          <a:bodyPr wrap="square" rtlCol="0">
            <a:spAutoFit/>
          </a:bodyPr>
          <a:lstStyle/>
          <a:p>
            <a:pPr algn="ctr"/>
            <a:r>
              <a:rPr lang="en-US" sz="3200" dirty="0" smtClean="0"/>
              <a:t>Admin Table</a:t>
            </a:r>
            <a:endParaRPr lang="en-US" sz="3200" dirty="0"/>
          </a:p>
        </p:txBody>
      </p:sp>
    </p:spTree>
    <p:extLst>
      <p:ext uri="{BB962C8B-B14F-4D97-AF65-F5344CB8AC3E}">
        <p14:creationId xmlns="" xmlns:p14="http://schemas.microsoft.com/office/powerpoint/2010/main" val="3321212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Project_CDAC\Images\DatabaseScreenShort\desc_us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2519363"/>
            <a:ext cx="7620000" cy="296703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447800" y="1219200"/>
            <a:ext cx="6248400" cy="584775"/>
          </a:xfrm>
          <a:prstGeom prst="rect">
            <a:avLst/>
          </a:prstGeom>
          <a:noFill/>
        </p:spPr>
        <p:txBody>
          <a:bodyPr wrap="square" rtlCol="0">
            <a:spAutoFit/>
          </a:bodyPr>
          <a:lstStyle/>
          <a:p>
            <a:pPr algn="ctr"/>
            <a:r>
              <a:rPr lang="en-US" sz="3200" dirty="0" smtClean="0"/>
              <a:t>User Table</a:t>
            </a:r>
            <a:endParaRPr lang="en-US" sz="3200" dirty="0"/>
          </a:p>
        </p:txBody>
      </p:sp>
    </p:spTree>
    <p:extLst>
      <p:ext uri="{BB962C8B-B14F-4D97-AF65-F5344CB8AC3E}">
        <p14:creationId xmlns="" xmlns:p14="http://schemas.microsoft.com/office/powerpoint/2010/main" val="238118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Project_CDAC\Images\DatabaseScreenShort\desc_own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7138" y="2486025"/>
            <a:ext cx="6688137" cy="188595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524000" y="1295400"/>
            <a:ext cx="6248400" cy="584775"/>
          </a:xfrm>
          <a:prstGeom prst="rect">
            <a:avLst/>
          </a:prstGeom>
          <a:noFill/>
        </p:spPr>
        <p:txBody>
          <a:bodyPr wrap="square" rtlCol="0">
            <a:spAutoFit/>
          </a:bodyPr>
          <a:lstStyle/>
          <a:p>
            <a:pPr algn="ctr"/>
            <a:r>
              <a:rPr lang="en-US" sz="3200" dirty="0" smtClean="0"/>
              <a:t>Owner Table</a:t>
            </a:r>
            <a:endParaRPr lang="en-US" sz="3200" dirty="0"/>
          </a:p>
        </p:txBody>
      </p:sp>
    </p:spTree>
    <p:extLst>
      <p:ext uri="{BB962C8B-B14F-4D97-AF65-F5344CB8AC3E}">
        <p14:creationId xmlns="" xmlns:p14="http://schemas.microsoft.com/office/powerpoint/2010/main" val="73334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marL="45720" indent="0" algn="ctr">
              <a:buNone/>
            </a:pPr>
            <a:r>
              <a:rPr lang="en-US" sz="4400" dirty="0" smtClean="0"/>
              <a:t>Objective</a:t>
            </a:r>
          </a:p>
          <a:p>
            <a:pPr marL="45720" indent="0" algn="ctr">
              <a:buNone/>
            </a:pPr>
            <a:endParaRPr lang="en-US" sz="4400" dirty="0" smtClean="0"/>
          </a:p>
          <a:p>
            <a:pPr>
              <a:buFont typeface="Courier New" pitchFamily="49" charset="0"/>
              <a:buChar char="o"/>
            </a:pPr>
            <a:endParaRPr lang="en-US" sz="2400" dirty="0" smtClean="0"/>
          </a:p>
          <a:p>
            <a:pPr>
              <a:buFont typeface="Courier New" pitchFamily="49" charset="0"/>
              <a:buChar char="o"/>
            </a:pPr>
            <a:r>
              <a:rPr lang="en-US" sz="2400" dirty="0" smtClean="0"/>
              <a:t>Non Commercial property for Rent</a:t>
            </a:r>
          </a:p>
          <a:p>
            <a:pPr>
              <a:buFont typeface="Courier New" pitchFamily="49" charset="0"/>
              <a:buChar char="o"/>
            </a:pPr>
            <a:r>
              <a:rPr lang="en-US" sz="2400" dirty="0" smtClean="0"/>
              <a:t>Sell Non Commercial</a:t>
            </a:r>
          </a:p>
          <a:p>
            <a:pPr>
              <a:buFont typeface="Courier New" pitchFamily="49" charset="0"/>
              <a:buChar char="o"/>
            </a:pPr>
            <a:r>
              <a:rPr lang="en-US" sz="2400" dirty="0" smtClean="0"/>
              <a:t>Buy Property </a:t>
            </a:r>
          </a:p>
          <a:p>
            <a:pPr marL="45720" indent="0">
              <a:buNone/>
            </a:pPr>
            <a:endParaRPr lang="en-US" sz="2400" dirty="0" smtClean="0"/>
          </a:p>
          <a:p>
            <a:pPr marL="45720" indent="0" algn="ctr">
              <a:buNone/>
            </a:pPr>
            <a:endParaRPr lang="en-US" sz="2400" dirty="0"/>
          </a:p>
        </p:txBody>
      </p:sp>
    </p:spTree>
    <p:extLst>
      <p:ext uri="{BB962C8B-B14F-4D97-AF65-F5344CB8AC3E}">
        <p14:creationId xmlns="" xmlns:p14="http://schemas.microsoft.com/office/powerpoint/2010/main" val="324974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Project_CDAC\Images\DatabaseScreenShort\desc_property_detail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819274"/>
            <a:ext cx="8077199" cy="41243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371600" y="533400"/>
            <a:ext cx="6400800" cy="584775"/>
          </a:xfrm>
          <a:prstGeom prst="rect">
            <a:avLst/>
          </a:prstGeom>
          <a:noFill/>
        </p:spPr>
        <p:txBody>
          <a:bodyPr wrap="square" rtlCol="0">
            <a:spAutoFit/>
          </a:bodyPr>
          <a:lstStyle/>
          <a:p>
            <a:pPr algn="ctr"/>
            <a:r>
              <a:rPr lang="en-US" sz="3200" dirty="0" smtClean="0"/>
              <a:t>Property Details Table</a:t>
            </a:r>
            <a:endParaRPr lang="en-US" sz="3200" dirty="0"/>
          </a:p>
        </p:txBody>
      </p:sp>
    </p:spTree>
    <p:extLst>
      <p:ext uri="{BB962C8B-B14F-4D97-AF65-F5344CB8AC3E}">
        <p14:creationId xmlns="" xmlns:p14="http://schemas.microsoft.com/office/powerpoint/2010/main" val="142842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62000"/>
            <a:ext cx="8229600" cy="3970318"/>
          </a:xfrm>
          <a:prstGeom prst="rect">
            <a:avLst/>
          </a:prstGeom>
          <a:noFill/>
        </p:spPr>
        <p:txBody>
          <a:bodyPr wrap="square" rtlCol="0">
            <a:spAutoFit/>
          </a:bodyPr>
          <a:lstStyle/>
          <a:p>
            <a:r>
              <a:rPr lang="en-US" dirty="0"/>
              <a:t>FUTURE ENHANCEMENTS:  </a:t>
            </a:r>
          </a:p>
          <a:p>
            <a:r>
              <a:rPr lang="en-US" dirty="0"/>
              <a:t> </a:t>
            </a:r>
          </a:p>
          <a:p>
            <a:r>
              <a:rPr lang="en-US" dirty="0"/>
              <a:t>This application avoids the manual work and the problems concern with it. It is an easy  way to obtain the information   regarding the various property information </a:t>
            </a:r>
          </a:p>
          <a:p>
            <a:r>
              <a:rPr lang="en-US" dirty="0"/>
              <a:t>Well we  have worked hard in order  an improved website better than  the existing one’s regarding the information about the various activities. Still ,we found out that the project can be done in a better way. Primarily, when we request information about a particular property  it just shows the detail of property available. So, after getting the information we can get contact with owner of property and they discuss.</a:t>
            </a:r>
          </a:p>
          <a:p>
            <a:r>
              <a:rPr lang="en-US" dirty="0"/>
              <a:t>The next enhancement that we can add the commercial property and  PG system for students  These are the two enhancements that we could think of at present. And  we can add the security guard for the security purpose</a:t>
            </a:r>
          </a:p>
        </p:txBody>
      </p:sp>
    </p:spTree>
    <p:extLst>
      <p:ext uri="{BB962C8B-B14F-4D97-AF65-F5344CB8AC3E}">
        <p14:creationId xmlns="" xmlns:p14="http://schemas.microsoft.com/office/powerpoint/2010/main" val="588713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E:\Project_CDAC\Images\thankyou.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1219200"/>
            <a:ext cx="5562599" cy="41665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114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228600"/>
            <a:ext cx="8686800" cy="6217920"/>
          </a:xfrm>
        </p:spPr>
        <p:txBody>
          <a:bodyPr>
            <a:normAutofit lnSpcReduction="10000"/>
          </a:bodyPr>
          <a:lstStyle/>
          <a:p>
            <a:pPr marL="45720" indent="0" algn="ctr">
              <a:buNone/>
            </a:pPr>
            <a:r>
              <a:rPr lang="en-US" sz="4800" b="1" dirty="0" smtClean="0"/>
              <a:t>Feature</a:t>
            </a:r>
          </a:p>
          <a:p>
            <a:pPr>
              <a:buFont typeface="Arial" pitchFamily="34" charset="0"/>
              <a:buChar char="•"/>
            </a:pPr>
            <a:r>
              <a:rPr lang="en-US" sz="2000" dirty="0" smtClean="0"/>
              <a:t>Buy</a:t>
            </a:r>
          </a:p>
          <a:p>
            <a:pPr marL="45720" indent="0">
              <a:buNone/>
            </a:pPr>
            <a:r>
              <a:rPr lang="en-US" sz="2000" dirty="0"/>
              <a:t>Non Commercial –Flat(1BHK,2BHK,3BHK,4BHK), </a:t>
            </a:r>
            <a:r>
              <a:rPr lang="en-US" sz="2000" dirty="0" smtClean="0"/>
              <a:t>Bungalow,</a:t>
            </a:r>
          </a:p>
          <a:p>
            <a:pPr marL="45720" indent="0">
              <a:buNone/>
            </a:pPr>
            <a:r>
              <a:rPr lang="en-US" sz="2000" dirty="0"/>
              <a:t>                           </a:t>
            </a:r>
            <a:r>
              <a:rPr lang="en-US" sz="2000" dirty="0" smtClean="0"/>
              <a:t>Villa,</a:t>
            </a:r>
            <a:r>
              <a:rPr lang="en-US" sz="2000" dirty="0"/>
              <a:t> </a:t>
            </a:r>
            <a:r>
              <a:rPr lang="en-US" sz="2000" dirty="0" smtClean="0"/>
              <a:t>Plots</a:t>
            </a:r>
          </a:p>
          <a:p>
            <a:pPr marL="45720" indent="0">
              <a:buNone/>
            </a:pPr>
            <a:endParaRPr lang="en-US" sz="2000" dirty="0" smtClean="0"/>
          </a:p>
          <a:p>
            <a:pPr>
              <a:buFont typeface="Arial" pitchFamily="34" charset="0"/>
              <a:buChar char="•"/>
            </a:pPr>
            <a:r>
              <a:rPr lang="en-US" sz="2000" dirty="0" smtClean="0"/>
              <a:t>Rent     </a:t>
            </a:r>
          </a:p>
          <a:p>
            <a:pPr marL="45720" indent="0">
              <a:buNone/>
            </a:pPr>
            <a:r>
              <a:rPr lang="en-US" sz="2000" dirty="0"/>
              <a:t>Non Commercial –Flat(1BHK,2BHK,3BHK,4BHK), Bungalow,</a:t>
            </a:r>
          </a:p>
          <a:p>
            <a:pPr marL="45720" indent="0">
              <a:buNone/>
            </a:pPr>
            <a:r>
              <a:rPr lang="en-US" sz="2000" dirty="0"/>
              <a:t>                           Villa, </a:t>
            </a:r>
            <a:r>
              <a:rPr lang="en-US" sz="2000" dirty="0" smtClean="0"/>
              <a:t>Plots</a:t>
            </a:r>
          </a:p>
          <a:p>
            <a:pPr marL="45720" indent="0">
              <a:buNone/>
            </a:pPr>
            <a:endParaRPr lang="en-US" sz="2000" dirty="0"/>
          </a:p>
          <a:p>
            <a:pPr>
              <a:buFont typeface="Arial" pitchFamily="34" charset="0"/>
              <a:buChar char="•"/>
            </a:pPr>
            <a:r>
              <a:rPr lang="en-US" sz="2000" dirty="0"/>
              <a:t>Sell</a:t>
            </a:r>
          </a:p>
          <a:p>
            <a:pPr marL="45720" indent="0">
              <a:buNone/>
            </a:pPr>
            <a:r>
              <a:rPr lang="en-US" sz="2000" dirty="0"/>
              <a:t>Non Commercial –Flat(1BHK,2BHK,3BHK,4BHK), Bungalow,</a:t>
            </a:r>
          </a:p>
          <a:p>
            <a:pPr marL="45720" indent="0">
              <a:buNone/>
            </a:pPr>
            <a:r>
              <a:rPr lang="en-US" sz="2000" dirty="0"/>
              <a:t>                           Villa, Plots</a:t>
            </a:r>
          </a:p>
          <a:p>
            <a:pPr marL="45720" indent="0">
              <a:buNone/>
            </a:pPr>
            <a:endParaRPr lang="en-US" sz="2400" dirty="0"/>
          </a:p>
          <a:p>
            <a:pPr marL="45720" indent="0">
              <a:buNone/>
            </a:pPr>
            <a:r>
              <a:rPr lang="en-US" sz="2400" dirty="0" smtClean="0"/>
              <a:t>                                                                                             </a:t>
            </a:r>
            <a:endParaRPr lang="en-US" sz="2400" dirty="0"/>
          </a:p>
        </p:txBody>
      </p:sp>
    </p:spTree>
    <p:extLst>
      <p:ext uri="{BB962C8B-B14F-4D97-AF65-F5344CB8AC3E}">
        <p14:creationId xmlns="" xmlns:p14="http://schemas.microsoft.com/office/powerpoint/2010/main" val="335711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457200"/>
            <a:ext cx="8382000" cy="6096000"/>
          </a:xfrm>
        </p:spPr>
        <p:txBody>
          <a:bodyPr>
            <a:normAutofit/>
          </a:bodyPr>
          <a:lstStyle/>
          <a:p>
            <a:pPr marL="45720" indent="0">
              <a:buNone/>
            </a:pPr>
            <a:r>
              <a:rPr lang="en-US" sz="4000" dirty="0" smtClean="0"/>
              <a:t>Technologies</a:t>
            </a:r>
          </a:p>
          <a:p>
            <a:pPr marL="45720" indent="0">
              <a:buNone/>
            </a:pPr>
            <a:r>
              <a:rPr lang="en-US" sz="3400" dirty="0" smtClean="0"/>
              <a:t>Backend</a:t>
            </a:r>
            <a:r>
              <a:rPr lang="en-US" sz="3400" dirty="0"/>
              <a:t>  </a:t>
            </a:r>
            <a:r>
              <a:rPr lang="en-US" sz="3400" dirty="0" smtClean="0"/>
              <a:t>:</a:t>
            </a:r>
            <a:r>
              <a:rPr lang="en-US" sz="3400" dirty="0"/>
              <a:t>  </a:t>
            </a:r>
            <a:r>
              <a:rPr lang="en-US" sz="3400" dirty="0" smtClean="0"/>
              <a:t> </a:t>
            </a:r>
            <a:r>
              <a:rPr lang="en-US" sz="3400" dirty="0"/>
              <a:t>Spring Boot </a:t>
            </a:r>
          </a:p>
          <a:p>
            <a:pPr marL="45720" indent="0">
              <a:buNone/>
            </a:pPr>
            <a:r>
              <a:rPr lang="en-US" sz="3400" dirty="0"/>
              <a:t>Database </a:t>
            </a:r>
            <a:r>
              <a:rPr lang="en-US" sz="3400" dirty="0" smtClean="0"/>
              <a:t>:</a:t>
            </a:r>
            <a:r>
              <a:rPr lang="en-US" sz="3400" dirty="0"/>
              <a:t> </a:t>
            </a:r>
            <a:r>
              <a:rPr lang="en-US" sz="3400" dirty="0" smtClean="0"/>
              <a:t>MySQL</a:t>
            </a:r>
            <a:endParaRPr lang="en-US" sz="3400" dirty="0"/>
          </a:p>
          <a:p>
            <a:pPr marL="45720" indent="0">
              <a:buNone/>
            </a:pPr>
            <a:r>
              <a:rPr lang="en-US" sz="3400" dirty="0"/>
              <a:t>User Interface Design </a:t>
            </a:r>
            <a:r>
              <a:rPr lang="en-US" sz="3400" dirty="0" smtClean="0"/>
              <a:t> </a:t>
            </a:r>
            <a:r>
              <a:rPr lang="en-US" sz="3400" dirty="0"/>
              <a:t>: </a:t>
            </a:r>
            <a:r>
              <a:rPr lang="en-US" sz="3400" dirty="0" smtClean="0"/>
              <a:t> React </a:t>
            </a:r>
            <a:r>
              <a:rPr lang="en-US" sz="3400" dirty="0" err="1" smtClean="0"/>
              <a:t>js</a:t>
            </a:r>
            <a:endParaRPr lang="en-US" sz="3400" dirty="0" smtClean="0"/>
          </a:p>
          <a:p>
            <a:pPr marL="45720" indent="0">
              <a:buNone/>
            </a:pPr>
            <a:r>
              <a:rPr lang="en-US" sz="3400" dirty="0" smtClean="0"/>
              <a:t>Web Browser</a:t>
            </a:r>
            <a:r>
              <a:rPr lang="en-US" sz="3400" dirty="0"/>
              <a:t> </a:t>
            </a:r>
            <a:r>
              <a:rPr lang="en-US" sz="3400" dirty="0" smtClean="0"/>
              <a:t>: </a:t>
            </a:r>
            <a:r>
              <a:rPr lang="en-US" sz="3400" dirty="0"/>
              <a:t>Mozilla, Google Chrome</a:t>
            </a:r>
            <a:r>
              <a:rPr lang="en-US" sz="4000" dirty="0"/>
              <a:t>,</a:t>
            </a:r>
            <a:endParaRPr lang="en-US" sz="4000" dirty="0" smtClean="0"/>
          </a:p>
          <a:p>
            <a:pPr marL="45720" indent="0">
              <a:buNone/>
            </a:pPr>
            <a:endParaRPr lang="en-US" sz="4000" dirty="0"/>
          </a:p>
        </p:txBody>
      </p:sp>
    </p:spTree>
    <p:extLst>
      <p:ext uri="{BB962C8B-B14F-4D97-AF65-F5344CB8AC3E}">
        <p14:creationId xmlns="" xmlns:p14="http://schemas.microsoft.com/office/powerpoint/2010/main" val="382258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90600" y="457200"/>
            <a:ext cx="6019800" cy="5181600"/>
          </a:xfrm>
        </p:spPr>
        <p:txBody>
          <a:bodyPr>
            <a:normAutofit/>
          </a:bodyPr>
          <a:lstStyle/>
          <a:p>
            <a:pPr marL="45720" indent="0">
              <a:buNone/>
            </a:pPr>
            <a:r>
              <a:rPr lang="en-US" sz="4000" dirty="0" smtClean="0"/>
              <a:t>Module</a:t>
            </a:r>
          </a:p>
          <a:p>
            <a:pPr>
              <a:buFont typeface="Wingdings" pitchFamily="2" charset="2"/>
              <a:buChar char="§"/>
            </a:pPr>
            <a:r>
              <a:rPr lang="en-US" sz="2400" dirty="0" smtClean="0"/>
              <a:t>home module</a:t>
            </a:r>
          </a:p>
          <a:p>
            <a:pPr>
              <a:buFont typeface="Wingdings" pitchFamily="2" charset="2"/>
              <a:buChar char="§"/>
            </a:pPr>
            <a:r>
              <a:rPr lang="en-US" sz="2400" dirty="0" smtClean="0"/>
              <a:t>Login /Signup  </a:t>
            </a:r>
            <a:r>
              <a:rPr lang="en-US" sz="2400" dirty="0"/>
              <a:t>module</a:t>
            </a:r>
          </a:p>
          <a:p>
            <a:pPr>
              <a:buFont typeface="Wingdings" pitchFamily="2" charset="2"/>
              <a:buChar char="§"/>
            </a:pPr>
            <a:r>
              <a:rPr lang="en-US" sz="2400" dirty="0" smtClean="0"/>
              <a:t>category module-</a:t>
            </a:r>
            <a:r>
              <a:rPr lang="en-US" sz="2400" dirty="0" err="1" smtClean="0"/>
              <a:t>Buy,Sell,Rent</a:t>
            </a:r>
            <a:endParaRPr lang="en-US" sz="2400" dirty="0"/>
          </a:p>
          <a:p>
            <a:pPr>
              <a:buFont typeface="Wingdings" pitchFamily="2" charset="2"/>
              <a:buChar char="§"/>
            </a:pPr>
            <a:r>
              <a:rPr lang="en-US" sz="2400" dirty="0" smtClean="0"/>
              <a:t>Property </a:t>
            </a:r>
            <a:r>
              <a:rPr lang="en-US" sz="2400" dirty="0"/>
              <a:t>Search </a:t>
            </a:r>
            <a:r>
              <a:rPr lang="en-US" sz="2400" dirty="0" smtClean="0"/>
              <a:t>Module </a:t>
            </a:r>
          </a:p>
          <a:p>
            <a:pPr>
              <a:buFont typeface="Wingdings" pitchFamily="2" charset="2"/>
              <a:buChar char="§"/>
            </a:pPr>
            <a:r>
              <a:rPr lang="en-US" sz="2400" dirty="0" smtClean="0"/>
              <a:t>Property upload Module-Sell</a:t>
            </a:r>
          </a:p>
          <a:p>
            <a:pPr>
              <a:buFont typeface="Wingdings" pitchFamily="2" charset="2"/>
              <a:buChar char="§"/>
            </a:pPr>
            <a:r>
              <a:rPr lang="en-US" sz="2400" dirty="0" smtClean="0"/>
              <a:t>Property Details By Card</a:t>
            </a:r>
          </a:p>
          <a:p>
            <a:pPr marL="45720" indent="0">
              <a:buNone/>
            </a:pPr>
            <a:endParaRPr lang="en-US" sz="2400" dirty="0"/>
          </a:p>
          <a:p>
            <a:pPr>
              <a:buFont typeface="Wingdings" pitchFamily="2" charset="2"/>
              <a:buChar char="§"/>
            </a:pPr>
            <a:endParaRPr lang="en-US" sz="2400" dirty="0"/>
          </a:p>
          <a:p>
            <a:pPr marL="45720" indent="0">
              <a:buNone/>
            </a:pPr>
            <a:endParaRPr lang="en-US" sz="2400" dirty="0"/>
          </a:p>
          <a:p>
            <a:pPr marL="45720" indent="0">
              <a:buNone/>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a:p>
        </p:txBody>
      </p:sp>
    </p:spTree>
    <p:extLst>
      <p:ext uri="{BB962C8B-B14F-4D97-AF65-F5344CB8AC3E}">
        <p14:creationId xmlns="" xmlns:p14="http://schemas.microsoft.com/office/powerpoint/2010/main" val="33266660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roject_CDAC\Photo\ppt_photo\HomePage.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600200"/>
            <a:ext cx="7722747" cy="48006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965773" y="762000"/>
            <a:ext cx="6858000" cy="584775"/>
          </a:xfrm>
          <a:prstGeom prst="rect">
            <a:avLst/>
          </a:prstGeom>
          <a:noFill/>
        </p:spPr>
        <p:txBody>
          <a:bodyPr wrap="square" rtlCol="0">
            <a:spAutoFit/>
          </a:bodyPr>
          <a:lstStyle/>
          <a:p>
            <a:pPr algn="ctr"/>
            <a:r>
              <a:rPr lang="en-US" sz="3200" dirty="0" smtClean="0"/>
              <a:t>Home page </a:t>
            </a:r>
            <a:endParaRPr lang="en-US" sz="3200" dirty="0"/>
          </a:p>
        </p:txBody>
      </p:sp>
    </p:spTree>
    <p:extLst>
      <p:ext uri="{BB962C8B-B14F-4D97-AF65-F5344CB8AC3E}">
        <p14:creationId xmlns="" xmlns:p14="http://schemas.microsoft.com/office/powerpoint/2010/main" val="30979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533401"/>
            <a:ext cx="4572000" cy="584775"/>
          </a:xfrm>
          <a:prstGeom prst="rect">
            <a:avLst/>
          </a:prstGeom>
          <a:noFill/>
        </p:spPr>
        <p:txBody>
          <a:bodyPr wrap="square" rtlCol="0">
            <a:spAutoFit/>
          </a:bodyPr>
          <a:lstStyle/>
          <a:p>
            <a:pPr algn="ctr"/>
            <a:r>
              <a:rPr lang="en-US" sz="3200" dirty="0" smtClean="0"/>
              <a:t>About Us</a:t>
            </a:r>
            <a:endParaRPr lang="en-US" sz="3200" dirty="0"/>
          </a:p>
        </p:txBody>
      </p:sp>
      <p:pic>
        <p:nvPicPr>
          <p:cNvPr id="5" name="Picture 4" descr="Screenshot (61).png"/>
          <p:cNvPicPr>
            <a:picLocks noChangeAspect="1"/>
          </p:cNvPicPr>
          <p:nvPr/>
        </p:nvPicPr>
        <p:blipFill>
          <a:blip r:embed="rId2" cstate="print"/>
          <a:srcRect t="13542" b="5208"/>
          <a:stretch>
            <a:fillRect/>
          </a:stretch>
        </p:blipFill>
        <p:spPr>
          <a:xfrm>
            <a:off x="152400" y="1600200"/>
            <a:ext cx="8763000" cy="4003010"/>
          </a:xfrm>
          <a:prstGeom prst="rect">
            <a:avLst/>
          </a:prstGeom>
          <a:noFill/>
          <a:ln>
            <a:noFill/>
          </a:ln>
        </p:spPr>
      </p:pic>
    </p:spTree>
    <p:extLst>
      <p:ext uri="{BB962C8B-B14F-4D97-AF65-F5344CB8AC3E}">
        <p14:creationId xmlns="" xmlns:p14="http://schemas.microsoft.com/office/powerpoint/2010/main" val="1252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2057400"/>
            <a:ext cx="8113969"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200" y="1295400"/>
            <a:ext cx="6553200" cy="584775"/>
          </a:xfrm>
          <a:prstGeom prst="rect">
            <a:avLst/>
          </a:prstGeom>
          <a:noFill/>
        </p:spPr>
        <p:txBody>
          <a:bodyPr wrap="square" rtlCol="0">
            <a:spAutoFit/>
          </a:bodyPr>
          <a:lstStyle/>
          <a:p>
            <a:pPr algn="ctr"/>
            <a:r>
              <a:rPr lang="en-US" sz="3200" dirty="0" smtClean="0"/>
              <a:t>Contact us</a:t>
            </a:r>
            <a:endParaRPr lang="en-US" sz="3200" dirty="0"/>
          </a:p>
        </p:txBody>
      </p:sp>
    </p:spTree>
    <p:extLst>
      <p:ext uri="{BB962C8B-B14F-4D97-AF65-F5344CB8AC3E}">
        <p14:creationId xmlns="" xmlns:p14="http://schemas.microsoft.com/office/powerpoint/2010/main" val="221636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981200"/>
            <a:ext cx="8593476" cy="439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200" y="762000"/>
            <a:ext cx="6400800" cy="584775"/>
          </a:xfrm>
          <a:prstGeom prst="rect">
            <a:avLst/>
          </a:prstGeom>
          <a:noFill/>
        </p:spPr>
        <p:txBody>
          <a:bodyPr wrap="square" rtlCol="0">
            <a:spAutoFit/>
          </a:bodyPr>
          <a:lstStyle/>
          <a:p>
            <a:pPr algn="ctr"/>
            <a:r>
              <a:rPr lang="en-US" sz="3200" dirty="0" smtClean="0"/>
              <a:t>Search Property</a:t>
            </a:r>
            <a:endParaRPr lang="en-US" sz="3200" dirty="0"/>
          </a:p>
        </p:txBody>
      </p:sp>
    </p:spTree>
    <p:extLst>
      <p:ext uri="{BB962C8B-B14F-4D97-AF65-F5344CB8AC3E}">
        <p14:creationId xmlns="" xmlns:p14="http://schemas.microsoft.com/office/powerpoint/2010/main" val="295192692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690</TotalTime>
  <Words>123</Words>
  <Application>Microsoft Office PowerPoint</Application>
  <PresentationFormat>On-screen Show (4:3)</PresentationFormat>
  <Paragraphs>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Slipstream</vt:lpstr>
      <vt:lpstr>Group-62</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Group-62</dc:title>
  <dc:creator>Lenovo</dc:creator>
  <cp:lastModifiedBy>SHYAM</cp:lastModifiedBy>
  <cp:revision>27</cp:revision>
  <dcterms:created xsi:type="dcterms:W3CDTF">2021-02-27T03:24:54Z</dcterms:created>
  <dcterms:modified xsi:type="dcterms:W3CDTF">2021-03-31T09:41:42Z</dcterms:modified>
</cp:coreProperties>
</file>