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9/3/2024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9/3/2024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9/3/2024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9/3/2024</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9/3/2024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9/3/2024</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9/3/2024</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9/3/2024</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9/3/2024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9/3/2024</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9/3/2024</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3012EA5-8068-F4D6-A211-9FA7732C8409}"/>
              </a:ext>
            </a:extLst>
          </p:cNvPr>
          <p:cNvSpPr>
            <a:spLocks noGrp="1"/>
          </p:cNvSpPr>
          <p:nvPr>
            <p:ph type="ctrTitle"/>
          </p:nvPr>
        </p:nvSpPr>
        <p:spPr>
          <a:xfrm>
            <a:off x="752628" y="4518212"/>
            <a:ext cx="10515598" cy="1158446"/>
          </a:xfrm>
        </p:spPr>
        <p:txBody>
          <a:bodyPr>
            <a:normAutofit fontScale="90000"/>
          </a:bodyPr>
          <a:lstStyle/>
          <a:p>
            <a:r>
              <a:rPr lang="en-US" b="1" dirty="0"/>
              <a:t>Employee Performance Analysis Using Excel</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6350" y="2612175"/>
            <a:ext cx="10515600" cy="1540300"/>
          </a:xfrm>
        </p:spPr>
        <p:txBody>
          <a:bodyPr/>
          <a:lstStyle/>
          <a:p>
            <a:r>
              <a:rPr lang="en-US"/>
              <a:t>•Predictive Analytics: Integrating predictive models to forecast future performance trends based on historical data, giving managers a proactive approach to workforce planning.•Automated Alerts: The tool can be set up to send automated alerts for critical performance issues, ensuring that managers are immediately notified when attention is needed.</a:t>
            </a:r>
          </a:p>
        </p:txBody>
      </p:sp>
      <p:sp>
        <p:nvSpPr>
          <p:cNvPr id="4" name="Title 3">
            <a:extLst>
              <a:ext uri="{FF2B5EF4-FFF2-40B4-BE49-F238E27FC236}">
                <a16:creationId xmlns:a16="http://schemas.microsoft.com/office/drawing/2014/main" id="{A699C78B-B4DD-D8A2-9134-ED5322F2197F}"/>
              </a:ext>
            </a:extLst>
          </p:cNvPr>
          <p:cNvSpPr>
            <a:spLocks noGrp="1"/>
          </p:cNvSpPr>
          <p:nvPr>
            <p:ph type="title"/>
          </p:nvPr>
        </p:nvSpPr>
        <p:spPr/>
        <p:txBody>
          <a:bodyPr/>
          <a:lstStyle/>
          <a:p>
            <a:r>
              <a:rPr lang="en-US" b="1" dirty="0"/>
              <a:t>THE “WOW” IN OUR SOLUTION </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6C123C3-44E8-4C4A-3FDD-FDC170A85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9471" y="1825625"/>
            <a:ext cx="7073057" cy="4351338"/>
          </a:xfrm>
        </p:spPr>
      </p:pic>
      <p:sp>
        <p:nvSpPr>
          <p:cNvPr id="4" name="Title 3">
            <a:extLst>
              <a:ext uri="{FF2B5EF4-FFF2-40B4-BE49-F238E27FC236}">
                <a16:creationId xmlns:a16="http://schemas.microsoft.com/office/drawing/2014/main" id="{FB56A9A2-8788-C8DC-3938-8F6360BBC13E}"/>
              </a:ext>
            </a:extLst>
          </p:cNvPr>
          <p:cNvSpPr>
            <a:spLocks noGrp="1"/>
          </p:cNvSpPr>
          <p:nvPr>
            <p:ph type="title"/>
          </p:nvPr>
        </p:nvSpPr>
        <p:spPr/>
        <p:txBody>
          <a:bodyPr/>
          <a:lstStyle/>
          <a:p>
            <a:r>
              <a:rPr lang="en-US" b="1" dirty="0"/>
              <a:t>RESULT </a:t>
            </a:r>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060B-B501-98E4-57C2-9E57066DDF13}"/>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3B303EE5-4B81-67AB-784C-5728E0C7A0E7}"/>
              </a:ext>
            </a:extLst>
          </p:cNvPr>
          <p:cNvSpPr>
            <a:spLocks noGrp="1"/>
          </p:cNvSpPr>
          <p:nvPr>
            <p:ph idx="1"/>
          </p:nvPr>
        </p:nvSpPr>
        <p:spPr>
          <a:xfrm>
            <a:off x="838200" y="2436855"/>
            <a:ext cx="10515600" cy="2697477"/>
          </a:xfrm>
        </p:spPr>
        <p:txBody>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379610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2634A-E462-36B1-7353-CD1CC5A1A4E9}"/>
              </a:ext>
            </a:extLst>
          </p:cNvPr>
          <p:cNvSpPr>
            <a:spLocks noGrp="1"/>
          </p:cNvSpPr>
          <p:nvPr>
            <p:ph type="title"/>
          </p:nvPr>
        </p:nvSpPr>
        <p:spPr/>
        <p:txBody>
          <a:bodyPr/>
          <a:lstStyle/>
          <a:p>
            <a:r>
              <a:rPr lang="en-US" b="1" dirty="0"/>
              <a:t>AGENDA</a:t>
            </a:r>
          </a:p>
        </p:txBody>
      </p:sp>
      <p:sp>
        <p:nvSpPr>
          <p:cNvPr id="7" name="Content Placeholder 6">
            <a:extLst>
              <a:ext uri="{FF2B5EF4-FFF2-40B4-BE49-F238E27FC236}">
                <a16:creationId xmlns:a16="http://schemas.microsoft.com/office/drawing/2014/main" id="{52ACC9B4-5E30-AF22-803B-BCA9D890D900}"/>
              </a:ext>
            </a:extLst>
          </p:cNvPr>
          <p:cNvSpPr>
            <a:spLocks noGrp="1"/>
          </p:cNvSpPr>
          <p:nvPr>
            <p:ph idx="1"/>
          </p:nvPr>
        </p:nvSpPr>
        <p:spPr/>
        <p:txBody>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 </a:t>
            </a:r>
          </a:p>
          <a:p>
            <a:pPr marL="457200" indent="-457200">
              <a:buFont typeface="+mj-lt"/>
              <a:buAutoNum type="arabicPeriod"/>
            </a:pPr>
            <a:r>
              <a:rPr lang="en-US" b="1" dirty="0"/>
              <a:t>Our solution and Proposition </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and Discussion </a:t>
            </a:r>
          </a:p>
          <a:p>
            <a:pPr marL="457200" indent="-457200">
              <a:buFont typeface="+mj-lt"/>
              <a:buAutoNum type="arabicPeriod"/>
            </a:pPr>
            <a:r>
              <a:rPr lang="en-US" b="1" dirty="0"/>
              <a:t>Conclusion </a:t>
            </a:r>
          </a:p>
          <a:p>
            <a:pPr marL="457200" indent="-457200">
              <a:buFont typeface="+mj-lt"/>
              <a:buAutoNum type="arabicPeriod"/>
            </a:pPr>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61BB67-735C-5E2E-26BA-F62F7C0204AE}"/>
              </a:ext>
            </a:extLst>
          </p:cNvPr>
          <p:cNvSpPr>
            <a:spLocks noGrp="1"/>
          </p:cNvSpPr>
          <p:nvPr>
            <p:ph type="title"/>
          </p:nvPr>
        </p:nvSpPr>
        <p:spPr/>
        <p:txBody>
          <a:bodyPr/>
          <a:lstStyle/>
          <a:p>
            <a:r>
              <a:rPr lang="en-US" b="1" dirty="0"/>
              <a:t>PROBLEM STATEMENT </a:t>
            </a:r>
          </a:p>
        </p:txBody>
      </p:sp>
      <p:sp>
        <p:nvSpPr>
          <p:cNvPr id="11" name="Content Placeholder 10">
            <a:extLst>
              <a:ext uri="{FF2B5EF4-FFF2-40B4-BE49-F238E27FC236}">
                <a16:creationId xmlns:a16="http://schemas.microsoft.com/office/drawing/2014/main" id="{7B769FAF-4699-593F-80E7-D992D19FCCC4}"/>
              </a:ext>
            </a:extLst>
          </p:cNvPr>
          <p:cNvSpPr>
            <a:spLocks noGrp="1"/>
          </p:cNvSpPr>
          <p:nvPr>
            <p:ph idx="1"/>
          </p:nvPr>
        </p:nvSpPr>
        <p:spPr>
          <a:xfrm>
            <a:off x="838200" y="2335170"/>
            <a:ext cx="10515600" cy="2868621"/>
          </a:xfrm>
        </p:spPr>
        <p:txBody>
          <a:bodyPr/>
          <a:lstStyle/>
          <a:p>
            <a:r>
              <a:rPr lang="en-US" b="1"/>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b="1"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0FD4B2-C288-D883-891D-0BF108E00FF2}"/>
              </a:ext>
            </a:extLst>
          </p:cNvPr>
          <p:cNvSpPr>
            <a:spLocks noGrp="1"/>
          </p:cNvSpPr>
          <p:nvPr>
            <p:ph type="title"/>
          </p:nvPr>
        </p:nvSpPr>
        <p:spPr/>
        <p:txBody>
          <a:bodyPr/>
          <a:lstStyle/>
          <a:p>
            <a:r>
              <a:rPr lang="en-US" b="1" dirty="0"/>
              <a:t>PROJECT OVERVIEW </a:t>
            </a:r>
          </a:p>
        </p:txBody>
      </p:sp>
      <p:sp>
        <p:nvSpPr>
          <p:cNvPr id="8" name="Content Placeholder 7">
            <a:extLst>
              <a:ext uri="{FF2B5EF4-FFF2-40B4-BE49-F238E27FC236}">
                <a16:creationId xmlns:a16="http://schemas.microsoft.com/office/drawing/2014/main" id="{4D1EE435-F453-273A-0AF4-3B70E9B6F6AE}"/>
              </a:ext>
            </a:extLst>
          </p:cNvPr>
          <p:cNvSpPr>
            <a:spLocks noGrp="1"/>
          </p:cNvSpPr>
          <p:nvPr>
            <p:ph idx="1"/>
          </p:nvPr>
        </p:nvSpPr>
        <p:spPr/>
        <p:txBody>
          <a:bodyPr/>
          <a:lstStyle/>
          <a:p>
            <a:r>
              <a:rPr lang="en-US" b="1"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planning&gt;</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74CE76-5C59-6E22-DCC2-A261BEB961EA}"/>
              </a:ext>
            </a:extLst>
          </p:cNvPr>
          <p:cNvSpPr>
            <a:spLocks noGrp="1"/>
          </p:cNvSpPr>
          <p:nvPr>
            <p:ph type="title"/>
          </p:nvPr>
        </p:nvSpPr>
        <p:spPr>
          <a:xfrm>
            <a:off x="838200" y="501208"/>
            <a:ext cx="8953704" cy="1009141"/>
          </a:xfrm>
        </p:spPr>
        <p:txBody>
          <a:bodyPr/>
          <a:lstStyle/>
          <a:p>
            <a:r>
              <a:rPr lang="en-US" b="1" dirty="0"/>
              <a:t>END USERS </a:t>
            </a:r>
          </a:p>
        </p:txBody>
      </p:sp>
      <p:sp>
        <p:nvSpPr>
          <p:cNvPr id="12" name="Content Placeholder 11">
            <a:extLst>
              <a:ext uri="{FF2B5EF4-FFF2-40B4-BE49-F238E27FC236}">
                <a16:creationId xmlns:a16="http://schemas.microsoft.com/office/drawing/2014/main" id="{789E2FA7-FCE4-1CC6-685B-B23948B580BF}"/>
              </a:ext>
            </a:extLst>
          </p:cNvPr>
          <p:cNvSpPr>
            <a:spLocks noGrp="1"/>
          </p:cNvSpPr>
          <p:nvPr>
            <p:ph sz="half" idx="1"/>
          </p:nvPr>
        </p:nvSpPr>
        <p:spPr>
          <a:xfrm>
            <a:off x="838200" y="2131240"/>
            <a:ext cx="10163939" cy="3687669"/>
          </a:xfrm>
        </p:spPr>
        <p:txBody>
          <a:bodyPr/>
          <a:lstStyle/>
          <a:p>
            <a:r>
              <a:rPr lang="en-US" b="1" dirty="0"/>
              <a:t>•Human Resources (HR) Managers:
•Department Managers/Supervisors:
•Senior Management/Executives:
•Employees:</a:t>
            </a:r>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838200" y="2424631"/>
            <a:ext cx="10515600" cy="3051990"/>
          </a:xfrm>
        </p:spPr>
        <p:txBody>
          <a:bodyPr/>
          <a:lstStyle/>
          <a:p>
            <a:r>
              <a:rPr lang="en-US"/>
              <a:t>Data-Driven Insights: Enables managers to make informed decisions based on accurate, real-time performance data.•Improved Efficiency: Automates the data collection and analysis process, saving time and reducing manual errors.•Enhanced Employee Development: Identifies training needs and development opportunities, leading to a more skilled workforce.•Better Performance Management: Helps in recognizing top performers and addressing underperformance, ultimately improving overall productivity.•Cost-Effective Solution: Leverages the widely accessible Excel platform, avoiding the need for expensive software or tools.</a:t>
            </a:r>
          </a:p>
        </p:txBody>
      </p:sp>
      <p:sp>
        <p:nvSpPr>
          <p:cNvPr id="4" name="Title 3">
            <a:extLst>
              <a:ext uri="{FF2B5EF4-FFF2-40B4-BE49-F238E27FC236}">
                <a16:creationId xmlns:a16="http://schemas.microsoft.com/office/drawing/2014/main" id="{ECAD65F5-E29D-6D59-70A9-3FABF9887D8C}"/>
              </a:ext>
            </a:extLst>
          </p:cNvPr>
          <p:cNvSpPr>
            <a:spLocks noGrp="1"/>
          </p:cNvSpPr>
          <p:nvPr>
            <p:ph type="title"/>
          </p:nvPr>
        </p:nvSpPr>
        <p:spPr/>
        <p:txBody>
          <a:bodyPr/>
          <a:lstStyle/>
          <a:p>
            <a:r>
              <a:rPr lang="en-US" b="1" dirty="0"/>
              <a:t>OUR SOLUTION AND IT’S VALUE PROPOSITION </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2328642"/>
            <a:ext cx="10515600" cy="3296482"/>
          </a:xfrm>
        </p:spPr>
        <p:txBody>
          <a:bodyPr/>
          <a:lstStyle/>
          <a:p>
            <a:r>
              <a:rPr lang="en-US"/>
              <a:t>Descriptions for each of the columns in the dataset:1. Employee ID: Unique identifier for each employee in the organization.2.First Name: The first name of the employee.3.Last Name: The last name of the employee.4.Email: The email address associated with the employee's communication within the organization.5.Business Unit: The specific business unit or department to which the employee belongs.6.State: The state or region where the employee is located.7.Job Function: A brief description of the employee's primary job function or role.8.Gender: A code representing the gender of the employee (e.g., M for Male, F for Female, N for Non-binary).9.Performance Score: A score indicating the employee's performance level (e.g., Excellent, Satisfactory, Needs Improvement).10.Current Employee Rating: The current rating or evaluation of the employee's overall performance.</a:t>
            </a:r>
            <a:endParaRPr lang="en-US" dirty="0"/>
          </a:p>
        </p:txBody>
      </p:sp>
      <p:sp>
        <p:nvSpPr>
          <p:cNvPr id="4" name="Title 3">
            <a:extLst>
              <a:ext uri="{FF2B5EF4-FFF2-40B4-BE49-F238E27FC236}">
                <a16:creationId xmlns:a16="http://schemas.microsoft.com/office/drawing/2014/main" id="{A148EEF1-8639-4E05-73FB-6A9D6206C81F}"/>
              </a:ext>
            </a:extLst>
          </p:cNvPr>
          <p:cNvSpPr>
            <a:spLocks noGrp="1"/>
          </p:cNvSpPr>
          <p:nvPr>
            <p:ph type="title"/>
          </p:nvPr>
        </p:nvSpPr>
        <p:spPr/>
        <p:txBody>
          <a:bodyPr/>
          <a:lstStyle/>
          <a:p>
            <a:r>
              <a:rPr lang="en-US" b="1" dirty="0"/>
              <a:t>DATASET DESCRIPTION </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DBE42-C579-8101-5BB0-B9B244502EB1}"/>
              </a:ext>
            </a:extLst>
          </p:cNvPr>
          <p:cNvSpPr>
            <a:spLocks noGrp="1"/>
          </p:cNvSpPr>
          <p:nvPr>
            <p:ph idx="1"/>
          </p:nvPr>
        </p:nvSpPr>
        <p:spPr>
          <a:xfrm>
            <a:off x="838200" y="1642256"/>
            <a:ext cx="10515600" cy="4250001"/>
          </a:xfrm>
        </p:spPr>
        <p:txBody>
          <a:bodyPr/>
          <a:lstStyle/>
          <a:p>
            <a:r>
              <a:rPr lang="en-US"/>
              <a:t>In the "Employee Performance Analysis Using Excel" project, the modeling phase involves setting up the Excel workbook with various tools and techniques to analyze and visualize the data effectively.Here's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
        <p:nvSpPr>
          <p:cNvPr id="5" name="Title 4">
            <a:extLst>
              <a:ext uri="{FF2B5EF4-FFF2-40B4-BE49-F238E27FC236}">
                <a16:creationId xmlns:a16="http://schemas.microsoft.com/office/drawing/2014/main" id="{036734FF-B329-E050-EF4B-5132AB528AF7}"/>
              </a:ext>
            </a:extLst>
          </p:cNvPr>
          <p:cNvSpPr>
            <a:spLocks noGrp="1"/>
          </p:cNvSpPr>
          <p:nvPr>
            <p:ph type="title"/>
          </p:nvPr>
        </p:nvSpPr>
        <p:spPr>
          <a:xfrm>
            <a:off x="838200" y="365126"/>
            <a:ext cx="10515600" cy="820660"/>
          </a:xfrm>
        </p:spPr>
        <p:txBody>
          <a:bodyPr/>
          <a:lstStyle/>
          <a:p>
            <a:r>
              <a:rPr lang="en-US" b="1" dirty="0"/>
              <a:t>MODELLING </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55D5-C4C6-F1FF-6453-72E8849BF318}"/>
              </a:ext>
            </a:extLst>
          </p:cNvPr>
          <p:cNvSpPr>
            <a:spLocks noGrp="1"/>
          </p:cNvSpPr>
          <p:nvPr>
            <p:ph type="title"/>
          </p:nvPr>
        </p:nvSpPr>
        <p:spPr/>
        <p:txBody>
          <a:bodyPr/>
          <a:lstStyle/>
          <a:p>
            <a:r>
              <a:rPr lang="en-US" b="1" dirty="0"/>
              <a:t>MODELLING </a:t>
            </a:r>
          </a:p>
        </p:txBody>
      </p:sp>
      <p:sp>
        <p:nvSpPr>
          <p:cNvPr id="3" name="Content Placeholder 2">
            <a:extLst>
              <a:ext uri="{FF2B5EF4-FFF2-40B4-BE49-F238E27FC236}">
                <a16:creationId xmlns:a16="http://schemas.microsoft.com/office/drawing/2014/main" id="{0476F3EB-06A5-98A3-86F0-C4AB1CCE019F}"/>
              </a:ext>
            </a:extLst>
          </p:cNvPr>
          <p:cNvSpPr>
            <a:spLocks noGrp="1"/>
          </p:cNvSpPr>
          <p:nvPr>
            <p:ph idx="1"/>
          </p:nvPr>
        </p:nvSpPr>
        <p:spPr>
          <a:xfrm>
            <a:off x="838200" y="2449079"/>
            <a:ext cx="10515600" cy="3272033"/>
          </a:xfrm>
        </p:spPr>
        <p:txBody>
          <a:bodyPr/>
          <a:lstStyle/>
          <a:p>
            <a:r>
              <a:rPr lang="en-US"/>
              <a:t>Charts•Purpose: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128</Words>
  <Application>Microsoft Office PowerPoint</Application>
  <PresentationFormat>Widescreen</PresentationFormat>
  <Paragraphs>37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CITY SKETCH 16X9</vt:lpstr>
      <vt:lpstr>Employee Performance Analysis Using Excel</vt:lpstr>
      <vt:lpstr>AGENDA</vt:lpstr>
      <vt:lpstr>PROBLEM STATEMENT </vt:lpstr>
      <vt:lpstr>PROJECT OVERVIEW </vt:lpstr>
      <vt:lpstr>END USERS </vt:lpstr>
      <vt:lpstr>OUR SOLUTION AND IT’S VALUE PROPOSITION </vt:lpstr>
      <vt:lpstr>DATASET DESCRIPTION </vt:lpstr>
      <vt:lpstr>MODELLING </vt:lpstr>
      <vt:lpstr>MODELLING </vt:lpstr>
      <vt:lpstr>THE “WOW” IN OUR SOLUTION </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shyamsathish91508@gmail.com</dc:creator>
  <cp:lastModifiedBy>shyamsathish91508@gmail.com</cp:lastModifiedBy>
  <cp:revision>4</cp:revision>
  <dcterms:created xsi:type="dcterms:W3CDTF">2024-09-02T09:56:20Z</dcterms:created>
  <dcterms:modified xsi:type="dcterms:W3CDTF">2024-09-03T08:39:59Z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