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16140622" r:id="rId6"/>
    <p:sldId id="262" r:id="rId7"/>
    <p:sldId id="263" r:id="rId8"/>
    <p:sldId id="265" r:id="rId9"/>
    <p:sldId id="16140625" r:id="rId10"/>
    <p:sldId id="16140628" r:id="rId11"/>
    <p:sldId id="16140630" r:id="rId12"/>
    <p:sldId id="16140629" r:id="rId13"/>
    <p:sldId id="161406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57402-AA36-4DBF-820B-5A96485E5180}" v="4" dt="2025-02-26T10:38:50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0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ttipati Shyam prasad" userId="68cebd869dcc70a6" providerId="LiveId" clId="{04C57402-AA36-4DBF-820B-5A96485E5180}"/>
    <pc:docChg chg="custSel modSld sldOrd">
      <pc:chgData name="Srattipati Shyam prasad" userId="68cebd869dcc70a6" providerId="LiveId" clId="{04C57402-AA36-4DBF-820B-5A96485E5180}" dt="2025-02-26T10:42:34.186" v="54" actId="20577"/>
      <pc:docMkLst>
        <pc:docMk/>
      </pc:docMkLst>
      <pc:sldChg chg="addSp delSp modSp mod">
        <pc:chgData name="Srattipati Shyam prasad" userId="68cebd869dcc70a6" providerId="LiveId" clId="{04C57402-AA36-4DBF-820B-5A96485E5180}" dt="2025-02-26T10:39:13.229" v="33" actId="14100"/>
        <pc:sldMkLst>
          <pc:docMk/>
          <pc:sldMk cId="0" sldId="16140628"/>
        </pc:sldMkLst>
        <pc:picChg chg="add mod">
          <ac:chgData name="Srattipati Shyam prasad" userId="68cebd869dcc70a6" providerId="LiveId" clId="{04C57402-AA36-4DBF-820B-5A96485E5180}" dt="2025-02-26T10:36:57.646" v="10" actId="14100"/>
          <ac:picMkLst>
            <pc:docMk/>
            <pc:sldMk cId="0" sldId="16140628"/>
            <ac:picMk id="5" creationId="{928C06FE-C735-6FF1-E113-C98EF2EC25CC}"/>
          </ac:picMkLst>
        </pc:picChg>
        <pc:picChg chg="del">
          <ac:chgData name="Srattipati Shyam prasad" userId="68cebd869dcc70a6" providerId="LiveId" clId="{04C57402-AA36-4DBF-820B-5A96485E5180}" dt="2025-02-26T10:36:13.728" v="4" actId="21"/>
          <ac:picMkLst>
            <pc:docMk/>
            <pc:sldMk cId="0" sldId="16140628"/>
            <ac:picMk id="7" creationId="{00000000-0000-0000-0000-000000000000}"/>
          </ac:picMkLst>
        </pc:picChg>
        <pc:picChg chg="del">
          <ac:chgData name="Srattipati Shyam prasad" userId="68cebd869dcc70a6" providerId="LiveId" clId="{04C57402-AA36-4DBF-820B-5A96485E5180}" dt="2025-02-26T10:37:09.590" v="11" actId="21"/>
          <ac:picMkLst>
            <pc:docMk/>
            <pc:sldMk cId="0" sldId="16140628"/>
            <ac:picMk id="8" creationId="{00000000-0000-0000-0000-000000000000}"/>
          </ac:picMkLst>
        </pc:picChg>
        <pc:picChg chg="del">
          <ac:chgData name="Srattipati Shyam prasad" userId="68cebd869dcc70a6" providerId="LiveId" clId="{04C57402-AA36-4DBF-820B-5A96485E5180}" dt="2025-02-26T10:38:35.731" v="26" actId="21"/>
          <ac:picMkLst>
            <pc:docMk/>
            <pc:sldMk cId="0" sldId="16140628"/>
            <ac:picMk id="9" creationId="{00000000-0000-0000-0000-000000000000}"/>
          </ac:picMkLst>
        </pc:picChg>
        <pc:picChg chg="del">
          <ac:chgData name="Srattipati Shyam prasad" userId="68cebd869dcc70a6" providerId="LiveId" clId="{04C57402-AA36-4DBF-820B-5A96485E5180}" dt="2025-02-26T10:37:48.226" v="18" actId="21"/>
          <ac:picMkLst>
            <pc:docMk/>
            <pc:sldMk cId="0" sldId="16140628"/>
            <ac:picMk id="10" creationId="{00000000-0000-0000-0000-000000000000}"/>
          </ac:picMkLst>
        </pc:picChg>
        <pc:picChg chg="add mod">
          <ac:chgData name="Srattipati Shyam prasad" userId="68cebd869dcc70a6" providerId="LiveId" clId="{04C57402-AA36-4DBF-820B-5A96485E5180}" dt="2025-02-26T10:37:40.951" v="17" actId="14100"/>
          <ac:picMkLst>
            <pc:docMk/>
            <pc:sldMk cId="0" sldId="16140628"/>
            <ac:picMk id="11" creationId="{61550F7D-46F5-8B2F-7C8B-E10F5096A9E4}"/>
          </ac:picMkLst>
        </pc:picChg>
        <pc:picChg chg="add mod">
          <ac:chgData name="Srattipati Shyam prasad" userId="68cebd869dcc70a6" providerId="LiveId" clId="{04C57402-AA36-4DBF-820B-5A96485E5180}" dt="2025-02-26T10:38:28.747" v="25" actId="14100"/>
          <ac:picMkLst>
            <pc:docMk/>
            <pc:sldMk cId="0" sldId="16140628"/>
            <ac:picMk id="13" creationId="{4EECD830-0D43-8033-A4A6-EC283D961EA4}"/>
          </ac:picMkLst>
        </pc:picChg>
        <pc:picChg chg="add mod">
          <ac:chgData name="Srattipati Shyam prasad" userId="68cebd869dcc70a6" providerId="LiveId" clId="{04C57402-AA36-4DBF-820B-5A96485E5180}" dt="2025-02-26T10:39:13.229" v="33" actId="14100"/>
          <ac:picMkLst>
            <pc:docMk/>
            <pc:sldMk cId="0" sldId="16140628"/>
            <ac:picMk id="15" creationId="{582E0382-81F0-847B-E6C2-8E3AF2941781}"/>
          </ac:picMkLst>
        </pc:picChg>
      </pc:sldChg>
      <pc:sldChg chg="modSp mod ord">
        <pc:chgData name="Srattipati Shyam prasad" userId="68cebd869dcc70a6" providerId="LiveId" clId="{04C57402-AA36-4DBF-820B-5A96485E5180}" dt="2025-02-26T10:42:34.186" v="54" actId="20577"/>
        <pc:sldMkLst>
          <pc:docMk/>
          <pc:sldMk cId="0" sldId="16140629"/>
        </pc:sldMkLst>
        <pc:spChg chg="mod">
          <ac:chgData name="Srattipati Shyam prasad" userId="68cebd869dcc70a6" providerId="LiveId" clId="{04C57402-AA36-4DBF-820B-5A96485E5180}" dt="2025-02-26T10:42:34.186" v="54" actId="20577"/>
          <ac:spMkLst>
            <pc:docMk/>
            <pc:sldMk cId="0" sldId="1614062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ftp/python/3.13.2/python-3.13.2-amd64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</a:t>
            </a:r>
            <a:b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EDUNET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215" y="3814445"/>
            <a:ext cx="7980045" cy="20942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Prattipati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Shyam Prasad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Student Name: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Arial" panose="020B0604020202020204"/>
                <a:cs typeface="Arial" panose="020B0604020202020204"/>
                <a:sym typeface="+mn-ea"/>
              </a:rPr>
              <a:t>Prattipati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  <a:sym typeface="+mn-ea"/>
              </a:rPr>
              <a:t> Shyam Prasad</a:t>
            </a:r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College Name &amp; Department 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NRI Institute Of Technology, Computer Science(AIML)</a:t>
            </a:r>
          </a:p>
          <a:p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607185"/>
            <a:ext cx="11029315" cy="4936490"/>
          </a:xfrm>
        </p:spPr>
        <p:txBody>
          <a:bodyPr>
            <a:normAutofit fontScale="90000"/>
          </a:bodyPr>
          <a:lstStyle/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of more sophisticated techniques to counter evolving cyber threats.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AI and Machine Learning Integration: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Using AI/ML to create advanced steganographic methods, improving undetectability.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Improved Algorithms: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enhancement of algorithms to increase data capacity and robustness.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Wider Applications: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Expansion into fields like digital watermarking, secure communication, and data integrity verification.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Steganography: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for secure communication in live video streams and real-time data transmission.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Quantum Steganography: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Potential use of quantum computing for unprecedented security levels.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Legal and Ethical Frameworks: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guidelines to govern the use and prevent misuse of steganography.</a:t>
            </a:r>
          </a:p>
        </p:txBody>
      </p:sp>
      <p:sp>
        <p:nvSpPr>
          <p:cNvPr id="5" name="Title 4"/>
          <p:cNvSpPr txBox="1"/>
          <p:nvPr/>
        </p:nvSpPr>
        <p:spPr>
          <a:xfrm>
            <a:off x="535940" y="844550"/>
            <a:ext cx="11029315" cy="616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sz="7000" b="1">
                <a:ln w="2857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942340"/>
            <a:ext cx="11029315" cy="541020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120" y="1613535"/>
            <a:ext cx="11029315" cy="429768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 in today's digital world. This project involves creating a Python-based steganography tool that allows users to securely embed text messages within cover images. </a:t>
            </a:r>
          </a:p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a user-provided password, the tool encrypts and hides the message, producing an encrypted image named "EncryptedImage.png." </a:t>
            </a:r>
          </a:p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separate decryption program will retrieve the hidden message using the correct password. This solution ensures confidential communication via image-based steganography.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715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906270"/>
            <a:ext cx="11613515" cy="47447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Programming Language: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  <a:p>
            <a:pPr marL="457200" lvl="1" indent="45720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xmlns="" val="1CADE4"/>
                      <wpsdc:folHlinkClr xmlns:wpsdc="http://www.wps.cn/officeDocument/2017/drawingmlCustomData" xmlns="" val="7030A0"/>
                      <wpsdc:hlinkUnderline xmlns:wpsdc="http://www.wps.cn/officeDocument/2017/drawingmlCustomData" xmlns="" val="1"/>
                    </a:ext>
                  </a:extLst>
                </a:hlinkClick>
              </a:rPr>
              <a:t>https://www.python.org/ftp/python/3.13.2/python-3.13.2-amd64.exe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Libraries:  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IN" sz="1600" i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OpenCV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image processing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pip install opencv-python</a:t>
            </a: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Platform: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Windows </a:t>
            </a: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RAM - 16.00GB</a:t>
            </a: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System type -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64-bit operating system, x64-based processor</a:t>
            </a: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Tools: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Visual Studio Code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 to the official VS Code download page: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>
                  <a:extLst>
                    <a:ext uri="{DAF060AB-1E55-43B9-8AAB-6FB025537F2F}">
                      <wpsdc:hlinkClr xmlns:wpsdc="http://www.wps.cn/officeDocument/2017/drawingmlCustomData" xmlns="" val="2683C6"/>
                      <wpsdc:folHlinkClr xmlns:wpsdc="http://www.wps.cn/officeDocument/2017/drawingmlCustomData" xmlns="" val="7030A0"/>
                      <wpsdc:hlinkUnderline xmlns:wpsdc="http://www.wps.cn/officeDocument/2017/drawingmlCustomData" xmlns="" val="1"/>
                    </a:ext>
                  </a:extLst>
                </a:hlinkClick>
              </a:rPr>
              <a:t>https://code.visualstudio.com/download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13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771525"/>
            <a:ext cx="11029315" cy="96075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 Interface: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inputs for cover image, message, and password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 password for both encryption and decryption.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Output: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Preserves image quality with PNG format.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Versatile Decryption: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Validates password to ensure authorized access.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Value: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 learning in steganography, cryptography, and image processing.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features collectively enhance the functionality, security, and educational value of my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702310"/>
            <a:ext cx="11029315" cy="115824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054225"/>
            <a:ext cx="11029315" cy="4151630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Protect sensitive information by embedding it in images.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and Whistleblowers: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Communicate covertly in regions with restricted freedom of speech.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Artists and Creatives: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 hidden messages or layers of meaning to their artwork.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Researchers and Academics: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and improve steganography techniques.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Everyday Users: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Enhance privacy by hiding personal information within images.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2508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C06FE-C735-6FF1-E113-C98EF2EC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82650"/>
            <a:ext cx="3578860" cy="5481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550F7D-46F5-8B2F-7C8B-E10F5096A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46" y="882650"/>
            <a:ext cx="3853671" cy="5466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ECD830-0D43-8033-A4A6-EC283D96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16" y="882651"/>
            <a:ext cx="3872659" cy="1814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2E0382-81F0-847B-E6C2-8E3AF2941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678" y="2696845"/>
            <a:ext cx="3872658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51865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Python-based steganography offers a secure way to embed and retrieve confidential messages within images, ensuring that only authorized individuals can access the hidden content. With user-provided passwords for encryption and decryption, the solution maintains privacy and data protection. The tool generates an output image ("EncryptedImage.png") that retains the visual integrity of the original, making it a reliable method for secure communication through image-based steganography.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1275715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767965"/>
            <a:ext cx="11029315" cy="176276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https://github.com/Shyam5824/Secure-Data-Hiding-In-Images-Using-Steganography.git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1CADE4"/>
      </a:hlink>
      <a:folHlink>
        <a:srgbClr val="7030A0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9DD71778-17EE-4151-88AE-C8F4E8043BD9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</TotalTime>
  <Words>556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Srattipati Shyam prasad</cp:lastModifiedBy>
  <cp:revision>42</cp:revision>
  <dcterms:created xsi:type="dcterms:W3CDTF">2021-05-26T16:50:00Z</dcterms:created>
  <dcterms:modified xsi:type="dcterms:W3CDTF">2025-02-26T10:42:37Z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89ADEBEB40654FB6B4AC9BC3848E4275_12</vt:lpwstr>
  </property>
  <property fmtid="{D5CDD505-2E9C-101B-9397-08002B2CF9AE}" pid="4" name="KSOProductBuildVer">
    <vt:lpwstr>1033-12.2.0.19821</vt:lpwstr>
  </property>
</Properties>
</file>