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74" r:id="rId8"/>
    <p:sldId id="275" r:id="rId9"/>
    <p:sldId id="261" r:id="rId10"/>
    <p:sldId id="262" r:id="rId11"/>
    <p:sldId id="271" r:id="rId12"/>
    <p:sldId id="269" r:id="rId13"/>
    <p:sldId id="272" r:id="rId14"/>
    <p:sldId id="263" r:id="rId15"/>
    <p:sldId id="273" r:id="rId16"/>
    <p:sldId id="264" r:id="rId17"/>
    <p:sldId id="265" r:id="rId18"/>
    <p:sldId id="26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 descr="VARSHA S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62154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SHYAM K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312203134</a:t>
            </a:r>
            <a:r>
              <a:rPr lang="en-US" sz="2400" dirty="0"/>
              <a:t>, </a:t>
            </a:r>
            <a:r>
              <a:rPr lang="en-IN" sz="2400" dirty="0"/>
              <a:t>UE/COM-G/22/49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</a:t>
            </a:r>
            <a:r>
              <a:rPr lang="en-IN" sz="2400" dirty="0" err="1"/>
              <a:t>B.Com</a:t>
            </a:r>
            <a:r>
              <a:rPr lang="en-IN" sz="2400" dirty="0"/>
              <a:t> (GENERAL)</a:t>
            </a:r>
            <a:endParaRPr lang="en-US" sz="2400" dirty="0"/>
          </a:p>
          <a:p>
            <a:r>
              <a:rPr lang="en-IN" sz="2400" dirty="0"/>
              <a:t>COLLEGE:  ASAN </a:t>
            </a:r>
            <a:r>
              <a:rPr lang="en-IN" sz="2400" dirty="0" err="1"/>
              <a:t>MEMORIAl</a:t>
            </a:r>
            <a:r>
              <a:rPr lang="en-IN" sz="2400" dirty="0"/>
              <a:t>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54CA9-84AF-F1B4-B76F-9637A801A984}"/>
              </a:ext>
            </a:extLst>
          </p:cNvPr>
          <p:cNvSpPr txBox="1"/>
          <p:nvPr/>
        </p:nvSpPr>
        <p:spPr>
          <a:xfrm>
            <a:off x="2657475" y="2019300"/>
            <a:ext cx="6587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**Employee Performance Analysis Using Excel: Solution and Value Proposition****Solution:****Data Organization**: Centralize employee performance data (e.g., KPIs, productivity metrics, feedback) in a structured Excel workbook. Use spreadsheets to track various performance indicators over time.</a:t>
            </a:r>
            <a:endParaRPr lang="en-IN"/>
          </a:p>
          <a:p>
            <a:r>
              <a:rPr lang="en-US"/>
              <a:t>2. **Customizable Templates**: Create or use pre-built templates for performance evaluation. Excel allows for custom scoring systems and templates tailored to specific roles or departments</a:t>
            </a:r>
            <a:endParaRPr lang="en-IN"/>
          </a:p>
          <a:p>
            <a:r>
              <a:rPr lang="en-US"/>
              <a:t>.3. *Automated Calculations**: Utilize Excel functions and formulas to automate the calculation of performance metrics, averages, and overall scores. This reduces manual errors and saves time.</a:t>
            </a:r>
            <a:endParaRPr lang="en-IN"/>
          </a:p>
          <a:p>
            <a:r>
              <a:rPr lang="en-US"/>
              <a:t>4. **Data Visualization**: Leverage Excel’s charting and graphing tools to visually represent performance data. Charts like bar graphs, pie charts, and line graphs make it easier to interpret and present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89C1-ADA2-27C1-F199-A2EA8D8E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823" y="-4017766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9CC2-2129-DF29-2A04-CC74A6DEA793}"/>
              </a:ext>
            </a:extLst>
          </p:cNvPr>
          <p:cNvSpPr txBox="1"/>
          <p:nvPr/>
        </p:nvSpPr>
        <p:spPr>
          <a:xfrm>
            <a:off x="684944" y="427032"/>
            <a:ext cx="82560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**Trend Analysis**: Analyze performance trends over time using pivot tables and charts. This helps in identifying patterns and making informed decisions about employee development and recognition.</a:t>
            </a:r>
            <a:endParaRPr lang="en-IN"/>
          </a:p>
          <a:p>
            <a:r>
              <a:rPr lang="en-US"/>
              <a:t>6. **Performance Dashboards**: Build interactive dashboards to provide a real-time overview of employee performance. Dashboards can include key metrics, visualizations, and summary statistics</a:t>
            </a:r>
            <a:endParaRPr lang="en-IN"/>
          </a:p>
          <a:p>
            <a:r>
              <a:rPr lang="en-US"/>
              <a:t>7. **Comparative Analysis**: Use Excel to compare performance across different employees, teams, or departments. This helps in identifying top performers and areas needing improvement.</a:t>
            </a:r>
            <a:endParaRPr lang="en-IN"/>
          </a:p>
          <a:p>
            <a:r>
              <a:rPr lang="en-IN"/>
              <a:t>8</a:t>
            </a:r>
            <a:r>
              <a:rPr lang="en-US"/>
              <a:t>. **Scenario Analysis**: Perform scenario analysis by creating different performance scenarios and observing potential impacts. This helps in planning for various performance outcomes.</a:t>
            </a:r>
          </a:p>
        </p:txBody>
      </p:sp>
    </p:spTree>
    <p:extLst>
      <p:ext uri="{BB962C8B-B14F-4D97-AF65-F5344CB8AC3E}">
        <p14:creationId xmlns:p14="http://schemas.microsoft.com/office/powerpoint/2010/main" val="35933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E923A-9946-930B-3745-CE57A542E648}"/>
              </a:ext>
            </a:extLst>
          </p:cNvPr>
          <p:cNvSpPr txBox="1"/>
          <p:nvPr/>
        </p:nvSpPr>
        <p:spPr>
          <a:xfrm>
            <a:off x="450914" y="1225689"/>
            <a:ext cx="97620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Here’s a description of an Employee Performance Analysis dataset in Excel, broken down into key components:**Employee Information**:   - **Employee ID**: Unique identifier for each employee.   - **Name**: Full name of the employee.   - **Department**: Department or team where the employee works.   - **Position/Role**: Job title or role of the employee.   - **Hire Date**: Date when the employee joined the company.</a:t>
            </a:r>
            <a:endParaRPr lang="en-IN"/>
          </a:p>
          <a:p>
            <a:r>
              <a:rPr lang="en-US"/>
              <a:t>2. **Performance Metrics**:   - **Goals/Objectives**: Specific targets or objectives set for the employee.   - **Key Performance Indicators (KPIs)**: Metrics such as sales figures, project completions, or customer satisfaction scores.   - **Performance Score**: Composite score derived from various metrics</a:t>
            </a:r>
            <a:endParaRPr lang="en-IN"/>
          </a:p>
          <a:p>
            <a:r>
              <a:rPr lang="en-US"/>
              <a:t>.3. **Evaluation Data**:   - **Review Period**: Time frame of the performance review (e.g., quarterly, annually).   - **Self-Assessment Score**: Rating given by the employee in their self-evaluation.   - **Manager’s Rating**: Performance rating provided by the employee’s manager.   - **Peer Reviews**: Ratings and feedback from colleagues (if applicable).</a:t>
            </a:r>
            <a:endParaRPr lang="en-IN"/>
          </a:p>
          <a:p>
            <a:r>
              <a:rPr lang="en-US"/>
              <a:t>4. **Development and Training**:   - **Training Completed**: Courses or training programs attended.   - **Skills Acquired**: New skills or certifications gained.</a:t>
            </a:r>
            <a:endParaRPr lang="en-IN"/>
          </a:p>
          <a:p>
            <a:r>
              <a:rPr lang="en-US"/>
              <a:t>5. **Achievements and Recognition**:   - **Awards**: Any awards or recognitions received.   - **Notable Achievements**: Significant accomplishments or contributions.</a:t>
            </a:r>
            <a:endParaRPr lang="en-IN"/>
          </a:p>
          <a:p>
            <a:r>
              <a:rPr lang="en-US"/>
              <a:t>6. **Improvement Areas**:   - **Strengths**: Areas where the employee excels.   - **Development Areas**: Areas needing </a:t>
            </a:r>
            <a:r>
              <a:rPr lang="en-IN"/>
              <a:t>improvementmetri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19A-34B2-DEF8-6588-E1636DD8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11" y="-6830929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6776D-D4EE-2500-9112-83AF88798215}"/>
              </a:ext>
            </a:extLst>
          </p:cNvPr>
          <p:cNvSpPr txBox="1"/>
          <p:nvPr/>
        </p:nvSpPr>
        <p:spPr>
          <a:xfrm>
            <a:off x="379166" y="782793"/>
            <a:ext cx="8775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7. **Additional Comments**:   - **Manager Comments**: Feedback or observations from the manager.   - **Employee Comments**: Responses or comments from the employee about their performance review.</a:t>
            </a:r>
          </a:p>
        </p:txBody>
      </p:sp>
    </p:spTree>
    <p:extLst>
      <p:ext uri="{BB962C8B-B14F-4D97-AF65-F5344CB8AC3E}">
        <p14:creationId xmlns:p14="http://schemas.microsoft.com/office/powerpoint/2010/main" val="86461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9831" y="-8011396"/>
            <a:ext cx="3114675" cy="1369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3B1A-119D-B7F3-2958-4B2D4D4FAEF5}"/>
              </a:ext>
            </a:extLst>
          </p:cNvPr>
          <p:cNvSpPr txBox="1"/>
          <p:nvPr/>
        </p:nvSpPr>
        <p:spPr>
          <a:xfrm>
            <a:off x="2381250" y="2041736"/>
            <a:ext cx="6571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create a compelling employee performance analysis using Excel that stands out, consider these key elements: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**Comprehensive Data Collection**: Gather all relevant performance metrics such as sales numbers, project completions, attendance, and peer reviews.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 2. **Customizable Dashboards**: Use Excel’s pivot tables and charts to create interactive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B41-623E-BD33-2426-8E0DA209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55332" y="-7216372"/>
            <a:ext cx="10681335" cy="30088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AD20-7A03-DBD3-FF13-67E4F636972C}"/>
              </a:ext>
            </a:extLst>
          </p:cNvPr>
          <p:cNvSpPr txBox="1"/>
          <p:nvPr/>
        </p:nvSpPr>
        <p:spPr>
          <a:xfrm>
            <a:off x="373049" y="357336"/>
            <a:ext cx="93996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dashboards that provide an at-a-glance view of individual and team performance. 3. **Trend Analysis**: Implement line charts and sparklines to track performance trends over time, helping to visualize progress and identify patterns. 4. **Benchmarking**: Include benchmarks or targets to compare actual performance against goals, making it easier to assess achievements and areas for improvement. 5. **Conditional Formatting**: Use conditional formatting to highlight key metrics and performance thresholds, drawing attention to outstanding or concerning results. 6. **Automated Reporting**: Create templates and use Excel formulas to automatically generate periodic reports, saving time and ensuring consistency. 7. **Data Segmentation**: Utilize Excel’s filtering and slicer tools to segment data by departments, roles, or other criteria for more granular analysis. 8. **Performance Scoring Models**: Develop scoring models to quantitatively evaluate performance based on multiple criteria, providing a clear overall performance metric. 9. **Interactive Charts**: Incorporate interactive charts that allow users to drill down into specific data points or segments for detailed insights. 10. **Scenario Analysis**: Use “What-If” analysis tools to forecast future performance based on different scenarios, helping to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34006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462FA-03A6-D900-BBEA-451ECE078603}"/>
              </a:ext>
            </a:extLst>
          </p:cNvPr>
          <p:cNvSpPr txBox="1"/>
          <p:nvPr/>
        </p:nvSpPr>
        <p:spPr>
          <a:xfrm>
            <a:off x="391396" y="1049337"/>
            <a:ext cx="94057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Creating an effective employee performance analysis model in Excel involves several key steps:</a:t>
            </a:r>
          </a:p>
          <a:p>
            <a:r>
              <a:rPr lang="en-US"/>
              <a:t>1. **Define Metrics and KPIs**: Identify the key performance indicators (KPIs) relevant to </a:t>
            </a:r>
          </a:p>
          <a:p>
            <a:r>
              <a:rPr lang="en-US"/>
              <a:t>employee performance, such as productivity, quality of work, attendance, and customer </a:t>
            </a:r>
          </a:p>
          <a:p>
            <a:r>
              <a:rPr lang="en-US"/>
              <a:t>feedback.</a:t>
            </a:r>
          </a:p>
          <a:p>
            <a:r>
              <a:rPr lang="en-US"/>
              <a:t>2. 2. **Data Collection**: Gather and input data into Excel, including historical performance </a:t>
            </a:r>
          </a:p>
          <a:p>
            <a:r>
              <a:rPr lang="en-US"/>
              <a:t>records, quantitative metrics, and qualitative assessments.</a:t>
            </a:r>
          </a:p>
          <a:p>
            <a:r>
              <a:rPr lang="en-US"/>
              <a:t>3. 3. **Data Structuring**: Organize data into a clear and structured format, such as using </a:t>
            </a:r>
          </a:p>
          <a:p>
            <a:r>
              <a:rPr lang="en-US"/>
              <a:t>separate sheets or tables for different metrics or time periods.</a:t>
            </a:r>
          </a:p>
          <a:p>
            <a:r>
              <a:rPr lang="en-US"/>
              <a:t>4. 4. **Create a Performance Matrix**: Develop a matrix or scorecard to evaluate employees </a:t>
            </a:r>
          </a:p>
          <a:p>
            <a:r>
              <a:rPr lang="en-US"/>
              <a:t>against the defined KPIs. Use formulas to calculate performance scores based on predefined </a:t>
            </a:r>
          </a:p>
          <a:p>
            <a:r>
              <a:rPr lang="en-US"/>
              <a:t>criteria.</a:t>
            </a:r>
          </a:p>
          <a:p>
            <a:r>
              <a:rPr lang="en-US"/>
              <a:t>5. 5. **Implement Weighting**: Assign weights to different performance metrics according to </a:t>
            </a:r>
          </a:p>
          <a:p>
            <a:r>
              <a:rPr lang="en-US"/>
              <a:t>their importance. This helps in aggregating scores to reflect overall performance.</a:t>
            </a:r>
          </a:p>
          <a:p>
            <a:r>
              <a:rPr lang="en-US"/>
              <a:t>6. 6. **Develop Formulas**: Use Excel formulas (e.g., SUM, AVERAGE, VLOOKUP) to automate </a:t>
            </a:r>
          </a:p>
          <a:p>
            <a:r>
              <a:rPr lang="en-US"/>
              <a:t>calculations and derive performance metrics from raw data.</a:t>
            </a:r>
          </a:p>
          <a:p>
            <a:r>
              <a:rPr lang="en-US"/>
              <a:t>7. 7. **Visualization**: Create charts and graphs (bar charts, line graphs, pie charts) to visually </a:t>
            </a:r>
          </a:p>
          <a:p>
            <a:r>
              <a:rPr lang="en-US"/>
              <a:t>represent performance data. This aids in easier comparison and interpretation</a:t>
            </a:r>
          </a:p>
          <a:p>
            <a:r>
              <a:rPr lang="en-US"/>
              <a:t>8. .8. **Trend Analysis**: Include trend lines and time-based analyses to track performance </a:t>
            </a:r>
          </a:p>
          <a:p>
            <a:r>
              <a:rPr lang="en-US"/>
              <a:t>changes over periods, highlighting improvements or declines.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8BB71-0284-0943-211B-D0521C4161D2}"/>
              </a:ext>
            </a:extLst>
          </p:cNvPr>
          <p:cNvSpPr txBox="1"/>
          <p:nvPr/>
        </p:nvSpPr>
        <p:spPr>
          <a:xfrm>
            <a:off x="310944" y="1695450"/>
            <a:ext cx="93271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perform employee performance analysis in Excel and present the results in points, follow </a:t>
            </a:r>
          </a:p>
          <a:p>
            <a:r>
              <a:rPr lang="en-US"/>
              <a:t>these steps:</a:t>
            </a:r>
          </a:p>
          <a:p>
            <a:r>
              <a:rPr lang="en-US"/>
              <a:t>1. **Data Collection**: - Gather data on employee performance metrics such as sales </a:t>
            </a:r>
          </a:p>
          <a:p>
            <a:r>
              <a:rPr lang="en-US"/>
              <a:t>figures, project completion rates, attendance, and customer feedback.</a:t>
            </a:r>
          </a:p>
          <a:p>
            <a:r>
              <a:rPr lang="en-US"/>
              <a:t>2. 2. **Data Input**: - Enter the data into Excel, with columns for employee names, metrics, </a:t>
            </a:r>
          </a:p>
          <a:p>
            <a:r>
              <a:rPr lang="en-US"/>
              <a:t>and performance scores. For example: - Column A: Employee Name - Column B: </a:t>
            </a:r>
          </a:p>
          <a:p>
            <a:r>
              <a:rPr lang="en-US"/>
              <a:t>Metric 1 (e.g., Sales) - Column C: Metric 2 (e.g., Projects Completed) - Column D: </a:t>
            </a:r>
          </a:p>
          <a:p>
            <a:r>
              <a:rPr lang="en-US"/>
              <a:t>Metric 3 (e.g., Attendance) - Column E: Total Score</a:t>
            </a:r>
          </a:p>
          <a:p>
            <a:r>
              <a:rPr lang="en-US"/>
              <a:t>3. 3. **Normalization**: - Normalize the data if metrics are on different scales. For example, </a:t>
            </a:r>
          </a:p>
          <a:p>
            <a:r>
              <a:rPr lang="en-US"/>
              <a:t>if sales are in thousands and projects are in count, convert them into a common scale.</a:t>
            </a:r>
          </a:p>
          <a:p>
            <a:r>
              <a:rPr lang="en-US"/>
              <a:t>4. 4. **Scoring**: - Define a scoring system for each metric. For instance, you might assign </a:t>
            </a:r>
          </a:p>
          <a:p>
            <a:r>
              <a:rPr lang="en-US"/>
              <a:t>points based on performance thresholds: - Sales: 10 points for exceeding $10,000, 7 </a:t>
            </a:r>
          </a:p>
          <a:p>
            <a:r>
              <a:rPr lang="en-US"/>
              <a:t>points for $5,000-$10,000, etc. - Projects Completed: 5 points for more than 20 projects, </a:t>
            </a:r>
          </a:p>
          <a:p>
            <a:r>
              <a:rPr lang="en-US"/>
              <a:t>3 points for 10-20, etc. - Attendance: 5 points for perfect attendance, 3 points for 1-2 </a:t>
            </a:r>
          </a:p>
          <a:p>
            <a:r>
              <a:rPr lang="en-US"/>
              <a:t>days missed, etc.</a:t>
            </a:r>
          </a:p>
          <a:p>
            <a:r>
              <a:rPr lang="en-US"/>
              <a:t>5. 5. **Calculating Scores**: - Use Excel formulas to calculate the total score for </a:t>
            </a:r>
            <a:r>
              <a:rPr lang="en-IN"/>
              <a:t>each employee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051BA-882A-5DB8-CEEC-DD0D5ABA3F06}"/>
              </a:ext>
            </a:extLst>
          </p:cNvPr>
          <p:cNvSpPr txBox="1"/>
          <p:nvPr/>
        </p:nvSpPr>
        <p:spPr>
          <a:xfrm>
            <a:off x="201811" y="1143635"/>
            <a:ext cx="103781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draw conclusions from an employee performance analysis in Excel, you should consider the </a:t>
            </a:r>
          </a:p>
          <a:p>
            <a:r>
              <a:rPr lang="en-US"/>
              <a:t>following points based on your findings:</a:t>
            </a:r>
          </a:p>
          <a:p>
            <a:r>
              <a:rPr lang="en-US"/>
              <a:t>1. **Identify Top Performers**: - **Conclusion**: Highlight which employees have the highest </a:t>
            </a:r>
          </a:p>
          <a:p>
            <a:r>
              <a:rPr lang="en-US"/>
              <a:t>total scores. These employees consistently excel across various metrics and contribute </a:t>
            </a:r>
          </a:p>
          <a:p>
            <a:r>
              <a:rPr lang="en-US"/>
              <a:t>significantly to organizational goals. - **Action**: Recognize and reward these top performers, </a:t>
            </a:r>
          </a:p>
          <a:p>
            <a:r>
              <a:rPr lang="en-US"/>
              <a:t>and consider them for leadership roles or additional responsibilities.</a:t>
            </a:r>
          </a:p>
          <a:p>
            <a:r>
              <a:rPr lang="en-US"/>
              <a:t>2. 2. **Assess Areas for Improvement**: - **Conclusion**: Determine if there are common areas </a:t>
            </a:r>
          </a:p>
          <a:p>
            <a:r>
              <a:rPr lang="en-US"/>
              <a:t>where employees are scoring lower. This might indicate a need for additional training or </a:t>
            </a:r>
          </a:p>
          <a:p>
            <a:r>
              <a:rPr lang="en-US"/>
              <a:t>resources. - **Action**: Implement targeted development programs or provide support in these </a:t>
            </a:r>
          </a:p>
          <a:p>
            <a:r>
              <a:rPr lang="en-US"/>
              <a:t>areas to improve overall performance.</a:t>
            </a:r>
          </a:p>
          <a:p>
            <a:r>
              <a:rPr lang="en-US"/>
              <a:t>3. 3. **Analyze Performance Trends**: - **Conclusion**: Look for trends in performance over </a:t>
            </a:r>
          </a:p>
          <a:p>
            <a:r>
              <a:rPr lang="en-US"/>
              <a:t>time. Are scores improving, declining, or remaining static? This can indicate the effectiveness of </a:t>
            </a:r>
          </a:p>
          <a:p>
            <a:r>
              <a:rPr lang="en-US"/>
              <a:t>recent initiatives or highlight ongoing issues. - **Action**: Use these insights to refine strategies, </a:t>
            </a:r>
          </a:p>
          <a:p>
            <a:r>
              <a:rPr lang="en-US"/>
              <a:t>such as adjusting goals, improving processes, or enhancing team collaboration.</a:t>
            </a:r>
          </a:p>
          <a:p>
            <a:r>
              <a:rPr lang="en-US"/>
              <a:t>4. 4. **Compare Performance by Department/Team**: - **Conclusion**: If your data is segmented </a:t>
            </a:r>
          </a:p>
          <a:p>
            <a:r>
              <a:rPr lang="en-US"/>
              <a:t>by departments or teams, identify which groups are performing better or worse. - **Action**: </a:t>
            </a:r>
          </a:p>
          <a:p>
            <a:r>
              <a:rPr lang="en-US"/>
              <a:t>Share best practices from high-performing teams with others and address specific issues in </a:t>
            </a:r>
          </a:p>
          <a:p>
            <a:r>
              <a:rPr lang="en-US"/>
              <a:t>underperforming teams.</a:t>
            </a:r>
          </a:p>
          <a:p>
            <a:r>
              <a:rPr lang="en-US"/>
              <a:t>5. 5. **Evaluate Metric Weighting**: - **Conclusion**: Assess whether the current weighting of </a:t>
            </a:r>
          </a:p>
          <a:p>
            <a:r>
              <a:rPr lang="en-US"/>
              <a:t>different performance metrics aligns with your organizational goals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3AE6D-9CE8-A391-D6BB-A6B2E566F538}"/>
              </a:ext>
            </a:extLst>
          </p:cNvPr>
          <p:cNvSpPr txBox="1"/>
          <p:nvPr/>
        </p:nvSpPr>
        <p:spPr>
          <a:xfrm>
            <a:off x="962332" y="2013695"/>
            <a:ext cx="70291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Certainly! Here’s a problem statement for an employee performance analysis using Excel, outlined in points:### Problem Statement: Employee Performance Analysis Using Excel</a:t>
            </a:r>
            <a:endParaRPr lang="en-IN"/>
          </a:p>
          <a:p>
            <a:r>
              <a:rPr lang="en-US"/>
              <a:t>**Objective**:   - To systematically evaluate and analyze employee performance metrics to identify high and low performers, track progress, and support decision-making for promotions, raises, and training.</a:t>
            </a:r>
            <a:endParaRPr lang="en-IN"/>
          </a:p>
          <a:p>
            <a:r>
              <a:rPr lang="en-US"/>
              <a:t>2. **Data Collection**:   - **Employee Information**: Collect data including Employee ID, Name, Department, and Position.   - **Performance Metrics**: Gather relevant performance metrics such as Sales Achieved, Projects Completed, Customer Satisfaction Score, Attendance, and Quality of Work</a:t>
            </a:r>
            <a:endParaRPr lang="en-IN"/>
          </a:p>
          <a:p>
            <a:r>
              <a:rPr lang="en-US"/>
              <a:t>.3. **Data Entry**:   - Input employee performance data into an Excel spreadsheet ensuring accuracy and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F121-300F-3914-E9C8-46132BB7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55331" y="-5785328"/>
            <a:ext cx="10681335" cy="170012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0D3B9-03D8-5049-B816-2C1A6B441AEB}"/>
              </a:ext>
            </a:extLst>
          </p:cNvPr>
          <p:cNvSpPr txBox="1"/>
          <p:nvPr/>
        </p:nvSpPr>
        <p:spPr>
          <a:xfrm>
            <a:off x="755331" y="729406"/>
            <a:ext cx="75283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4. **Data Analysis**:   - Calculate average values, totals, and other statistical measures for each performance metric.   - Use Pivot Tables to summarize and group data by various criteria (e.g., Department, Position).   - Apply Conditional Formatting to highlight key performance trends (e.g., top performers, areas needing improvement).</a:t>
            </a:r>
            <a:endParaRPr lang="en-IN"/>
          </a:p>
          <a:p>
            <a:r>
              <a:rPr lang="en-US"/>
              <a:t>5. **Visual Representation**:   - Create charts and graphs (e.g., bar charts, pie charts, line charts) to visually represent performance data and trends.   - Develop a dashboard to provide a high-level overview of employee performance.</a:t>
            </a:r>
            <a:endParaRPr lang="en-IN"/>
          </a:p>
          <a:p>
            <a:r>
              <a:rPr lang="en-IN"/>
              <a:t>6.</a:t>
            </a:r>
            <a:r>
              <a:rPr lang="en-US"/>
              <a:t>*Insights and Reporting**:   - Analyze the data to derive insights, such as performance distribution, departmental performance, and individual achievements.   - Generate reports summarizing findings and recommendations for management review.</a:t>
            </a:r>
            <a:endParaRPr lang="en-IN"/>
          </a:p>
          <a:p>
            <a:r>
              <a:rPr lang="en-US"/>
              <a:t>.</a:t>
            </a:r>
            <a:r>
              <a:rPr lang="en-IN"/>
              <a:t>7.</a:t>
            </a:r>
            <a:r>
              <a:rPr lang="en-US"/>
              <a:t>**Actionable Recommendations**:   - Based on the analysis, suggest actionable steps such as additional training for underperformers, recognition for high achievers, and adjustments in team or departmental strategies.</a:t>
            </a:r>
            <a:endParaRPr lang="en-IN"/>
          </a:p>
          <a:p>
            <a:r>
              <a:rPr lang="en-US"/>
              <a:t>8. **Review and Update**:   - Periodically update the data and review the analysis to ensure it reflects the most current performance information and adapts to any changes in performance metrics or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3796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18C39-CDD3-89FD-990F-7979D34066CA}"/>
              </a:ext>
            </a:extLst>
          </p:cNvPr>
          <p:cNvSpPr txBox="1"/>
          <p:nvPr/>
        </p:nvSpPr>
        <p:spPr>
          <a:xfrm>
            <a:off x="960145" y="2244626"/>
            <a:ext cx="6390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.Certainly! Here’s an overview of a project for employee performance analysis using Excel, outlined in key points: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**Project Objective**:   - Assess and analyze employee performance to identify strengths, areas for improvement, and overall effectiveness.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2. **Data Collection**:   - Gather relevant performance data, such as sales figures, project completion rates, attendance records, and feedback scores.   - Ensure data is accurate and up-to-date.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A462-82C8-B807-47C0-4848BFC3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98" y="-5375422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9EF7D-88A7-660C-86F7-1367116C8537}"/>
              </a:ext>
            </a:extLst>
          </p:cNvPr>
          <p:cNvSpPr txBox="1"/>
          <p:nvPr/>
        </p:nvSpPr>
        <p:spPr>
          <a:xfrm>
            <a:off x="807255" y="831717"/>
            <a:ext cx="74365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3.**Data Preparation**:   - Organize data into structured Excel sheets.   - Clean and format data for consistency (e.g., dates, names, performance metrics).</a:t>
            </a:r>
            <a:endParaRPr lang="en-IN"/>
          </a:p>
          <a:p>
            <a:r>
              <a:rPr lang="en-US"/>
              <a:t> 4. **Performance Metrics**:   - Define key performance indicators (KPIs) such as productivity, quality of work, teamwork, and punctuality.   - Create formulas and calculations to measure these KPIs. </a:t>
            </a:r>
            <a:endParaRPr lang="en-IN"/>
          </a:p>
          <a:p>
            <a:r>
              <a:rPr lang="en-US"/>
              <a:t>5. **Data Analysis**:   - Use Excel functions and tools to analyze data (e.g., AVERAGE, MEDIAN, COUNTIF).   - Create pivot tables to summarize and cross-analyze performance data</a:t>
            </a:r>
            <a:endParaRPr lang="en-IN"/>
          </a:p>
          <a:p>
            <a:r>
              <a:rPr lang="en-US"/>
              <a:t>. 6. **Visualization**:   - Develop charts and graphs (e.g., bar charts, line graphs, pie charts) to visualize performance trends and comparisons.   - Use conditional formatting to highlight high and low performance areas.</a:t>
            </a:r>
          </a:p>
        </p:txBody>
      </p:sp>
    </p:spTree>
    <p:extLst>
      <p:ext uri="{BB962C8B-B14F-4D97-AF65-F5344CB8AC3E}">
        <p14:creationId xmlns:p14="http://schemas.microsoft.com/office/powerpoint/2010/main" val="24496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16A-BB6F-C684-4C1B-1AF48F04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60437" y="-7314222"/>
            <a:ext cx="10681335" cy="434833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2B1EC-0654-02DB-D284-C31A95E30320}"/>
              </a:ext>
            </a:extLst>
          </p:cNvPr>
          <p:cNvSpPr txBox="1"/>
          <p:nvPr/>
        </p:nvSpPr>
        <p:spPr>
          <a:xfrm>
            <a:off x="782658" y="1303987"/>
            <a:ext cx="75467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*Benchmarking**:   - Compare individual employee performance against benchmarks or targets.   - Use Excel to calculate performance gaps and areas for improvement. </a:t>
            </a:r>
            <a:endParaRPr lang="en-IN"/>
          </a:p>
          <a:p>
            <a:r>
              <a:rPr lang="en-US"/>
              <a:t>8. **Report Generation**:   - Create a performance report summarizing findings, insights, and recommendations.   - Include visual aids and clear explanations to support the analysis. </a:t>
            </a:r>
            <a:endParaRPr lang="en-IN"/>
          </a:p>
          <a:p>
            <a:r>
              <a:rPr lang="en-US"/>
              <a:t>9. **Actionable Insights**:   - Identify patterns and trends to make informed decisions about employee development and training needs.   - Suggest improvements or strategies to enhance overall performance</a:t>
            </a:r>
            <a:endParaRPr lang="en-IN"/>
          </a:p>
          <a:p>
            <a:r>
              <a:rPr lang="en-US"/>
              <a:t>. 10. **Review and Feedback**:    - Share the report with stakeholders for review and gather feedback.    - Make necessary adjustments based on feedback and update the analysis accordingly. </a:t>
            </a:r>
            <a:endParaRPr lang="en-IN"/>
          </a:p>
          <a:p>
            <a:r>
              <a:rPr lang="en-US"/>
              <a:t>11. **Ongoing Monitoring**:    - Establish a process for regular updates and monitoring of employee performance.    - Implement a system for periodic review to track progress over.</a:t>
            </a:r>
          </a:p>
        </p:txBody>
      </p:sp>
    </p:spTree>
    <p:extLst>
      <p:ext uri="{BB962C8B-B14F-4D97-AF65-F5344CB8AC3E}">
        <p14:creationId xmlns:p14="http://schemas.microsoft.com/office/powerpoint/2010/main" val="392208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E5211-4450-2FE2-50C6-10281200A001}"/>
              </a:ext>
            </a:extLst>
          </p:cNvPr>
          <p:cNvSpPr txBox="1"/>
          <p:nvPr/>
        </p:nvSpPr>
        <p:spPr>
          <a:xfrm>
            <a:off x="464782" y="1578089"/>
            <a:ext cx="99561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an employee performance analysis project using Excel, the end users typically include:</a:t>
            </a:r>
          </a:p>
          <a:p>
            <a:r>
              <a:rPr lang="en-US"/>
              <a:t>1. **Human Resources (HR) Managers**: - Use the analysis to make decisions on promotions, raises, </a:t>
            </a:r>
          </a:p>
          <a:p>
            <a:r>
              <a:rPr lang="en-US"/>
              <a:t>and disciplinary actions.</a:t>
            </a:r>
          </a:p>
          <a:p>
            <a:r>
              <a:rPr lang="en-US"/>
              <a:t>2. 2. **Department Heads/Managers**: - Utilize the data to assess team performance, identify top </a:t>
            </a:r>
          </a:p>
          <a:p>
            <a:r>
              <a:rPr lang="en-US"/>
              <a:t>performers, and address underperformance.</a:t>
            </a:r>
          </a:p>
          <a:p>
            <a:r>
              <a:rPr lang="en-US"/>
              <a:t>3. 3. **Executives/Senior Leadership**: - Review high-level performance summaries to inform </a:t>
            </a:r>
          </a:p>
          <a:p>
            <a:r>
              <a:rPr lang="en-US"/>
              <a:t>strategic planning and organizational development.</a:t>
            </a:r>
          </a:p>
          <a:p>
            <a:r>
              <a:rPr lang="en-US"/>
              <a:t>4. 4. **Team Leaders/Supervisors**: - Apply insights to provide targeted feedback, coaching, and </a:t>
            </a:r>
          </a:p>
          <a:p>
            <a:r>
              <a:rPr lang="en-US"/>
              <a:t>development opportunities to their team members.</a:t>
            </a:r>
          </a:p>
          <a:p>
            <a:r>
              <a:rPr lang="en-US"/>
              <a:t>5. 5. **Employees**: - May access performance data for self-assessment and personal development </a:t>
            </a:r>
          </a:p>
          <a:p>
            <a:r>
              <a:rPr lang="en-US"/>
              <a:t>planning.</a:t>
            </a:r>
          </a:p>
          <a:p>
            <a:r>
              <a:rPr lang="en-US"/>
              <a:t>6.  **Training and Development Teams**: - Use performance data to design and implement </a:t>
            </a:r>
          </a:p>
          <a:p>
            <a:r>
              <a:rPr lang="en-US"/>
              <a:t>targeted training programs.</a:t>
            </a:r>
          </a:p>
          <a:p>
            <a:r>
              <a:rPr lang="en-US"/>
              <a:t>7. 7. **Payroll and Compensation Teams**: - Refer to performance metrics to align compensation </a:t>
            </a:r>
          </a:p>
          <a:p>
            <a:r>
              <a:rPr lang="en-US"/>
              <a:t>adjustments and incentives with performance </a:t>
            </a:r>
            <a:r>
              <a:rPr lang="en-US" err="1"/>
              <a:t>outcomes.Each</a:t>
            </a:r>
            <a:r>
              <a:rPr lang="en-US"/>
              <a:t> of these users leverages </a:t>
            </a:r>
          </a:p>
          <a:p>
            <a:r>
              <a:rPr lang="en-US"/>
              <a:t>performance analysis in Excel to fulfill specific roles and responsibilities within the organization.</a:t>
            </a:r>
          </a:p>
          <a:p>
            <a:r>
              <a:rPr lang="en-US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PowerPoint Presentation</vt:lpstr>
      <vt:lpstr>WHO ARE THE END USERS?</vt:lpstr>
      <vt:lpstr>OUR SOLUTION AND ITS VALUE PROPOSITION</vt:lpstr>
      <vt:lpstr>PowerPoint Presentation</vt:lpstr>
      <vt:lpstr>Dataset Description</vt:lpstr>
      <vt:lpstr>PowerPoint Presentation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manishrocky106@gmail.com</cp:lastModifiedBy>
  <cp:revision>4</cp:revision>
  <dcterms:created xsi:type="dcterms:W3CDTF">2024-03-29T15:07:22Z</dcterms:created>
  <dcterms:modified xsi:type="dcterms:W3CDTF">2024-10-07T11:34:20Z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