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83" r:id="rId3"/>
    <p:sldId id="258" r:id="rId4"/>
    <p:sldId id="2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12"/>
    <p:restoredTop sz="94603"/>
  </p:normalViewPr>
  <p:slideViewPr>
    <p:cSldViewPr snapToGrid="0">
      <p:cViewPr varScale="1">
        <p:scale>
          <a:sx n="66" d="100"/>
          <a:sy n="66" d="100"/>
        </p:scale>
        <p:origin x="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2B78-33AF-524C-80AA-7443C6167E7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7326-8BB6-8F4B-99F3-13B65E5D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8824" y="5657787"/>
            <a:ext cx="2148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86733" y="2668417"/>
            <a:ext cx="2743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 8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 :  </a:t>
            </a:r>
            <a:r>
              <a:rPr lang="en-US" sz="2400" dirty="0"/>
              <a:t>Key </a:t>
            </a:r>
            <a:r>
              <a:rPr lang="en-US" sz="2400" dirty="0" err="1"/>
              <a:t>Distibution</a:t>
            </a:r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Cryptography and Network Security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3161609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74E-F22E-CC4B-8BAF-754B8E8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Distribution Scenario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5" descr="&#10;Ch07. KDC.pdf                                                  00156198  Mnementh                      BEAE7A2F:">
            <a:extLst>
              <a:ext uri="{FF2B5EF4-FFF2-40B4-BE49-F238E27FC236}">
                <a16:creationId xmlns:a16="http://schemas.microsoft.com/office/drawing/2014/main" id="{BDB23CA8-4AC2-9446-BE90-EB2674DC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8"/>
          <a:stretch>
            <a:fillRect/>
          </a:stretch>
        </p:blipFill>
        <p:spPr bwMode="auto">
          <a:xfrm>
            <a:off x="3636818" y="916178"/>
            <a:ext cx="753903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31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 Scenario</a:t>
            </a:r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9D6967C-7E62-D54A-B055-0EC7E39A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18" y="643128"/>
            <a:ext cx="6934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11723357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2183</TotalTime>
  <Words>29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CastleT</vt:lpstr>
      <vt:lpstr>Corbel</vt:lpstr>
      <vt:lpstr>Wingdings 2</vt:lpstr>
      <vt:lpstr>Frame</vt:lpstr>
      <vt:lpstr>PowerPoint Presentation</vt:lpstr>
      <vt:lpstr>Key Distribution Scenario</vt:lpstr>
      <vt:lpstr>Key Distribution Scenario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Shyam Dadhaniya</cp:lastModifiedBy>
  <cp:revision>226</cp:revision>
  <dcterms:created xsi:type="dcterms:W3CDTF">2019-05-12T04:30:40Z</dcterms:created>
  <dcterms:modified xsi:type="dcterms:W3CDTF">2021-06-11T10:47:53Z</dcterms:modified>
</cp:coreProperties>
</file>