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4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3" r:id="rId38"/>
    <p:sldId id="294" r:id="rId39"/>
    <p:sldId id="295" r:id="rId40"/>
  </p:sldIdLst>
  <p:sldSz cx="9144000" cy="5143500" type="screen16x9"/>
  <p:notesSz cx="6858000" cy="9144000"/>
  <p:embeddedFontLs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Open Sans" panose="020B060402020202020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13677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10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056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2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250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27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00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633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78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998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747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06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72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78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55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008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520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5979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931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754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66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424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686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286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62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07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712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319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651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07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60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30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0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6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69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77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isFinishing(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raining/basics/activity-lifecycle/recreating.html" TargetMode="External"/><Relationship Id="rId3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s://developer.android.com/training/basics/activity-lifecycle/stopping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ndroid.com/training/basics/activity-lifecycle/pausing.html" TargetMode="External"/><Relationship Id="rId5" Type="http://schemas.openxmlformats.org/officeDocument/2006/relationships/hyperlink" Target="http://developer.android.com/training/basics/activity-lifecycle/index.html" TargetMode="External"/><Relationship Id="rId10" Type="http://schemas.openxmlformats.org/officeDocument/2006/relationships/hyperlink" Target="https://developer.android.com/reference/android/os/Bundle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397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59" name="Google Shape;459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53" name="Google Shape;553;p9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9" name="Google Shape;309;p58" descr="activity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1121</Words>
  <Application>Microsoft Office PowerPoint</Application>
  <PresentationFormat>On-screen Show (16:9)</PresentationFormat>
  <Paragraphs>231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Roboto</vt:lpstr>
      <vt:lpstr>Arial</vt:lpstr>
      <vt:lpstr>Open Sans</vt:lpstr>
      <vt:lpstr>Consolas</vt:lpstr>
      <vt:lpstr>GDT master</vt:lpstr>
      <vt:lpstr>GDT master</vt:lpstr>
      <vt:lpstr>GDT master</vt:lpstr>
      <vt:lpstr>GDT master</vt:lpstr>
      <vt:lpstr>Activities and Intents</vt:lpstr>
      <vt:lpstr>2.2 Activity lifecycle  and state</vt:lpstr>
      <vt:lpstr>Contents</vt:lpstr>
      <vt:lpstr>Activity lifecycle</vt:lpstr>
      <vt:lpstr>What is the Activity Lifecycle?</vt:lpstr>
      <vt:lpstr>What is the Activity Lifecycle?</vt:lpstr>
      <vt:lpstr>Activity states and app visibility</vt:lpstr>
      <vt:lpstr>Activity lifecycle callbacks</vt:lpstr>
      <vt:lpstr>Callbacks and when they are called</vt:lpstr>
      <vt:lpstr>Activity states and callbacks graph</vt:lpstr>
      <vt:lpstr>Implementing and overriding callbacks</vt:lpstr>
      <vt:lpstr>onCreate() –&gt; Created</vt:lpstr>
      <vt:lpstr>onCreate(Bundle savedInstanceState)</vt:lpstr>
      <vt:lpstr>onStart() –&gt; Started</vt:lpstr>
      <vt:lpstr>onStart()</vt:lpstr>
      <vt:lpstr>onRestart() –&gt; Started</vt:lpstr>
      <vt:lpstr>onRestart()</vt:lpstr>
      <vt:lpstr>onResume() –&gt; Resumed/Running </vt:lpstr>
      <vt:lpstr>onResume()</vt:lpstr>
      <vt:lpstr>onPause() –&gt; Paused</vt:lpstr>
      <vt:lpstr>onPause()</vt:lpstr>
      <vt:lpstr>onStop() –&gt; Stopped</vt:lpstr>
      <vt:lpstr>onStop()</vt:lpstr>
      <vt:lpstr>onDestroy() –&gt; Destroyed</vt:lpstr>
      <vt:lpstr>onDestroy()</vt:lpstr>
      <vt:lpstr>Activity instance state</vt:lpstr>
      <vt:lpstr>When does config change?</vt:lpstr>
      <vt:lpstr>What happens on config change?</vt:lpstr>
      <vt:lpstr>Activity instance state</vt:lpstr>
      <vt:lpstr>Saving and restoring Activity state</vt:lpstr>
      <vt:lpstr>What the system saves</vt:lpstr>
      <vt:lpstr>Saving instance state</vt:lpstr>
      <vt:lpstr>onSaveInstanceState(Bundle outState)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KJZala</cp:lastModifiedBy>
  <cp:revision>2</cp:revision>
  <dcterms:modified xsi:type="dcterms:W3CDTF">2019-07-03T14:22:25Z</dcterms:modified>
</cp:coreProperties>
</file>