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32" r:id="rId1"/>
    <p:sldMasterId id="2147483733" r:id="rId2"/>
    <p:sldMasterId id="2147483734" r:id="rId3"/>
    <p:sldMasterId id="2147483735" r:id="rId4"/>
    <p:sldMasterId id="2147483736" r:id="rId5"/>
    <p:sldMasterId id="2147483737" r:id="rId6"/>
    <p:sldMasterId id="2147483738" r:id="rId7"/>
  </p:sldMasterIdLst>
  <p:notesMasterIdLst>
    <p:notesMasterId r:id="rId82"/>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Lst>
  <p:sldSz cx="9144000" cy="5143500" type="screen16x9"/>
  <p:notesSz cx="6858000" cy="9144000"/>
  <p:embeddedFontLst>
    <p:embeddedFont>
      <p:font typeface="Roboto" panose="02000000000000000000" pitchFamily="2" charset="0"/>
      <p:regular r:id="rId83"/>
      <p:bold r:id="rId84"/>
      <p:italic r:id="rId85"/>
      <p:boldItalic r:id="rId8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E04684A-950D-46CD-A12C-8ECDCE3F4AB9}">
  <a:tblStyle styleId="{3E04684A-950D-46CD-A12C-8ECDCE3F4AB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 /><Relationship Id="rId18" Type="http://schemas.openxmlformats.org/officeDocument/2006/relationships/slide" Target="slides/slide11.xml" /><Relationship Id="rId26" Type="http://schemas.openxmlformats.org/officeDocument/2006/relationships/slide" Target="slides/slide19.xml" /><Relationship Id="rId39" Type="http://schemas.openxmlformats.org/officeDocument/2006/relationships/slide" Target="slides/slide32.xml" /><Relationship Id="rId21" Type="http://schemas.openxmlformats.org/officeDocument/2006/relationships/slide" Target="slides/slide14.xml" /><Relationship Id="rId34" Type="http://schemas.openxmlformats.org/officeDocument/2006/relationships/slide" Target="slides/slide27.xml" /><Relationship Id="rId42" Type="http://schemas.openxmlformats.org/officeDocument/2006/relationships/slide" Target="slides/slide35.xml" /><Relationship Id="rId47" Type="http://schemas.openxmlformats.org/officeDocument/2006/relationships/slide" Target="slides/slide40.xml" /><Relationship Id="rId50" Type="http://schemas.openxmlformats.org/officeDocument/2006/relationships/slide" Target="slides/slide43.xml" /><Relationship Id="rId55" Type="http://schemas.openxmlformats.org/officeDocument/2006/relationships/slide" Target="slides/slide48.xml" /><Relationship Id="rId63" Type="http://schemas.openxmlformats.org/officeDocument/2006/relationships/slide" Target="slides/slide56.xml" /><Relationship Id="rId68" Type="http://schemas.openxmlformats.org/officeDocument/2006/relationships/slide" Target="slides/slide61.xml" /><Relationship Id="rId76" Type="http://schemas.openxmlformats.org/officeDocument/2006/relationships/slide" Target="slides/slide69.xml" /><Relationship Id="rId84" Type="http://schemas.openxmlformats.org/officeDocument/2006/relationships/font" Target="fonts/font2.fntdata" /><Relationship Id="rId89" Type="http://schemas.openxmlformats.org/officeDocument/2006/relationships/theme" Target="theme/theme1.xml" /><Relationship Id="rId7" Type="http://schemas.openxmlformats.org/officeDocument/2006/relationships/slideMaster" Target="slideMasters/slideMaster7.xml" /><Relationship Id="rId71" Type="http://schemas.openxmlformats.org/officeDocument/2006/relationships/slide" Target="slides/slide64.xml" /><Relationship Id="rId2" Type="http://schemas.openxmlformats.org/officeDocument/2006/relationships/slideMaster" Target="slideMasters/slideMaster2.xml" /><Relationship Id="rId16" Type="http://schemas.openxmlformats.org/officeDocument/2006/relationships/slide" Target="slides/slide9.xml" /><Relationship Id="rId29" Type="http://schemas.openxmlformats.org/officeDocument/2006/relationships/slide" Target="slides/slide22.xml" /><Relationship Id="rId11" Type="http://schemas.openxmlformats.org/officeDocument/2006/relationships/slide" Target="slides/slide4.xml" /><Relationship Id="rId24" Type="http://schemas.openxmlformats.org/officeDocument/2006/relationships/slide" Target="slides/slide17.xml" /><Relationship Id="rId32" Type="http://schemas.openxmlformats.org/officeDocument/2006/relationships/slide" Target="slides/slide25.xml" /><Relationship Id="rId37" Type="http://schemas.openxmlformats.org/officeDocument/2006/relationships/slide" Target="slides/slide30.xml" /><Relationship Id="rId40" Type="http://schemas.openxmlformats.org/officeDocument/2006/relationships/slide" Target="slides/slide33.xml" /><Relationship Id="rId45" Type="http://schemas.openxmlformats.org/officeDocument/2006/relationships/slide" Target="slides/slide38.xml" /><Relationship Id="rId53" Type="http://schemas.openxmlformats.org/officeDocument/2006/relationships/slide" Target="slides/slide46.xml" /><Relationship Id="rId58" Type="http://schemas.openxmlformats.org/officeDocument/2006/relationships/slide" Target="slides/slide51.xml" /><Relationship Id="rId66" Type="http://schemas.openxmlformats.org/officeDocument/2006/relationships/slide" Target="slides/slide59.xml" /><Relationship Id="rId74" Type="http://schemas.openxmlformats.org/officeDocument/2006/relationships/slide" Target="slides/slide67.xml" /><Relationship Id="rId79" Type="http://schemas.openxmlformats.org/officeDocument/2006/relationships/slide" Target="slides/slide72.xml" /><Relationship Id="rId87" Type="http://schemas.openxmlformats.org/officeDocument/2006/relationships/presProps" Target="presProps.xml" /><Relationship Id="rId5" Type="http://schemas.openxmlformats.org/officeDocument/2006/relationships/slideMaster" Target="slideMasters/slideMaster5.xml" /><Relationship Id="rId61" Type="http://schemas.openxmlformats.org/officeDocument/2006/relationships/slide" Target="slides/slide54.xml" /><Relationship Id="rId82" Type="http://schemas.openxmlformats.org/officeDocument/2006/relationships/notesMaster" Target="notesMasters/notesMaster1.xml" /><Relationship Id="rId90" Type="http://schemas.openxmlformats.org/officeDocument/2006/relationships/tableStyles" Target="tableStyles.xml" /><Relationship Id="rId19" Type="http://schemas.openxmlformats.org/officeDocument/2006/relationships/slide" Target="slides/slide12.xml" /><Relationship Id="rId4" Type="http://schemas.openxmlformats.org/officeDocument/2006/relationships/slideMaster" Target="slideMasters/slideMaster4.xml" /><Relationship Id="rId9" Type="http://schemas.openxmlformats.org/officeDocument/2006/relationships/slide" Target="slides/slide2.xml" /><Relationship Id="rId14" Type="http://schemas.openxmlformats.org/officeDocument/2006/relationships/slide" Target="slides/slide7.xml" /><Relationship Id="rId22" Type="http://schemas.openxmlformats.org/officeDocument/2006/relationships/slide" Target="slides/slide15.xml" /><Relationship Id="rId27" Type="http://schemas.openxmlformats.org/officeDocument/2006/relationships/slide" Target="slides/slide20.xml" /><Relationship Id="rId30" Type="http://schemas.openxmlformats.org/officeDocument/2006/relationships/slide" Target="slides/slide23.xml" /><Relationship Id="rId35" Type="http://schemas.openxmlformats.org/officeDocument/2006/relationships/slide" Target="slides/slide28.xml" /><Relationship Id="rId43" Type="http://schemas.openxmlformats.org/officeDocument/2006/relationships/slide" Target="slides/slide36.xml" /><Relationship Id="rId48" Type="http://schemas.openxmlformats.org/officeDocument/2006/relationships/slide" Target="slides/slide41.xml" /><Relationship Id="rId56" Type="http://schemas.openxmlformats.org/officeDocument/2006/relationships/slide" Target="slides/slide49.xml" /><Relationship Id="rId64" Type="http://schemas.openxmlformats.org/officeDocument/2006/relationships/slide" Target="slides/slide57.xml" /><Relationship Id="rId69" Type="http://schemas.openxmlformats.org/officeDocument/2006/relationships/slide" Target="slides/slide62.xml" /><Relationship Id="rId77" Type="http://schemas.openxmlformats.org/officeDocument/2006/relationships/slide" Target="slides/slide70.xml" /><Relationship Id="rId8" Type="http://schemas.openxmlformats.org/officeDocument/2006/relationships/slide" Target="slides/slide1.xml" /><Relationship Id="rId51" Type="http://schemas.openxmlformats.org/officeDocument/2006/relationships/slide" Target="slides/slide44.xml" /><Relationship Id="rId72" Type="http://schemas.openxmlformats.org/officeDocument/2006/relationships/slide" Target="slides/slide65.xml" /><Relationship Id="rId80" Type="http://schemas.openxmlformats.org/officeDocument/2006/relationships/slide" Target="slides/slide73.xml" /><Relationship Id="rId85" Type="http://schemas.openxmlformats.org/officeDocument/2006/relationships/font" Target="fonts/font3.fntdata" /><Relationship Id="rId3" Type="http://schemas.openxmlformats.org/officeDocument/2006/relationships/slideMaster" Target="slideMasters/slideMaster3.xml" /><Relationship Id="rId12" Type="http://schemas.openxmlformats.org/officeDocument/2006/relationships/slide" Target="slides/slide5.xml" /><Relationship Id="rId17" Type="http://schemas.openxmlformats.org/officeDocument/2006/relationships/slide" Target="slides/slide10.xml" /><Relationship Id="rId25" Type="http://schemas.openxmlformats.org/officeDocument/2006/relationships/slide" Target="slides/slide18.xml" /><Relationship Id="rId33" Type="http://schemas.openxmlformats.org/officeDocument/2006/relationships/slide" Target="slides/slide26.xml" /><Relationship Id="rId38" Type="http://schemas.openxmlformats.org/officeDocument/2006/relationships/slide" Target="slides/slide31.xml" /><Relationship Id="rId46" Type="http://schemas.openxmlformats.org/officeDocument/2006/relationships/slide" Target="slides/slide39.xml" /><Relationship Id="rId59" Type="http://schemas.openxmlformats.org/officeDocument/2006/relationships/slide" Target="slides/slide52.xml" /><Relationship Id="rId67" Type="http://schemas.openxmlformats.org/officeDocument/2006/relationships/slide" Target="slides/slide60.xml" /><Relationship Id="rId20" Type="http://schemas.openxmlformats.org/officeDocument/2006/relationships/slide" Target="slides/slide13.xml" /><Relationship Id="rId41" Type="http://schemas.openxmlformats.org/officeDocument/2006/relationships/slide" Target="slides/slide34.xml" /><Relationship Id="rId54" Type="http://schemas.openxmlformats.org/officeDocument/2006/relationships/slide" Target="slides/slide47.xml" /><Relationship Id="rId62" Type="http://schemas.openxmlformats.org/officeDocument/2006/relationships/slide" Target="slides/slide55.xml" /><Relationship Id="rId70" Type="http://schemas.openxmlformats.org/officeDocument/2006/relationships/slide" Target="slides/slide63.xml" /><Relationship Id="rId75" Type="http://schemas.openxmlformats.org/officeDocument/2006/relationships/slide" Target="slides/slide68.xml" /><Relationship Id="rId83" Type="http://schemas.openxmlformats.org/officeDocument/2006/relationships/font" Target="fonts/font1.fntdata" /><Relationship Id="rId88"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Master" Target="slideMasters/slideMaster6.xml" /><Relationship Id="rId15" Type="http://schemas.openxmlformats.org/officeDocument/2006/relationships/slide" Target="slides/slide8.xml" /><Relationship Id="rId23" Type="http://schemas.openxmlformats.org/officeDocument/2006/relationships/slide" Target="slides/slide16.xml" /><Relationship Id="rId28" Type="http://schemas.openxmlformats.org/officeDocument/2006/relationships/slide" Target="slides/slide21.xml" /><Relationship Id="rId36" Type="http://schemas.openxmlformats.org/officeDocument/2006/relationships/slide" Target="slides/slide29.xml" /><Relationship Id="rId49" Type="http://schemas.openxmlformats.org/officeDocument/2006/relationships/slide" Target="slides/slide42.xml" /><Relationship Id="rId57" Type="http://schemas.openxmlformats.org/officeDocument/2006/relationships/slide" Target="slides/slide50.xml" /><Relationship Id="rId10" Type="http://schemas.openxmlformats.org/officeDocument/2006/relationships/slide" Target="slides/slide3.xml" /><Relationship Id="rId31" Type="http://schemas.openxmlformats.org/officeDocument/2006/relationships/slide" Target="slides/slide24.xml" /><Relationship Id="rId44" Type="http://schemas.openxmlformats.org/officeDocument/2006/relationships/slide" Target="slides/slide37.xml" /><Relationship Id="rId52" Type="http://schemas.openxmlformats.org/officeDocument/2006/relationships/slide" Target="slides/slide45.xml" /><Relationship Id="rId60" Type="http://schemas.openxmlformats.org/officeDocument/2006/relationships/slide" Target="slides/slide53.xml" /><Relationship Id="rId65" Type="http://schemas.openxmlformats.org/officeDocument/2006/relationships/slide" Target="slides/slide58.xml" /><Relationship Id="rId73" Type="http://schemas.openxmlformats.org/officeDocument/2006/relationships/slide" Target="slides/slide66.xml" /><Relationship Id="rId78" Type="http://schemas.openxmlformats.org/officeDocument/2006/relationships/slide" Target="slides/slide71.xml" /><Relationship Id="rId81" Type="http://schemas.openxmlformats.org/officeDocument/2006/relationships/slide" Target="slides/slide74.xml" /><Relationship Id="rId86" Type="http://schemas.openxmlformats.org/officeDocument/2006/relationships/font" Target="fonts/font4.fntdata"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 /><Relationship Id="rId1" Type="http://schemas.openxmlformats.org/officeDocument/2006/relationships/notesMaster" Target="../notesMasters/notesMaster1.xml" /></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 /><Relationship Id="rId1" Type="http://schemas.openxmlformats.org/officeDocument/2006/relationships/notesMaster" Target="../notesMasters/notesMaster1.xml" /></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 /><Relationship Id="rId1" Type="http://schemas.openxmlformats.org/officeDocument/2006/relationships/notesMaster" Target="../notesMasters/notesMaster1.xml" /></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 /><Relationship Id="rId1" Type="http://schemas.openxmlformats.org/officeDocument/2006/relationships/notesMaster" Target="../notesMasters/notesMaster1.xml" /></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 /><Relationship Id="rId1" Type="http://schemas.openxmlformats.org/officeDocument/2006/relationships/notesMaster" Target="../notesMasters/notesMaster1.xml" /></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 /><Relationship Id="rId1" Type="http://schemas.openxmlformats.org/officeDocument/2006/relationships/notesMaster" Target="../notesMasters/notesMaster1.xml" /></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 /><Relationship Id="rId1" Type="http://schemas.openxmlformats.org/officeDocument/2006/relationships/notesMaster" Target="../notesMasters/notesMaster1.xml" /></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 /><Relationship Id="rId1" Type="http://schemas.openxmlformats.org/officeDocument/2006/relationships/notesMaster" Target="../notesMasters/notesMaster1.xml" /></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 /><Relationship Id="rId1" Type="http://schemas.openxmlformats.org/officeDocument/2006/relationships/notesMaster" Target="../notesMasters/notesMaster1.xml" /></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 /><Relationship Id="rId1" Type="http://schemas.openxmlformats.org/officeDocument/2006/relationships/notesMaster" Target="../notesMasters/notesMaster1.xml" /></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 /><Relationship Id="rId1" Type="http://schemas.openxmlformats.org/officeDocument/2006/relationships/notesMaster" Target="../notesMasters/notesMaster1.xml" /></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 /><Relationship Id="rId1" Type="http://schemas.openxmlformats.org/officeDocument/2006/relationships/notesMaster" Target="../notesMasters/notesMaster1.xml" /></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 /><Relationship Id="rId1" Type="http://schemas.openxmlformats.org/officeDocument/2006/relationships/notesMaster" Target="../notesMasters/notesMaster1.xml" /></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 /><Relationship Id="rId1" Type="http://schemas.openxmlformats.org/officeDocument/2006/relationships/notesMaster" Target="../notesMasters/notesMaster1.xml" /></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 /><Relationship Id="rId1" Type="http://schemas.openxmlformats.org/officeDocument/2006/relationships/notesMaster" Target="../notesMasters/notesMaster1.xml" /></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116d7d9d49_3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116d7d9d49_3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18913e805f_0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18913e805f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18913e805f_0_6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18913e805f_0_6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18913e805f_0_9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 name="Google Shape;555;g18913e805f_0_9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8913e805f_0_6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8913e805f_0_6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18913e805f_0_10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18913e805f_0_10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18913e805f_0_12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18913e805f_0_1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18a0f3977e_0_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18a0f3977e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196768947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19676894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initial application ID when you create an app is exactly the same as the package specified in Android Manifest</a:t>
            </a:r>
            <a:endParaRPr/>
          </a:p>
          <a:p>
            <a:pPr marL="0" lvl="0" indent="0" algn="l" rtl="0">
              <a:spcBef>
                <a:spcPts val="0"/>
              </a:spcBef>
              <a:spcAft>
                <a:spcPts val="0"/>
              </a:spcAft>
              <a:buNone/>
            </a:pPr>
            <a:r>
              <a:rPr lang="en"/>
              <a:t>Before releasing to Google Play, it's best to change it so that you have control over different editions of your app</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1967689471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196768947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18a0f3977e_0_1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1" name="Google Shape;611;g18a0f3977e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0" algn="l" rtl="0">
              <a:lnSpc>
                <a:spcPct val="115000"/>
              </a:lnSpc>
              <a:spcBef>
                <a:spcPts val="1000"/>
              </a:spcBef>
              <a:spcAft>
                <a:spcPts val="0"/>
              </a:spcAft>
              <a:buClr>
                <a:schemeClr val="dk1"/>
              </a:buClr>
              <a:buSzPts val="1100"/>
              <a:buFont typeface="Arial"/>
              <a:buNone/>
            </a:pPr>
            <a:r>
              <a:rPr lang="en" sz="1400">
                <a:solidFill>
                  <a:srgbClr val="424242"/>
                </a:solidFill>
                <a:latin typeface="Roboto"/>
                <a:ea typeface="Roboto"/>
                <a:cs typeface="Roboto"/>
                <a:sym typeface="Roboto"/>
              </a:rPr>
              <a:t>In some cases, targetSdkVersion allows the app to use manifest elements or behaviors defined in the target API level, rather than being restricted to using only those defined for the minimum API level.</a:t>
            </a:r>
            <a:endParaRPr sz="14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18913e805f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18913e805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g18a0f3977e_0_2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8" name="Google Shape;618;g18a0f3977e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18913e805f_0_1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18913e805f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18913e805f_0_2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18913e805f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Google Shape;647;g18a0f3977e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8" name="Google Shape;648;g18a0f3977e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18913e805f_0_2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18913e805f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chemeClr val="dk1"/>
              </a:buClr>
              <a:buSzPts val="1100"/>
              <a:buFont typeface="Arial"/>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18913e805f_0_2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18913e805f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18913e805f_0_2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9" name="Google Shape;669;g18913e805f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g18913e805f_0_2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6" name="Google Shape;676;g18913e805f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18913e805f_0_2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18913e805f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19001511ef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19001511ef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18913e805f_0_7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18913e805f_0_7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g18913e805f_0_3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8" name="Google Shape;698;g18913e805f_0_3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Google Shape;704;g19001511e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5" name="Google Shape;705;g19001511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Google Shape;711;g19001511ef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2" name="Google Shape;712;g19001511e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7"/>
        <p:cNvGrpSpPr/>
        <p:nvPr/>
      </p:nvGrpSpPr>
      <p:grpSpPr>
        <a:xfrm>
          <a:off x="0" y="0"/>
          <a:ext cx="0" cy="0"/>
          <a:chOff x="0" y="0"/>
          <a:chExt cx="0" cy="0"/>
        </a:xfrm>
      </p:grpSpPr>
      <p:sp>
        <p:nvSpPr>
          <p:cNvPr id="718" name="Google Shape;718;g19001511ef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9" name="Google Shape;719;g19001511e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18913e805f_0_7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g18913e805f_0_7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g18913e805f_0_7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4" name="Google Shape;734;g18913e805f_0_7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1"/>
        <p:cNvGrpSpPr/>
        <p:nvPr/>
      </p:nvGrpSpPr>
      <p:grpSpPr>
        <a:xfrm>
          <a:off x="0" y="0"/>
          <a:ext cx="0" cy="0"/>
          <a:chOff x="0" y="0"/>
          <a:chExt cx="0" cy="0"/>
        </a:xfrm>
      </p:grpSpPr>
      <p:sp>
        <p:nvSpPr>
          <p:cNvPr id="742" name="Google Shape;742;g18913e805f_0_12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3" name="Google Shape;743;g18913e805f_0_1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g19721cc147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1" name="Google Shape;751;g19721cc147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g18913e805f_0_7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8" name="Google Shape;758;g18913e805f_0_7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g18913e805f_0_7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5" name="Google Shape;765;g18913e805f_0_7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18a0f3977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18a0f3977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18913e805f_0_7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18913e805f_0_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g18913e805f_0_7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0" name="Google Shape;780;g18913e805f_0_7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g18913e805f_0_8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8" name="Google Shape;788;g18913e805f_0_8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Google Shape;794;g18913e805f_0_8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5" name="Google Shape;795;g18913e805f_0_8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g18913e805f_0_8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 name="Google Shape;803;g18913e805f_0_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Google Shape;810;g18913e805f_0_8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1" name="Google Shape;811;g18913e805f_0_8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18913e805f_0_8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18913e805f_0_8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g19721cc147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7" name="Google Shape;827;g19721cc147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g18913e805f_0_8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5" name="Google Shape;835;g18913e805f_0_8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g18913e805f_0_8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2" name="Google Shape;842;g18913e805f_0_8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18913e805f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18913e805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18913e805f_0_8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18913e805f_0_8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4"/>
        <p:cNvGrpSpPr/>
        <p:nvPr/>
      </p:nvGrpSpPr>
      <p:grpSpPr>
        <a:xfrm>
          <a:off x="0" y="0"/>
          <a:ext cx="0" cy="0"/>
          <a:chOff x="0" y="0"/>
          <a:chExt cx="0" cy="0"/>
        </a:xfrm>
      </p:grpSpPr>
      <p:sp>
        <p:nvSpPr>
          <p:cNvPr id="855" name="Google Shape;855;g18913e805f_0_8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6" name="Google Shape;856;g18913e805f_0_8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Google Shape;862;g18913e805f_0_8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3" name="Google Shape;863;g18913e805f_0_8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g18913e805f_0_9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0" name="Google Shape;870;g18913e805f_0_9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5"/>
        <p:cNvGrpSpPr/>
        <p:nvPr/>
      </p:nvGrpSpPr>
      <p:grpSpPr>
        <a:xfrm>
          <a:off x="0" y="0"/>
          <a:ext cx="0" cy="0"/>
          <a:chOff x="0" y="0"/>
          <a:chExt cx="0" cy="0"/>
        </a:xfrm>
      </p:grpSpPr>
      <p:sp>
        <p:nvSpPr>
          <p:cNvPr id="876" name="Google Shape;876;g18913e805f_0_9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7" name="Google Shape;877;g18913e805f_0_9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Google Shape;883;g18913e805f_0_9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4" name="Google Shape;884;g18913e805f_0_9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0"/>
        <p:cNvGrpSpPr/>
        <p:nvPr/>
      </p:nvGrpSpPr>
      <p:grpSpPr>
        <a:xfrm>
          <a:off x="0" y="0"/>
          <a:ext cx="0" cy="0"/>
          <a:chOff x="0" y="0"/>
          <a:chExt cx="0" cy="0"/>
        </a:xfrm>
      </p:grpSpPr>
      <p:sp>
        <p:nvSpPr>
          <p:cNvPr id="891" name="Google Shape;891;g18913e805f_0_9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2" name="Google Shape;892;g18913e805f_0_9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18913e805f_0_9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18913e805f_0_9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4"/>
        <p:cNvGrpSpPr/>
        <p:nvPr/>
      </p:nvGrpSpPr>
      <p:grpSpPr>
        <a:xfrm>
          <a:off x="0" y="0"/>
          <a:ext cx="0" cy="0"/>
          <a:chOff x="0" y="0"/>
          <a:chExt cx="0" cy="0"/>
        </a:xfrm>
      </p:grpSpPr>
      <p:sp>
        <p:nvSpPr>
          <p:cNvPr id="905" name="Google Shape;905;g18913e805f_0_9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6" name="Google Shape;906;g18913e805f_0_9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g18913e805f_0_9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3" name="Google Shape;913;g18913e805f_0_9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18913e805f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18913e805f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600"/>
              </a:spcBef>
              <a:spcAft>
                <a:spcPts val="0"/>
              </a:spcAft>
              <a:buNone/>
            </a:pPr>
            <a:endParaRPr sz="140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0"/>
        <p:cNvGrpSpPr/>
        <p:nvPr/>
      </p:nvGrpSpPr>
      <p:grpSpPr>
        <a:xfrm>
          <a:off x="0" y="0"/>
          <a:ext cx="0" cy="0"/>
          <a:chOff x="0" y="0"/>
          <a:chExt cx="0" cy="0"/>
        </a:xfrm>
      </p:grpSpPr>
      <p:sp>
        <p:nvSpPr>
          <p:cNvPr id="921" name="Google Shape;921;g18913e805f_0_9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2" name="Google Shape;922;g18913e805f_0_9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6"/>
        <p:cNvGrpSpPr/>
        <p:nvPr/>
      </p:nvGrpSpPr>
      <p:grpSpPr>
        <a:xfrm>
          <a:off x="0" y="0"/>
          <a:ext cx="0" cy="0"/>
          <a:chOff x="0" y="0"/>
          <a:chExt cx="0" cy="0"/>
        </a:xfrm>
      </p:grpSpPr>
      <p:sp>
        <p:nvSpPr>
          <p:cNvPr id="927" name="Google Shape;927;g18913e805f_0_10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8" name="Google Shape;928;g18913e805f_0_10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p:cNvGrpSpPr/>
        <p:nvPr/>
      </p:nvGrpSpPr>
      <p:grpSpPr>
        <a:xfrm>
          <a:off x="0" y="0"/>
          <a:ext cx="0" cy="0"/>
          <a:chOff x="0" y="0"/>
          <a:chExt cx="0" cy="0"/>
        </a:xfrm>
      </p:grpSpPr>
      <p:sp>
        <p:nvSpPr>
          <p:cNvPr id="934" name="Google Shape;934;g18913e805f_0_10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5" name="Google Shape;935;g18913e805f_0_10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
        <p:cNvGrpSpPr/>
        <p:nvPr/>
      </p:nvGrpSpPr>
      <p:grpSpPr>
        <a:xfrm>
          <a:off x="0" y="0"/>
          <a:ext cx="0" cy="0"/>
          <a:chOff x="0" y="0"/>
          <a:chExt cx="0" cy="0"/>
        </a:xfrm>
      </p:grpSpPr>
      <p:sp>
        <p:nvSpPr>
          <p:cNvPr id="945" name="Google Shape;945;g1967689471_0_1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6" name="Google Shape;946;g1967689471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your app allows users to generate content you must provide a compliance policy so that users do not generate restrict content</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g19721cc147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4" name="Google Shape;954;g19721cc147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8"/>
        <p:cNvGrpSpPr/>
        <p:nvPr/>
      </p:nvGrpSpPr>
      <p:grpSpPr>
        <a:xfrm>
          <a:off x="0" y="0"/>
          <a:ext cx="0" cy="0"/>
          <a:chOff x="0" y="0"/>
          <a:chExt cx="0" cy="0"/>
        </a:xfrm>
      </p:grpSpPr>
      <p:sp>
        <p:nvSpPr>
          <p:cNvPr id="959" name="Google Shape;959;g19721cc147_0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0" name="Google Shape;960;g19721cc147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6"/>
        <p:cNvGrpSpPr/>
        <p:nvPr/>
      </p:nvGrpSpPr>
      <p:grpSpPr>
        <a:xfrm>
          <a:off x="0" y="0"/>
          <a:ext cx="0" cy="0"/>
          <a:chOff x="0" y="0"/>
          <a:chExt cx="0" cy="0"/>
        </a:xfrm>
      </p:grpSpPr>
      <p:sp>
        <p:nvSpPr>
          <p:cNvPr id="967" name="Google Shape;967;g19721cc147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8" name="Google Shape;968;g19721cc147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18913e805f_0_12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18913e805f_0_1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2"/>
        <p:cNvGrpSpPr/>
        <p:nvPr/>
      </p:nvGrpSpPr>
      <p:grpSpPr>
        <a:xfrm>
          <a:off x="0" y="0"/>
          <a:ext cx="0" cy="0"/>
          <a:chOff x="0" y="0"/>
          <a:chExt cx="0" cy="0"/>
        </a:xfrm>
      </p:grpSpPr>
      <p:sp>
        <p:nvSpPr>
          <p:cNvPr id="983" name="Google Shape;983;g18913e805f_0_10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4" name="Google Shape;984;g18913e805f_0_10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0"/>
        <p:cNvGrpSpPr/>
        <p:nvPr/>
      </p:nvGrpSpPr>
      <p:grpSpPr>
        <a:xfrm>
          <a:off x="0" y="0"/>
          <a:ext cx="0" cy="0"/>
          <a:chOff x="0" y="0"/>
          <a:chExt cx="0" cy="0"/>
        </a:xfrm>
      </p:grpSpPr>
      <p:sp>
        <p:nvSpPr>
          <p:cNvPr id="991" name="Google Shape;991;g18913e805f_0_4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2" name="Google Shape;992;g18913e805f_0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18913e805f_0_8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18913e805f_0_8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7"/>
        <p:cNvGrpSpPr/>
        <p:nvPr/>
      </p:nvGrpSpPr>
      <p:grpSpPr>
        <a:xfrm>
          <a:off x="0" y="0"/>
          <a:ext cx="0" cy="0"/>
          <a:chOff x="0" y="0"/>
          <a:chExt cx="0" cy="0"/>
        </a:xfrm>
      </p:grpSpPr>
      <p:sp>
        <p:nvSpPr>
          <p:cNvPr id="998" name="Google Shape;998;g18913e805f_0_4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9" name="Google Shape;999;g18913e805f_0_4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4"/>
        <p:cNvGrpSpPr/>
        <p:nvPr/>
      </p:nvGrpSpPr>
      <p:grpSpPr>
        <a:xfrm>
          <a:off x="0" y="0"/>
          <a:ext cx="0" cy="0"/>
          <a:chOff x="0" y="0"/>
          <a:chExt cx="0" cy="0"/>
        </a:xfrm>
      </p:grpSpPr>
      <p:sp>
        <p:nvSpPr>
          <p:cNvPr id="1005" name="Google Shape;1005;g18913e805f_0_10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6" name="Google Shape;1006;g18913e805f_0_10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1"/>
        <p:cNvGrpSpPr/>
        <p:nvPr/>
      </p:nvGrpSpPr>
      <p:grpSpPr>
        <a:xfrm>
          <a:off x="0" y="0"/>
          <a:ext cx="0" cy="0"/>
          <a:chOff x="0" y="0"/>
          <a:chExt cx="0" cy="0"/>
        </a:xfrm>
      </p:grpSpPr>
      <p:sp>
        <p:nvSpPr>
          <p:cNvPr id="1012" name="Google Shape;1012;g18a0f3977e_0_3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3" name="Google Shape;1013;g18a0f3977e_0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8"/>
        <p:cNvGrpSpPr/>
        <p:nvPr/>
      </p:nvGrpSpPr>
      <p:grpSpPr>
        <a:xfrm>
          <a:off x="0" y="0"/>
          <a:ext cx="0" cy="0"/>
          <a:chOff x="0" y="0"/>
          <a:chExt cx="0" cy="0"/>
        </a:xfrm>
      </p:grpSpPr>
      <p:sp>
        <p:nvSpPr>
          <p:cNvPr id="1019" name="Google Shape;1019;g1967689471_0_2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0" name="Google Shape;1020;g1967689471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6"/>
        <p:cNvGrpSpPr/>
        <p:nvPr/>
      </p:nvGrpSpPr>
      <p:grpSpPr>
        <a:xfrm>
          <a:off x="0" y="0"/>
          <a:ext cx="0" cy="0"/>
          <a:chOff x="0" y="0"/>
          <a:chExt cx="0" cy="0"/>
        </a:xfrm>
      </p:grpSpPr>
      <p:sp>
        <p:nvSpPr>
          <p:cNvPr id="1027" name="Google Shape;1027;g1954ce625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8" name="Google Shape;1028;g1954ce625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18913e805f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18913e805f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18a0f3977e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18a0f3977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3.jpg" /><Relationship Id="rId1" Type="http://schemas.openxmlformats.org/officeDocument/2006/relationships/slideMaster" Target="../slideMasters/slideMaster1.xml" /><Relationship Id="rId5" Type="http://schemas.openxmlformats.org/officeDocument/2006/relationships/image" Target="../media/image2.png" /><Relationship Id="rId4" Type="http://schemas.openxmlformats.org/officeDocument/2006/relationships/hyperlink" Target="http://creativecommons.org/licenses/by-nc/4.0/" TargetMode="Externa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3.jpg" /><Relationship Id="rId1" Type="http://schemas.openxmlformats.org/officeDocument/2006/relationships/slideMaster" Target="../slideMasters/slideMaster2.xml" /><Relationship Id="rId5" Type="http://schemas.openxmlformats.org/officeDocument/2006/relationships/image" Target="../media/image2.png" /><Relationship Id="rId4" Type="http://schemas.openxmlformats.org/officeDocument/2006/relationships/hyperlink" Target="http://creativecommons.org/licenses/by-nc/4.0/" TargetMode="Externa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jpg" /><Relationship Id="rId1" Type="http://schemas.openxmlformats.org/officeDocument/2006/relationships/slideMaster" Target="../slideMasters/slideMaster3.xml" /><Relationship Id="rId5" Type="http://schemas.openxmlformats.org/officeDocument/2006/relationships/hyperlink" Target="http://creativecommons.org/licenses/by-nc/4.0/" TargetMode="External" /><Relationship Id="rId4" Type="http://schemas.openxmlformats.org/officeDocument/2006/relationships/image" Target="../media/image2.png" /></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3.jpg" /><Relationship Id="rId1" Type="http://schemas.openxmlformats.org/officeDocument/2006/relationships/slideMaster" Target="../slideMasters/slideMaster4.xml" /><Relationship Id="rId5" Type="http://schemas.openxmlformats.org/officeDocument/2006/relationships/image" Target="../media/image2.png" /><Relationship Id="rId4" Type="http://schemas.openxmlformats.org/officeDocument/2006/relationships/hyperlink" Target="http://creativecommons.org/licenses/by-nc/4.0/" TargetMode="External" /></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3.jpg" /><Relationship Id="rId1" Type="http://schemas.openxmlformats.org/officeDocument/2006/relationships/slideMaster" Target="../slideMasters/slideMaster5.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3.jpg" /><Relationship Id="rId1" Type="http://schemas.openxmlformats.org/officeDocument/2006/relationships/slideMaster" Target="../slideMasters/slideMaster6.xml" /><Relationship Id="rId5" Type="http://schemas.openxmlformats.org/officeDocument/2006/relationships/image" Target="../media/image2.png" /><Relationship Id="rId4" Type="http://schemas.openxmlformats.org/officeDocument/2006/relationships/hyperlink" Target="http://creativecommons.org/licenses/by-nc/4.0/" TargetMode="External" /></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3.jpg" /><Relationship Id="rId1" Type="http://schemas.openxmlformats.org/officeDocument/2006/relationships/slideMaster" Target="../slideMasters/slideMaster7.xml" /><Relationship Id="rId5" Type="http://schemas.openxmlformats.org/officeDocument/2006/relationships/image" Target="../media/image2.png" /><Relationship Id="rId4" Type="http://schemas.openxmlformats.org/officeDocument/2006/relationships/hyperlink" Target="http://creativecommons.org/licenses/by-nc/4.0/" TargetMode="External" /></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4CAF50"/>
        </a:solidFill>
        <a:effectLst/>
      </p:bgPr>
    </p:bg>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311708" y="1006793"/>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FAFAFA"/>
              </a:buClr>
              <a:buSzPts val="5200"/>
              <a:buNone/>
              <a:defRPr sz="5200" b="1">
                <a:solidFill>
                  <a:srgbClr val="FAFAFA"/>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7" name="Google Shape;17;p2"/>
          <p:cNvSpPr txBox="1">
            <a:spLocks noGrp="1"/>
          </p:cNvSpPr>
          <p:nvPr>
            <p:ph type="subTitle" idx="1"/>
          </p:nvPr>
        </p:nvSpPr>
        <p:spPr>
          <a:xfrm>
            <a:off x="311700" y="3096343"/>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FAFAFA"/>
              </a:buClr>
              <a:buSzPts val="2800"/>
              <a:buNone/>
              <a:defRPr sz="2800">
                <a:solidFill>
                  <a:srgbClr val="FAFAFA"/>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8" name="Google Shape;18;p2"/>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3"/>
        <p:cNvGrpSpPr/>
        <p:nvPr/>
      </p:nvGrpSpPr>
      <p:grpSpPr>
        <a:xfrm>
          <a:off x="0" y="0"/>
          <a:ext cx="0" cy="0"/>
          <a:chOff x="0" y="0"/>
          <a:chExt cx="0" cy="0"/>
        </a:xfrm>
      </p:grpSpPr>
      <p:sp>
        <p:nvSpPr>
          <p:cNvPr id="54" name="Google Shape;54;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5" name="Google Shape;55;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81000" algn="ctr">
              <a:spcBef>
                <a:spcPts val="0"/>
              </a:spcBef>
              <a:spcAft>
                <a:spcPts val="0"/>
              </a:spcAft>
              <a:buSzPts val="2400"/>
              <a:buChar char="●"/>
              <a:defRPr/>
            </a:lvl1pPr>
            <a:lvl2pPr marL="914400" lvl="1" indent="-342900" algn="ctr">
              <a:spcBef>
                <a:spcPts val="0"/>
              </a:spcBef>
              <a:spcAft>
                <a:spcPts val="0"/>
              </a:spcAft>
              <a:buSzPts val="18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6" name="Google Shape;56;p11"/>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pic>
        <p:nvPicPr>
          <p:cNvPr id="58" name="Google Shape;58;p12" descr="Android-Developer-Cover.jpg"/>
          <p:cNvPicPr preferRelativeResize="0"/>
          <p:nvPr/>
        </p:nvPicPr>
        <p:blipFill>
          <a:blip r:embed="rId2">
            <a:alphaModFix/>
          </a:blip>
          <a:stretch>
            <a:fillRect/>
          </a:stretch>
        </p:blipFill>
        <p:spPr>
          <a:xfrm>
            <a:off x="0" y="0"/>
            <a:ext cx="9144000" cy="5143500"/>
          </a:xfrm>
          <a:prstGeom prst="rect">
            <a:avLst/>
          </a:prstGeom>
          <a:noFill/>
          <a:ln>
            <a:noFill/>
          </a:ln>
        </p:spPr>
      </p:pic>
      <p:sp>
        <p:nvSpPr>
          <p:cNvPr id="59" name="Google Shape;59;p12"/>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0" name="Google Shape;60;p12"/>
          <p:cNvSpPr txBox="1">
            <a:spLocks noGrp="1"/>
          </p:cNvSpPr>
          <p:nvPr>
            <p:ph type="sldNum" idx="2"/>
          </p:nvPr>
        </p:nvSpPr>
        <p:spPr>
          <a:xfrm>
            <a:off x="84724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61" name="Google Shape;61;p12"/>
          <p:cNvSpPr txBox="1">
            <a:spLocks noGrp="1"/>
          </p:cNvSpPr>
          <p:nvPr>
            <p:ph type="title"/>
          </p:nvPr>
        </p:nvSpPr>
        <p:spPr>
          <a:xfrm>
            <a:off x="265500" y="1928011"/>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AFAFA"/>
              </a:buClr>
              <a:buSzPts val="4200"/>
              <a:buNone/>
              <a:defRPr sz="4200">
                <a:solidFill>
                  <a:srgbClr val="FAFAFA"/>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62" name="Google Shape;62;p12"/>
          <p:cNvSpPr txBox="1">
            <a:spLocks noGrp="1"/>
          </p:cNvSpPr>
          <p:nvPr>
            <p:ph type="subTitle" idx="1"/>
          </p:nvPr>
        </p:nvSpPr>
        <p:spPr>
          <a:xfrm>
            <a:off x="265500" y="3497911"/>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AFAFA"/>
              </a:buClr>
              <a:buSzPts val="2100"/>
              <a:buNone/>
              <a:defRPr sz="2100">
                <a:solidFill>
                  <a:srgbClr val="FAFAFA"/>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3" name="Google Shape;63;p12"/>
          <p:cNvSpPr txBox="1">
            <a:spLocks noGrp="1"/>
          </p:cNvSpPr>
          <p:nvPr>
            <p:ph type="subTitle" idx="3"/>
          </p:nvPr>
        </p:nvSpPr>
        <p:spPr>
          <a:xfrm>
            <a:off x="265500" y="564125"/>
            <a:ext cx="4045200" cy="524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None/>
              <a:defRPr sz="1600">
                <a:solidFill>
                  <a:srgbClr val="FAFAFA"/>
                </a:solidFill>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pic>
        <p:nvPicPr>
          <p:cNvPr id="64" name="Google Shape;64;p12" descr="footer.png"/>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65" name="Google Shape;65;p12"/>
          <p:cNvSpPr txBox="1">
            <a:spLocks noGrp="1"/>
          </p:cNvSpPr>
          <p:nvPr>
            <p:ph type="sldNum" idx="4"/>
          </p:nvPr>
        </p:nvSpPr>
        <p:spPr>
          <a:xfrm>
            <a:off x="84724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66" name="Google Shape;66;p12"/>
          <p:cNvSpPr txBox="1"/>
          <p:nvPr/>
        </p:nvSpPr>
        <p:spPr>
          <a:xfrm>
            <a:off x="2381675" y="4725075"/>
            <a:ext cx="2158500" cy="22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Developer Fundamentals</a:t>
            </a:r>
            <a:endParaRPr sz="1000">
              <a:solidFill>
                <a:srgbClr val="757575"/>
              </a:solidFill>
              <a:latin typeface="Roboto"/>
              <a:ea typeface="Roboto"/>
              <a:cs typeface="Roboto"/>
              <a:sym typeface="Roboto"/>
            </a:endParaRPr>
          </a:p>
        </p:txBody>
      </p:sp>
      <p:sp>
        <p:nvSpPr>
          <p:cNvPr id="67" name="Google Shape;67;p12"/>
          <p:cNvSpPr txBox="1"/>
          <p:nvPr/>
        </p:nvSpPr>
        <p:spPr>
          <a:xfrm>
            <a:off x="5694725" y="4626375"/>
            <a:ext cx="2158500" cy="51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i="1">
                <a:solidFill>
                  <a:srgbClr val="666666"/>
                </a:solidFill>
                <a:latin typeface="Roboto"/>
                <a:ea typeface="Roboto"/>
                <a:cs typeface="Roboto"/>
                <a:sym typeface="Roboto"/>
              </a:rPr>
              <a:t>This work is licensed under a </a:t>
            </a:r>
            <a:r>
              <a:rPr lang="en" sz="900" i="1" u="sng">
                <a:solidFill>
                  <a:srgbClr val="666666"/>
                </a:solidFill>
                <a:latin typeface="Roboto"/>
                <a:ea typeface="Roboto"/>
                <a:cs typeface="Roboto"/>
                <a:sym typeface="Roboto"/>
                <a:hlinkClick r:id="rId4"/>
              </a:rPr>
              <a:t>Creative Commons Attribution-NonCommercial 4.0 International License</a:t>
            </a:r>
            <a:endParaRPr sz="900" i="1">
              <a:solidFill>
                <a:srgbClr val="666666"/>
              </a:solidFill>
              <a:latin typeface="Roboto"/>
              <a:ea typeface="Roboto"/>
              <a:cs typeface="Roboto"/>
              <a:sym typeface="Roboto"/>
            </a:endParaRPr>
          </a:p>
        </p:txBody>
      </p:sp>
      <p:pic>
        <p:nvPicPr>
          <p:cNvPr id="68" name="Google Shape;68;p12"/>
          <p:cNvPicPr preferRelativeResize="0"/>
          <p:nvPr/>
        </p:nvPicPr>
        <p:blipFill>
          <a:blip r:embed="rId5">
            <a:alphaModFix/>
          </a:blip>
          <a:stretch>
            <a:fillRect/>
          </a:stretch>
        </p:blipFill>
        <p:spPr>
          <a:xfrm>
            <a:off x="7814575" y="4777363"/>
            <a:ext cx="908100" cy="31772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69"/>
        <p:cNvGrpSpPr/>
        <p:nvPr/>
      </p:nvGrpSpPr>
      <p:grpSpPr>
        <a:xfrm>
          <a:off x="0" y="0"/>
          <a:ext cx="0" cy="0"/>
          <a:chOff x="0" y="0"/>
          <a:chExt cx="0" cy="0"/>
        </a:xfrm>
      </p:grpSpPr>
      <p:sp>
        <p:nvSpPr>
          <p:cNvPr id="70" name="Google Shape;70;p13"/>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4CAF50"/>
        </a:solidFill>
        <a:effectLst/>
      </p:bgPr>
    </p:bg>
    <p:spTree>
      <p:nvGrpSpPr>
        <p:cNvPr id="1" name="Shape 81"/>
        <p:cNvGrpSpPr/>
        <p:nvPr/>
      </p:nvGrpSpPr>
      <p:grpSpPr>
        <a:xfrm>
          <a:off x="0" y="0"/>
          <a:ext cx="0" cy="0"/>
          <a:chOff x="0" y="0"/>
          <a:chExt cx="0" cy="0"/>
        </a:xfrm>
      </p:grpSpPr>
      <p:sp>
        <p:nvSpPr>
          <p:cNvPr id="82" name="Google Shape;82;p15"/>
          <p:cNvSpPr txBox="1">
            <a:spLocks noGrp="1"/>
          </p:cNvSpPr>
          <p:nvPr>
            <p:ph type="ctrTitle"/>
          </p:nvPr>
        </p:nvSpPr>
        <p:spPr>
          <a:xfrm>
            <a:off x="311708" y="1006793"/>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AFAFA"/>
              </a:buClr>
              <a:buSzPts val="5200"/>
              <a:buNone/>
              <a:defRPr sz="5200" b="1">
                <a:solidFill>
                  <a:srgbClr val="FAFAFA"/>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83" name="Google Shape;83;p15"/>
          <p:cNvSpPr txBox="1">
            <a:spLocks noGrp="1"/>
          </p:cNvSpPr>
          <p:nvPr>
            <p:ph type="subTitle" idx="1"/>
          </p:nvPr>
        </p:nvSpPr>
        <p:spPr>
          <a:xfrm>
            <a:off x="311700" y="3096343"/>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AFAFA"/>
              </a:buClr>
              <a:buSzPts val="2800"/>
              <a:buNone/>
              <a:defRPr sz="2800">
                <a:solidFill>
                  <a:srgbClr val="FAFAFA"/>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84" name="Google Shape;84;p15"/>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4CAF50"/>
        </a:solidFill>
        <a:effectLst/>
      </p:bgPr>
    </p:bg>
    <p:spTree>
      <p:nvGrpSpPr>
        <p:cNvPr id="1" name="Shape 85"/>
        <p:cNvGrpSpPr/>
        <p:nvPr/>
      </p:nvGrpSpPr>
      <p:grpSpPr>
        <a:xfrm>
          <a:off x="0" y="0"/>
          <a:ext cx="0" cy="0"/>
          <a:chOff x="0" y="0"/>
          <a:chExt cx="0" cy="0"/>
        </a:xfrm>
      </p:grpSpPr>
      <p:sp>
        <p:nvSpPr>
          <p:cNvPr id="86" name="Google Shape;86;p16"/>
          <p:cNvSpPr txBox="1">
            <a:spLocks noGrp="1"/>
          </p:cNvSpPr>
          <p:nvPr>
            <p:ph type="title"/>
          </p:nvPr>
        </p:nvSpPr>
        <p:spPr>
          <a:xfrm>
            <a:off x="311700" y="20746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AFAFA"/>
              </a:buClr>
              <a:buSzPts val="3600"/>
              <a:buNone/>
              <a:defRPr sz="3600">
                <a:solidFill>
                  <a:srgbClr val="FAFAFA"/>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7" name="Google Shape;87;p16"/>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rgbClr val="FFFFFF"/>
        </a:solidFill>
        <a:effectLst/>
      </p:bgPr>
    </p:bg>
    <p:spTree>
      <p:nvGrpSpPr>
        <p:cNvPr id="1" name="Shape 88"/>
        <p:cNvGrpSpPr/>
        <p:nvPr/>
      </p:nvGrpSpPr>
      <p:grpSpPr>
        <a:xfrm>
          <a:off x="0" y="0"/>
          <a:ext cx="0" cy="0"/>
          <a:chOff x="0" y="0"/>
          <a:chExt cx="0" cy="0"/>
        </a:xfrm>
      </p:grpSpPr>
      <p:sp>
        <p:nvSpPr>
          <p:cNvPr id="89" name="Google Shape;89;p17"/>
          <p:cNvSpPr/>
          <p:nvPr/>
        </p:nvSpPr>
        <p:spPr>
          <a:xfrm>
            <a:off x="-11200" y="-37825"/>
            <a:ext cx="9155100" cy="1018500"/>
          </a:xfrm>
          <a:prstGeom prst="rect">
            <a:avLst/>
          </a:prstGeom>
          <a:solidFill>
            <a:srgbClr val="4CA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1" name="Google Shape;91;p17"/>
          <p:cNvSpPr txBox="1">
            <a:spLocks noGrp="1"/>
          </p:cNvSpPr>
          <p:nvPr>
            <p:ph type="body" idx="1"/>
          </p:nvPr>
        </p:nvSpPr>
        <p:spPr>
          <a:xfrm>
            <a:off x="311700" y="1076275"/>
            <a:ext cx="8520600" cy="3416400"/>
          </a:xfrm>
          <a:prstGeom prst="rect">
            <a:avLst/>
          </a:prstGeom>
        </p:spPr>
        <p:txBody>
          <a:bodyPr spcFirstLastPara="1" wrap="square" lIns="91425" tIns="91425" rIns="91425" bIns="91425" anchor="t" anchorCtr="0">
            <a:noAutofit/>
          </a:bodyPr>
          <a:lstStyle>
            <a:lvl1pPr marL="457200" lvl="0" indent="-381000" rtl="0">
              <a:lnSpc>
                <a:spcPct val="115000"/>
              </a:lnSpc>
              <a:spcBef>
                <a:spcPts val="1000"/>
              </a:spcBef>
              <a:spcAft>
                <a:spcPts val="0"/>
              </a:spcAft>
              <a:buSzPts val="2400"/>
              <a:buAutoNum type="arabicPeriod"/>
              <a:defRPr/>
            </a:lvl1pPr>
            <a:lvl2pPr marL="914400" lvl="1" indent="-355600" rtl="0">
              <a:lnSpc>
                <a:spcPct val="115000"/>
              </a:lnSpc>
              <a:spcBef>
                <a:spcPts val="1000"/>
              </a:spcBef>
              <a:spcAft>
                <a:spcPts val="0"/>
              </a:spcAft>
              <a:buSzPts val="2000"/>
              <a:buAutoNum type="alphaLcPeriod"/>
              <a:defRPr sz="2000"/>
            </a:lvl2pPr>
            <a:lvl3pPr marL="1371600" lvl="2" indent="-317500" rtl="0">
              <a:spcBef>
                <a:spcPts val="0"/>
              </a:spcBef>
              <a:spcAft>
                <a:spcPts val="0"/>
              </a:spcAft>
              <a:buSzPts val="1400"/>
              <a:buAutoNum type="romanLcPeriod"/>
              <a:defRPr/>
            </a:lvl3pPr>
            <a:lvl4pPr marL="1828800" lvl="3" indent="-317500" rtl="0">
              <a:spcBef>
                <a:spcPts val="0"/>
              </a:spcBef>
              <a:spcAft>
                <a:spcPts val="0"/>
              </a:spcAft>
              <a:buSzPts val="1400"/>
              <a:buAutoNum type="arabicPeriod"/>
              <a:defRPr/>
            </a:lvl4pPr>
            <a:lvl5pPr marL="2286000" lvl="4" indent="-317500" rtl="0">
              <a:spcBef>
                <a:spcPts val="1600"/>
              </a:spcBef>
              <a:spcAft>
                <a:spcPts val="0"/>
              </a:spcAft>
              <a:buSzPts val="1400"/>
              <a:buAutoNum type="alphaLcPeriod"/>
              <a:defRPr/>
            </a:lvl5pPr>
            <a:lvl6pPr marL="2743200" lvl="5" indent="-317500" rtl="0">
              <a:spcBef>
                <a:spcPts val="1600"/>
              </a:spcBef>
              <a:spcAft>
                <a:spcPts val="0"/>
              </a:spcAft>
              <a:buSzPts val="1400"/>
              <a:buAutoNum type="romanLcPeriod"/>
              <a:defRPr/>
            </a:lvl6pPr>
            <a:lvl7pPr marL="3200400" lvl="6" indent="-317500" rtl="0">
              <a:spcBef>
                <a:spcPts val="1600"/>
              </a:spcBef>
              <a:spcAft>
                <a:spcPts val="0"/>
              </a:spcAft>
              <a:buSzPts val="1400"/>
              <a:buAutoNum type="arabicPeriod"/>
              <a:defRPr/>
            </a:lvl7pPr>
            <a:lvl8pPr marL="3657600" lvl="7" indent="-317500" rtl="0">
              <a:spcBef>
                <a:spcPts val="1600"/>
              </a:spcBef>
              <a:spcAft>
                <a:spcPts val="0"/>
              </a:spcAft>
              <a:buSzPts val="1400"/>
              <a:buAutoNum type="alphaLcPeriod"/>
              <a:defRPr/>
            </a:lvl8pPr>
            <a:lvl9pPr marL="4114800" lvl="8" indent="-317500" rtl="0">
              <a:spcBef>
                <a:spcPts val="1600"/>
              </a:spcBef>
              <a:spcAft>
                <a:spcPts val="1600"/>
              </a:spcAft>
              <a:buSzPts val="1400"/>
              <a:buAutoNum type="romanLcPeriod"/>
              <a:defRPr/>
            </a:lvl9pPr>
          </a:lstStyle>
          <a:p>
            <a:endParaRPr/>
          </a:p>
        </p:txBody>
      </p:sp>
      <p:sp>
        <p:nvSpPr>
          <p:cNvPr id="92" name="Google Shape;92;p17"/>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3"/>
        <p:cNvGrpSpPr/>
        <p:nvPr/>
      </p:nvGrpSpPr>
      <p:grpSpPr>
        <a:xfrm>
          <a:off x="0" y="0"/>
          <a:ext cx="0" cy="0"/>
          <a:chOff x="0" y="0"/>
          <a:chExt cx="0" cy="0"/>
        </a:xfrm>
      </p:grpSpPr>
      <p:sp>
        <p:nvSpPr>
          <p:cNvPr id="94" name="Google Shape;94;p18"/>
          <p:cNvSpPr txBox="1">
            <a:spLocks noGrp="1"/>
          </p:cNvSpPr>
          <p:nvPr>
            <p:ph type="body" idx="1"/>
          </p:nvPr>
        </p:nvSpPr>
        <p:spPr>
          <a:xfrm>
            <a:off x="311700" y="1190295"/>
            <a:ext cx="3999900" cy="3416400"/>
          </a:xfrm>
          <a:prstGeom prst="rect">
            <a:avLst/>
          </a:prstGeom>
        </p:spPr>
        <p:txBody>
          <a:bodyPr spcFirstLastPara="1" wrap="square" lIns="91425" tIns="91425" rIns="91425" bIns="91425" anchor="t" anchorCtr="0">
            <a:noAutofit/>
          </a:bodyPr>
          <a:lstStyle>
            <a:lvl1pPr marL="457200" lvl="0" indent="-381000" rtl="0">
              <a:spcBef>
                <a:spcPts val="0"/>
              </a:spcBef>
              <a:spcAft>
                <a:spcPts val="0"/>
              </a:spcAft>
              <a:buSzPts val="2400"/>
              <a:buChar char="●"/>
              <a:defRPr/>
            </a:lvl1pPr>
            <a:lvl2pPr marL="914400" lvl="1" indent="-342900" rtl="0">
              <a:spcBef>
                <a:spcPts val="0"/>
              </a:spcBef>
              <a:spcAft>
                <a:spcPts val="0"/>
              </a:spcAft>
              <a:buSzPts val="1800"/>
              <a:buChar char="○"/>
              <a:defRPr/>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95" name="Google Shape;95;p18"/>
          <p:cNvSpPr txBox="1">
            <a:spLocks noGrp="1"/>
          </p:cNvSpPr>
          <p:nvPr>
            <p:ph type="body" idx="2"/>
          </p:nvPr>
        </p:nvSpPr>
        <p:spPr>
          <a:xfrm>
            <a:off x="4832400" y="1190295"/>
            <a:ext cx="3999900" cy="3416400"/>
          </a:xfrm>
          <a:prstGeom prst="rect">
            <a:avLst/>
          </a:prstGeom>
        </p:spPr>
        <p:txBody>
          <a:bodyPr spcFirstLastPara="1" wrap="square" lIns="91425" tIns="91425" rIns="91425" bIns="91425" anchor="t" anchorCtr="0">
            <a:noAutofit/>
          </a:bodyPr>
          <a:lstStyle>
            <a:lvl1pPr marL="457200" lvl="0" indent="-381000" rtl="0">
              <a:spcBef>
                <a:spcPts val="0"/>
              </a:spcBef>
              <a:spcAft>
                <a:spcPts val="0"/>
              </a:spcAft>
              <a:buSzPts val="2400"/>
              <a:buChar char="●"/>
              <a:defRPr/>
            </a:lvl1pPr>
            <a:lvl2pPr marL="914400" lvl="1" indent="-342900" rtl="0">
              <a:spcBef>
                <a:spcPts val="0"/>
              </a:spcBef>
              <a:spcAft>
                <a:spcPts val="0"/>
              </a:spcAft>
              <a:buSzPts val="1800"/>
              <a:buChar char="○"/>
              <a:defRPr/>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96" name="Google Shape;96;p18"/>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97" name="Google Shape;97;p18"/>
          <p:cNvSpPr/>
          <p:nvPr/>
        </p:nvSpPr>
        <p:spPr>
          <a:xfrm>
            <a:off x="-11200" y="-37825"/>
            <a:ext cx="9155100" cy="1018500"/>
          </a:xfrm>
          <a:prstGeom prst="rect">
            <a:avLst/>
          </a:prstGeom>
          <a:solidFill>
            <a:srgbClr val="4CA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sp>
        <p:nvSpPr>
          <p:cNvPr id="100" name="Google Shape;100;p19"/>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01" name="Google Shape;101;p19"/>
          <p:cNvSpPr/>
          <p:nvPr/>
        </p:nvSpPr>
        <p:spPr>
          <a:xfrm>
            <a:off x="-11200" y="-37825"/>
            <a:ext cx="9155100" cy="1018500"/>
          </a:xfrm>
          <a:prstGeom prst="rect">
            <a:avLst/>
          </a:prstGeom>
          <a:solidFill>
            <a:srgbClr val="4CA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2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6" name="Google Shape;106;p20"/>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09" name="Google Shape;109;p21"/>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4CAF50"/>
        </a:solidFill>
        <a:effectLst/>
      </p:bgPr>
    </p:bg>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311700" y="20746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Clr>
                <a:srgbClr val="FAFAFA"/>
              </a:buClr>
              <a:buSzPts val="3600"/>
              <a:buNone/>
              <a:defRPr sz="3600">
                <a:solidFill>
                  <a:srgbClr val="FAFAFA"/>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1" name="Google Shape;21;p3"/>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0"/>
        <p:cNvGrpSpPr/>
        <p:nvPr/>
      </p:nvGrpSpPr>
      <p:grpSpPr>
        <a:xfrm>
          <a:off x="0" y="0"/>
          <a:ext cx="0" cy="0"/>
          <a:chOff x="0" y="0"/>
          <a:chExt cx="0" cy="0"/>
        </a:xfrm>
      </p:grpSpPr>
      <p:sp>
        <p:nvSpPr>
          <p:cNvPr id="111" name="Google Shape;111;p22"/>
          <p:cNvSpPr/>
          <p:nvPr/>
        </p:nvSpPr>
        <p:spPr>
          <a:xfrm>
            <a:off x="4572000" y="-125"/>
            <a:ext cx="4572000" cy="4623000"/>
          </a:xfrm>
          <a:prstGeom prst="rect">
            <a:avLst/>
          </a:prstGeom>
          <a:solidFill>
            <a:srgbClr val="4CA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2"/>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3" name="Google Shape;113;p22"/>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4" name="Google Shape;114;p22"/>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81000" rtl="0">
              <a:spcBef>
                <a:spcPts val="0"/>
              </a:spcBef>
              <a:spcAft>
                <a:spcPts val="0"/>
              </a:spcAft>
              <a:buSzPts val="2400"/>
              <a:buChar char="●"/>
              <a:defRPr/>
            </a:lvl1pPr>
            <a:lvl2pPr marL="914400" lvl="1" indent="-342900" rtl="0">
              <a:spcBef>
                <a:spcPts val="0"/>
              </a:spcBef>
              <a:spcAft>
                <a:spcPts val="0"/>
              </a:spcAft>
              <a:buSzPts val="18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15" name="Google Shape;115;p22"/>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6"/>
        <p:cNvGrpSpPr/>
        <p:nvPr/>
      </p:nvGrpSpPr>
      <p:grpSpPr>
        <a:xfrm>
          <a:off x="0" y="0"/>
          <a:ext cx="0" cy="0"/>
          <a:chOff x="0" y="0"/>
          <a:chExt cx="0" cy="0"/>
        </a:xfrm>
      </p:grpSpPr>
      <p:sp>
        <p:nvSpPr>
          <p:cNvPr id="117" name="Google Shape;117;p23"/>
          <p:cNvSpPr txBox="1">
            <a:spLocks noGrp="1"/>
          </p:cNvSpPr>
          <p:nvPr>
            <p:ph type="body" idx="1"/>
          </p:nvPr>
        </p:nvSpPr>
        <p:spPr>
          <a:xfrm>
            <a:off x="311700" y="3918598"/>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400"/>
              <a:buNone/>
              <a:defRPr/>
            </a:lvl1pPr>
          </a:lstStyle>
          <a:p>
            <a:endParaRPr/>
          </a:p>
        </p:txBody>
      </p:sp>
      <p:sp>
        <p:nvSpPr>
          <p:cNvPr id="118" name="Google Shape;118;p23"/>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9"/>
        <p:cNvGrpSpPr/>
        <p:nvPr/>
      </p:nvGrpSpPr>
      <p:grpSpPr>
        <a:xfrm>
          <a:off x="0" y="0"/>
          <a:ext cx="0" cy="0"/>
          <a:chOff x="0" y="0"/>
          <a:chExt cx="0" cy="0"/>
        </a:xfrm>
      </p:grpSpPr>
      <p:sp>
        <p:nvSpPr>
          <p:cNvPr id="120" name="Google Shape;120;p24"/>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21" name="Google Shape;121;p24"/>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81000" algn="ctr" rtl="0">
              <a:spcBef>
                <a:spcPts val="0"/>
              </a:spcBef>
              <a:spcAft>
                <a:spcPts val="0"/>
              </a:spcAft>
              <a:buSzPts val="2400"/>
              <a:buChar char="●"/>
              <a:defRPr/>
            </a:lvl1pPr>
            <a:lvl2pPr marL="914400" lvl="1" indent="-342900" algn="ctr" rtl="0">
              <a:spcBef>
                <a:spcPts val="0"/>
              </a:spcBef>
              <a:spcAft>
                <a:spcPts val="0"/>
              </a:spcAft>
              <a:buSzPts val="18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22" name="Google Shape;122;p24"/>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3"/>
        <p:cNvGrpSpPr/>
        <p:nvPr/>
      </p:nvGrpSpPr>
      <p:grpSpPr>
        <a:xfrm>
          <a:off x="0" y="0"/>
          <a:ext cx="0" cy="0"/>
          <a:chOff x="0" y="0"/>
          <a:chExt cx="0" cy="0"/>
        </a:xfrm>
      </p:grpSpPr>
      <p:pic>
        <p:nvPicPr>
          <p:cNvPr id="124" name="Google Shape;124;p25" descr="Android-Developer-Cover.jpg"/>
          <p:cNvPicPr preferRelativeResize="0"/>
          <p:nvPr/>
        </p:nvPicPr>
        <p:blipFill>
          <a:blip r:embed="rId2">
            <a:alphaModFix/>
          </a:blip>
          <a:stretch>
            <a:fillRect/>
          </a:stretch>
        </p:blipFill>
        <p:spPr>
          <a:xfrm>
            <a:off x="0" y="0"/>
            <a:ext cx="9144000" cy="5143500"/>
          </a:xfrm>
          <a:prstGeom prst="rect">
            <a:avLst/>
          </a:prstGeom>
          <a:noFill/>
          <a:ln>
            <a:noFill/>
          </a:ln>
        </p:spPr>
      </p:pic>
      <p:sp>
        <p:nvSpPr>
          <p:cNvPr id="125" name="Google Shape;125;p25"/>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26" name="Google Shape;126;p25"/>
          <p:cNvSpPr txBox="1">
            <a:spLocks noGrp="1"/>
          </p:cNvSpPr>
          <p:nvPr>
            <p:ph type="sldNum" idx="2"/>
          </p:nvPr>
        </p:nvSpPr>
        <p:spPr>
          <a:xfrm>
            <a:off x="84724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27" name="Google Shape;127;p25"/>
          <p:cNvSpPr txBox="1">
            <a:spLocks noGrp="1"/>
          </p:cNvSpPr>
          <p:nvPr>
            <p:ph type="title"/>
          </p:nvPr>
        </p:nvSpPr>
        <p:spPr>
          <a:xfrm>
            <a:off x="265500" y="1928011"/>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AFAFA"/>
              </a:buClr>
              <a:buSzPts val="4200"/>
              <a:buNone/>
              <a:defRPr sz="4200">
                <a:solidFill>
                  <a:srgbClr val="FAFAFA"/>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28" name="Google Shape;128;p25"/>
          <p:cNvSpPr txBox="1">
            <a:spLocks noGrp="1"/>
          </p:cNvSpPr>
          <p:nvPr>
            <p:ph type="subTitle" idx="1"/>
          </p:nvPr>
        </p:nvSpPr>
        <p:spPr>
          <a:xfrm>
            <a:off x="265500" y="3497911"/>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AFAFA"/>
              </a:buClr>
              <a:buSzPts val="2100"/>
              <a:buNone/>
              <a:defRPr sz="2100">
                <a:solidFill>
                  <a:srgbClr val="FAFAFA"/>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29" name="Google Shape;129;p25"/>
          <p:cNvSpPr txBox="1">
            <a:spLocks noGrp="1"/>
          </p:cNvSpPr>
          <p:nvPr>
            <p:ph type="subTitle" idx="3"/>
          </p:nvPr>
        </p:nvSpPr>
        <p:spPr>
          <a:xfrm>
            <a:off x="265500" y="564125"/>
            <a:ext cx="4045200" cy="5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130" name="Google Shape;130;p25" descr="footer.png"/>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31" name="Google Shape;131;p25"/>
          <p:cNvSpPr txBox="1">
            <a:spLocks noGrp="1"/>
          </p:cNvSpPr>
          <p:nvPr>
            <p:ph type="sldNum" idx="4"/>
          </p:nvPr>
        </p:nvSpPr>
        <p:spPr>
          <a:xfrm>
            <a:off x="84724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32" name="Google Shape;132;p25"/>
          <p:cNvSpPr txBox="1"/>
          <p:nvPr/>
        </p:nvSpPr>
        <p:spPr>
          <a:xfrm>
            <a:off x="2381682" y="4739825"/>
            <a:ext cx="2132700" cy="22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Developer Fundamentals  </a:t>
            </a:r>
            <a:endParaRPr sz="1000">
              <a:solidFill>
                <a:srgbClr val="757575"/>
              </a:solidFill>
              <a:latin typeface="Roboto"/>
              <a:ea typeface="Roboto"/>
              <a:cs typeface="Roboto"/>
              <a:sym typeface="Roboto"/>
            </a:endParaRPr>
          </a:p>
        </p:txBody>
      </p:sp>
      <p:sp>
        <p:nvSpPr>
          <p:cNvPr id="133" name="Google Shape;133;p25"/>
          <p:cNvSpPr txBox="1"/>
          <p:nvPr/>
        </p:nvSpPr>
        <p:spPr>
          <a:xfrm>
            <a:off x="5610875" y="4618725"/>
            <a:ext cx="2158500" cy="51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i="1">
                <a:solidFill>
                  <a:srgbClr val="666666"/>
                </a:solidFill>
                <a:latin typeface="Roboto"/>
                <a:ea typeface="Roboto"/>
                <a:cs typeface="Roboto"/>
                <a:sym typeface="Roboto"/>
              </a:rPr>
              <a:t>This work is licensed under a </a:t>
            </a:r>
            <a:r>
              <a:rPr lang="en" sz="900" i="1" u="sng">
                <a:solidFill>
                  <a:srgbClr val="666666"/>
                </a:solidFill>
                <a:latin typeface="Roboto"/>
                <a:ea typeface="Roboto"/>
                <a:cs typeface="Roboto"/>
                <a:sym typeface="Roboto"/>
                <a:hlinkClick r:id="rId4"/>
              </a:rPr>
              <a:t>Creative Commons Attribution-NonCommercial 4.0 International License</a:t>
            </a:r>
            <a:endParaRPr sz="900" i="1">
              <a:solidFill>
                <a:srgbClr val="666666"/>
              </a:solidFill>
              <a:latin typeface="Roboto"/>
              <a:ea typeface="Roboto"/>
              <a:cs typeface="Roboto"/>
              <a:sym typeface="Roboto"/>
            </a:endParaRPr>
          </a:p>
        </p:txBody>
      </p:sp>
      <p:pic>
        <p:nvPicPr>
          <p:cNvPr id="134" name="Google Shape;134;p25"/>
          <p:cNvPicPr preferRelativeResize="0"/>
          <p:nvPr/>
        </p:nvPicPr>
        <p:blipFill>
          <a:blip r:embed="rId5">
            <a:alphaModFix/>
          </a:blip>
          <a:stretch>
            <a:fillRect/>
          </a:stretch>
        </p:blipFill>
        <p:spPr>
          <a:xfrm>
            <a:off x="7860175" y="4777350"/>
            <a:ext cx="908100" cy="317725"/>
          </a:xfrm>
          <a:prstGeom prst="rect">
            <a:avLst/>
          </a:prstGeom>
          <a:noFill/>
          <a:ln>
            <a:noFill/>
          </a:ln>
        </p:spPr>
      </p:pic>
      <p:sp>
        <p:nvSpPr>
          <p:cNvPr id="135" name="Google Shape;135;p25"/>
          <p:cNvSpPr txBox="1"/>
          <p:nvPr/>
        </p:nvSpPr>
        <p:spPr>
          <a:xfrm>
            <a:off x="4407225" y="4739825"/>
            <a:ext cx="1150800" cy="31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Publish your app</a:t>
            </a:r>
            <a:endParaRPr sz="1000">
              <a:solidFill>
                <a:srgbClr val="757575"/>
              </a:solidFill>
              <a:latin typeface="Roboto"/>
              <a:ea typeface="Roboto"/>
              <a:cs typeface="Roboto"/>
              <a:sym typeface="Robo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136"/>
        <p:cNvGrpSpPr/>
        <p:nvPr/>
      </p:nvGrpSpPr>
      <p:grpSpPr>
        <a:xfrm>
          <a:off x="0" y="0"/>
          <a:ext cx="0" cy="0"/>
          <a:chOff x="0" y="0"/>
          <a:chExt cx="0" cy="0"/>
        </a:xfrm>
      </p:grpSpPr>
      <p:sp>
        <p:nvSpPr>
          <p:cNvPr id="137" name="Google Shape;137;p26"/>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4CAF50"/>
        </a:solidFill>
        <a:effectLst/>
      </p:bgPr>
    </p:bg>
    <p:spTree>
      <p:nvGrpSpPr>
        <p:cNvPr id="1" name="Shape 148"/>
        <p:cNvGrpSpPr/>
        <p:nvPr/>
      </p:nvGrpSpPr>
      <p:grpSpPr>
        <a:xfrm>
          <a:off x="0" y="0"/>
          <a:ext cx="0" cy="0"/>
          <a:chOff x="0" y="0"/>
          <a:chExt cx="0" cy="0"/>
        </a:xfrm>
      </p:grpSpPr>
      <p:sp>
        <p:nvSpPr>
          <p:cNvPr id="149" name="Google Shape;149;p28"/>
          <p:cNvSpPr txBox="1">
            <a:spLocks noGrp="1"/>
          </p:cNvSpPr>
          <p:nvPr>
            <p:ph type="ctrTitle"/>
          </p:nvPr>
        </p:nvSpPr>
        <p:spPr>
          <a:xfrm>
            <a:off x="311708" y="1006793"/>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AFAFA"/>
              </a:buClr>
              <a:buSzPts val="5200"/>
              <a:buNone/>
              <a:defRPr sz="5200" b="1">
                <a:solidFill>
                  <a:srgbClr val="FAFAFA"/>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50" name="Google Shape;150;p28"/>
          <p:cNvSpPr txBox="1">
            <a:spLocks noGrp="1"/>
          </p:cNvSpPr>
          <p:nvPr>
            <p:ph type="subTitle" idx="1"/>
          </p:nvPr>
        </p:nvSpPr>
        <p:spPr>
          <a:xfrm>
            <a:off x="311700" y="3096343"/>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AFAFA"/>
              </a:buClr>
              <a:buSzPts val="2800"/>
              <a:buNone/>
              <a:defRPr sz="2800">
                <a:solidFill>
                  <a:srgbClr val="FAFAFA"/>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51" name="Google Shape;151;p28"/>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4CAF50"/>
        </a:solidFill>
        <a:effectLst/>
      </p:bgPr>
    </p:bg>
    <p:spTree>
      <p:nvGrpSpPr>
        <p:cNvPr id="1" name="Shape 152"/>
        <p:cNvGrpSpPr/>
        <p:nvPr/>
      </p:nvGrpSpPr>
      <p:grpSpPr>
        <a:xfrm>
          <a:off x="0" y="0"/>
          <a:ext cx="0" cy="0"/>
          <a:chOff x="0" y="0"/>
          <a:chExt cx="0" cy="0"/>
        </a:xfrm>
      </p:grpSpPr>
      <p:sp>
        <p:nvSpPr>
          <p:cNvPr id="153" name="Google Shape;153;p29"/>
          <p:cNvSpPr txBox="1">
            <a:spLocks noGrp="1"/>
          </p:cNvSpPr>
          <p:nvPr>
            <p:ph type="title"/>
          </p:nvPr>
        </p:nvSpPr>
        <p:spPr>
          <a:xfrm>
            <a:off x="311700" y="20746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AFAFA"/>
              </a:buClr>
              <a:buSzPts val="3600"/>
              <a:buNone/>
              <a:defRPr sz="3600">
                <a:solidFill>
                  <a:srgbClr val="FAFAFA"/>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4" name="Google Shape;154;p29"/>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rgbClr val="FFFFFF"/>
        </a:solidFill>
        <a:effectLst/>
      </p:bgPr>
    </p:bg>
    <p:spTree>
      <p:nvGrpSpPr>
        <p:cNvPr id="1" name="Shape 155"/>
        <p:cNvGrpSpPr/>
        <p:nvPr/>
      </p:nvGrpSpPr>
      <p:grpSpPr>
        <a:xfrm>
          <a:off x="0" y="0"/>
          <a:ext cx="0" cy="0"/>
          <a:chOff x="0" y="0"/>
          <a:chExt cx="0" cy="0"/>
        </a:xfrm>
      </p:grpSpPr>
      <p:sp>
        <p:nvSpPr>
          <p:cNvPr id="156" name="Google Shape;156;p30"/>
          <p:cNvSpPr/>
          <p:nvPr/>
        </p:nvSpPr>
        <p:spPr>
          <a:xfrm>
            <a:off x="-11200" y="-37825"/>
            <a:ext cx="9155100" cy="1018500"/>
          </a:xfrm>
          <a:prstGeom prst="rect">
            <a:avLst/>
          </a:prstGeom>
          <a:solidFill>
            <a:srgbClr val="4CA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8" name="Google Shape;158;p30"/>
          <p:cNvSpPr txBox="1">
            <a:spLocks noGrp="1"/>
          </p:cNvSpPr>
          <p:nvPr>
            <p:ph type="body" idx="1"/>
          </p:nvPr>
        </p:nvSpPr>
        <p:spPr>
          <a:xfrm>
            <a:off x="311700" y="1076275"/>
            <a:ext cx="8520600" cy="3416400"/>
          </a:xfrm>
          <a:prstGeom prst="rect">
            <a:avLst/>
          </a:prstGeom>
        </p:spPr>
        <p:txBody>
          <a:bodyPr spcFirstLastPara="1" wrap="square" lIns="91425" tIns="91425" rIns="91425" bIns="91425" anchor="t" anchorCtr="0">
            <a:noAutofit/>
          </a:bodyPr>
          <a:lstStyle>
            <a:lvl1pPr marL="457200" lvl="0" indent="-381000" rtl="0">
              <a:lnSpc>
                <a:spcPct val="115000"/>
              </a:lnSpc>
              <a:spcBef>
                <a:spcPts val="1000"/>
              </a:spcBef>
              <a:spcAft>
                <a:spcPts val="0"/>
              </a:spcAft>
              <a:buSzPts val="2400"/>
              <a:buAutoNum type="arabicPeriod"/>
              <a:defRPr/>
            </a:lvl1pPr>
            <a:lvl2pPr marL="914400" lvl="1" indent="-355600" rtl="0">
              <a:lnSpc>
                <a:spcPct val="115000"/>
              </a:lnSpc>
              <a:spcBef>
                <a:spcPts val="1000"/>
              </a:spcBef>
              <a:spcAft>
                <a:spcPts val="0"/>
              </a:spcAft>
              <a:buSzPts val="2000"/>
              <a:buAutoNum type="alphaLcPeriod"/>
              <a:defRPr sz="2000"/>
            </a:lvl2pPr>
            <a:lvl3pPr marL="1371600" lvl="2" indent="-317500" rtl="0">
              <a:spcBef>
                <a:spcPts val="0"/>
              </a:spcBef>
              <a:spcAft>
                <a:spcPts val="0"/>
              </a:spcAft>
              <a:buSzPts val="1400"/>
              <a:buAutoNum type="romanLcPeriod"/>
              <a:defRPr/>
            </a:lvl3pPr>
            <a:lvl4pPr marL="1828800" lvl="3" indent="-317500" rtl="0">
              <a:spcBef>
                <a:spcPts val="0"/>
              </a:spcBef>
              <a:spcAft>
                <a:spcPts val="0"/>
              </a:spcAft>
              <a:buSzPts val="1400"/>
              <a:buAutoNum type="arabicPeriod"/>
              <a:defRPr/>
            </a:lvl4pPr>
            <a:lvl5pPr marL="2286000" lvl="4" indent="-317500" rtl="0">
              <a:spcBef>
                <a:spcPts val="1600"/>
              </a:spcBef>
              <a:spcAft>
                <a:spcPts val="0"/>
              </a:spcAft>
              <a:buSzPts val="1400"/>
              <a:buAutoNum type="alphaLcPeriod"/>
              <a:defRPr/>
            </a:lvl5pPr>
            <a:lvl6pPr marL="2743200" lvl="5" indent="-317500" rtl="0">
              <a:spcBef>
                <a:spcPts val="1600"/>
              </a:spcBef>
              <a:spcAft>
                <a:spcPts val="0"/>
              </a:spcAft>
              <a:buSzPts val="1400"/>
              <a:buAutoNum type="romanLcPeriod"/>
              <a:defRPr/>
            </a:lvl6pPr>
            <a:lvl7pPr marL="3200400" lvl="6" indent="-317500" rtl="0">
              <a:spcBef>
                <a:spcPts val="1600"/>
              </a:spcBef>
              <a:spcAft>
                <a:spcPts val="0"/>
              </a:spcAft>
              <a:buSzPts val="1400"/>
              <a:buAutoNum type="arabicPeriod"/>
              <a:defRPr/>
            </a:lvl7pPr>
            <a:lvl8pPr marL="3657600" lvl="7" indent="-317500" rtl="0">
              <a:spcBef>
                <a:spcPts val="1600"/>
              </a:spcBef>
              <a:spcAft>
                <a:spcPts val="0"/>
              </a:spcAft>
              <a:buSzPts val="1400"/>
              <a:buAutoNum type="alphaLcPeriod"/>
              <a:defRPr/>
            </a:lvl8pPr>
            <a:lvl9pPr marL="4114800" lvl="8" indent="-317500" rtl="0">
              <a:spcBef>
                <a:spcPts val="1600"/>
              </a:spcBef>
              <a:spcAft>
                <a:spcPts val="1600"/>
              </a:spcAft>
              <a:buSzPts val="1400"/>
              <a:buAutoNum type="romanLcPeriod"/>
              <a:defRPr/>
            </a:lvl9pPr>
          </a:lstStyle>
          <a:p>
            <a:endParaRPr/>
          </a:p>
        </p:txBody>
      </p:sp>
      <p:sp>
        <p:nvSpPr>
          <p:cNvPr id="159" name="Google Shape;159;p30"/>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0"/>
        <p:cNvGrpSpPr/>
        <p:nvPr/>
      </p:nvGrpSpPr>
      <p:grpSpPr>
        <a:xfrm>
          <a:off x="0" y="0"/>
          <a:ext cx="0" cy="0"/>
          <a:chOff x="0" y="0"/>
          <a:chExt cx="0" cy="0"/>
        </a:xfrm>
      </p:grpSpPr>
      <p:sp>
        <p:nvSpPr>
          <p:cNvPr id="161" name="Google Shape;161;p31"/>
          <p:cNvSpPr txBox="1">
            <a:spLocks noGrp="1"/>
          </p:cNvSpPr>
          <p:nvPr>
            <p:ph type="body" idx="1"/>
          </p:nvPr>
        </p:nvSpPr>
        <p:spPr>
          <a:xfrm>
            <a:off x="311700" y="1190295"/>
            <a:ext cx="3999900" cy="3416400"/>
          </a:xfrm>
          <a:prstGeom prst="rect">
            <a:avLst/>
          </a:prstGeom>
        </p:spPr>
        <p:txBody>
          <a:bodyPr spcFirstLastPara="1" wrap="square" lIns="91425" tIns="91425" rIns="91425" bIns="91425" anchor="t" anchorCtr="0">
            <a:noAutofit/>
          </a:bodyPr>
          <a:lstStyle>
            <a:lvl1pPr marL="457200" lvl="0" indent="-381000" rtl="0">
              <a:spcBef>
                <a:spcPts val="0"/>
              </a:spcBef>
              <a:spcAft>
                <a:spcPts val="0"/>
              </a:spcAft>
              <a:buSzPts val="2400"/>
              <a:buChar char="●"/>
              <a:defRPr/>
            </a:lvl1pPr>
            <a:lvl2pPr marL="914400" lvl="1" indent="-342900" rtl="0">
              <a:spcBef>
                <a:spcPts val="0"/>
              </a:spcBef>
              <a:spcAft>
                <a:spcPts val="0"/>
              </a:spcAft>
              <a:buSzPts val="1800"/>
              <a:buChar char="○"/>
              <a:defRPr/>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62" name="Google Shape;162;p31"/>
          <p:cNvSpPr txBox="1">
            <a:spLocks noGrp="1"/>
          </p:cNvSpPr>
          <p:nvPr>
            <p:ph type="body" idx="2"/>
          </p:nvPr>
        </p:nvSpPr>
        <p:spPr>
          <a:xfrm>
            <a:off x="4832400" y="1190295"/>
            <a:ext cx="3999900" cy="3416400"/>
          </a:xfrm>
          <a:prstGeom prst="rect">
            <a:avLst/>
          </a:prstGeom>
        </p:spPr>
        <p:txBody>
          <a:bodyPr spcFirstLastPara="1" wrap="square" lIns="91425" tIns="91425" rIns="91425" bIns="91425" anchor="t" anchorCtr="0">
            <a:noAutofit/>
          </a:bodyPr>
          <a:lstStyle>
            <a:lvl1pPr marL="457200" lvl="0" indent="-381000" rtl="0">
              <a:spcBef>
                <a:spcPts val="0"/>
              </a:spcBef>
              <a:spcAft>
                <a:spcPts val="0"/>
              </a:spcAft>
              <a:buSzPts val="2400"/>
              <a:buChar char="●"/>
              <a:defRPr/>
            </a:lvl1pPr>
            <a:lvl2pPr marL="914400" lvl="1" indent="-342900" rtl="0">
              <a:spcBef>
                <a:spcPts val="0"/>
              </a:spcBef>
              <a:spcAft>
                <a:spcPts val="0"/>
              </a:spcAft>
              <a:buSzPts val="1800"/>
              <a:buChar char="○"/>
              <a:defRPr/>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63" name="Google Shape;163;p31"/>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64" name="Google Shape;164;p31"/>
          <p:cNvSpPr/>
          <p:nvPr/>
        </p:nvSpPr>
        <p:spPr>
          <a:xfrm>
            <a:off x="-11200" y="-37825"/>
            <a:ext cx="9155100" cy="1018500"/>
          </a:xfrm>
          <a:prstGeom prst="rect">
            <a:avLst/>
          </a:prstGeom>
          <a:solidFill>
            <a:srgbClr val="4CA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6"/>
        <p:cNvGrpSpPr/>
        <p:nvPr/>
      </p:nvGrpSpPr>
      <p:grpSpPr>
        <a:xfrm>
          <a:off x="0" y="0"/>
          <a:ext cx="0" cy="0"/>
          <a:chOff x="0" y="0"/>
          <a:chExt cx="0" cy="0"/>
        </a:xfrm>
      </p:grpSpPr>
      <p:sp>
        <p:nvSpPr>
          <p:cNvPr id="167" name="Google Shape;167;p32"/>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68" name="Google Shape;168;p32"/>
          <p:cNvSpPr/>
          <p:nvPr/>
        </p:nvSpPr>
        <p:spPr>
          <a:xfrm>
            <a:off x="-11200" y="-37825"/>
            <a:ext cx="9155100" cy="1018500"/>
          </a:xfrm>
          <a:prstGeom prst="rect">
            <a:avLst/>
          </a:prstGeom>
          <a:solidFill>
            <a:srgbClr val="4CA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rgbClr val="FFFFFF"/>
        </a:solidFill>
        <a:effectLst/>
      </p:bgPr>
    </p:bg>
    <p:spTree>
      <p:nvGrpSpPr>
        <p:cNvPr id="1" name="Shape 22"/>
        <p:cNvGrpSpPr/>
        <p:nvPr/>
      </p:nvGrpSpPr>
      <p:grpSpPr>
        <a:xfrm>
          <a:off x="0" y="0"/>
          <a:ext cx="0" cy="0"/>
          <a:chOff x="0" y="0"/>
          <a:chExt cx="0" cy="0"/>
        </a:xfrm>
      </p:grpSpPr>
      <p:sp>
        <p:nvSpPr>
          <p:cNvPr id="23" name="Google Shape;23;p4"/>
          <p:cNvSpPr/>
          <p:nvPr/>
        </p:nvSpPr>
        <p:spPr>
          <a:xfrm>
            <a:off x="-11200" y="-37825"/>
            <a:ext cx="9155100" cy="1018500"/>
          </a:xfrm>
          <a:prstGeom prst="rect">
            <a:avLst/>
          </a:prstGeom>
          <a:solidFill>
            <a:srgbClr val="4CA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Clr>
                <a:srgbClr val="FAFAFA"/>
              </a:buClr>
              <a:buSzPts val="3600"/>
              <a:buNone/>
              <a:defRPr>
                <a:solidFill>
                  <a:srgbClr val="FAFAFA"/>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4"/>
          <p:cNvSpPr txBox="1">
            <a:spLocks noGrp="1"/>
          </p:cNvSpPr>
          <p:nvPr>
            <p:ph type="body" idx="1"/>
          </p:nvPr>
        </p:nvSpPr>
        <p:spPr>
          <a:xfrm>
            <a:off x="311700" y="1076275"/>
            <a:ext cx="8520600" cy="3416400"/>
          </a:xfrm>
          <a:prstGeom prst="rect">
            <a:avLst/>
          </a:prstGeom>
        </p:spPr>
        <p:txBody>
          <a:bodyPr spcFirstLastPara="1" wrap="square" lIns="91425" tIns="91425" rIns="91425" bIns="91425" anchor="t" anchorCtr="0">
            <a:noAutofit/>
          </a:bodyPr>
          <a:lstStyle>
            <a:lvl1pPr marL="457200" lvl="0" indent="-381000">
              <a:lnSpc>
                <a:spcPct val="115000"/>
              </a:lnSpc>
              <a:spcBef>
                <a:spcPts val="1000"/>
              </a:spcBef>
              <a:spcAft>
                <a:spcPts val="0"/>
              </a:spcAft>
              <a:buSzPts val="2400"/>
              <a:buAutoNum type="arabicPeriod"/>
              <a:defRPr/>
            </a:lvl1pPr>
            <a:lvl2pPr marL="914400" lvl="1" indent="-355600">
              <a:lnSpc>
                <a:spcPct val="115000"/>
              </a:lnSpc>
              <a:spcBef>
                <a:spcPts val="1000"/>
              </a:spcBef>
              <a:spcAft>
                <a:spcPts val="0"/>
              </a:spcAft>
              <a:buSzPts val="2000"/>
              <a:buAutoNum type="alphaLcPeriod"/>
              <a:defRPr sz="2000"/>
            </a:lvl2pPr>
            <a:lvl3pPr marL="1371600" lvl="2" indent="-317500">
              <a:spcBef>
                <a:spcPts val="0"/>
              </a:spcBef>
              <a:spcAft>
                <a:spcPts val="0"/>
              </a:spcAft>
              <a:buSzPts val="1400"/>
              <a:buAutoNum type="romanLcPeriod"/>
              <a:defRPr/>
            </a:lvl3pPr>
            <a:lvl4pPr marL="1828800" lvl="3" indent="-317500">
              <a:spcBef>
                <a:spcPts val="0"/>
              </a:spcBef>
              <a:spcAft>
                <a:spcPts val="0"/>
              </a:spcAft>
              <a:buSzPts val="1400"/>
              <a:buAutoNum type="arabicPeriod"/>
              <a:defRPr/>
            </a:lvl4pPr>
            <a:lvl5pPr marL="2286000" lvl="4" indent="-317500">
              <a:spcBef>
                <a:spcPts val="1600"/>
              </a:spcBef>
              <a:spcAft>
                <a:spcPts val="0"/>
              </a:spcAft>
              <a:buSzPts val="1400"/>
              <a:buAutoNum type="alphaLcPeriod"/>
              <a:defRPr/>
            </a:lvl5pPr>
            <a:lvl6pPr marL="2743200" lvl="5" indent="-317500">
              <a:spcBef>
                <a:spcPts val="1600"/>
              </a:spcBef>
              <a:spcAft>
                <a:spcPts val="0"/>
              </a:spcAft>
              <a:buSzPts val="1400"/>
              <a:buAutoNum type="romanLcPeriod"/>
              <a:defRPr/>
            </a:lvl6pPr>
            <a:lvl7pPr marL="3200400" lvl="6" indent="-317500">
              <a:spcBef>
                <a:spcPts val="1600"/>
              </a:spcBef>
              <a:spcAft>
                <a:spcPts val="0"/>
              </a:spcAft>
              <a:buSzPts val="1400"/>
              <a:buAutoNum type="arabicPeriod"/>
              <a:defRPr/>
            </a:lvl7pPr>
            <a:lvl8pPr marL="3657600" lvl="7" indent="-317500">
              <a:spcBef>
                <a:spcPts val="1600"/>
              </a:spcBef>
              <a:spcAft>
                <a:spcPts val="0"/>
              </a:spcAft>
              <a:buSzPts val="1400"/>
              <a:buAutoNum type="alphaLcPeriod"/>
              <a:defRPr/>
            </a:lvl8pPr>
            <a:lvl9pPr marL="4114800" lvl="8" indent="-317500">
              <a:spcBef>
                <a:spcPts val="1600"/>
              </a:spcBef>
              <a:spcAft>
                <a:spcPts val="1600"/>
              </a:spcAft>
              <a:buSzPts val="1400"/>
              <a:buAutoNum type="romanLcPeriod"/>
              <a:defRPr/>
            </a:lvl9pPr>
          </a:lstStyle>
          <a:p>
            <a:endParaRPr/>
          </a:p>
        </p:txBody>
      </p:sp>
      <p:sp>
        <p:nvSpPr>
          <p:cNvPr id="26" name="Google Shape;26;p4"/>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70"/>
        <p:cNvGrpSpPr/>
        <p:nvPr/>
      </p:nvGrpSpPr>
      <p:grpSpPr>
        <a:xfrm>
          <a:off x="0" y="0"/>
          <a:ext cx="0" cy="0"/>
          <a:chOff x="0" y="0"/>
          <a:chExt cx="0" cy="0"/>
        </a:xfrm>
      </p:grpSpPr>
      <p:sp>
        <p:nvSpPr>
          <p:cNvPr id="171" name="Google Shape;171;p33"/>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72" name="Google Shape;172;p33"/>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73" name="Google Shape;173;p33"/>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74"/>
        <p:cNvGrpSpPr/>
        <p:nvPr/>
      </p:nvGrpSpPr>
      <p:grpSpPr>
        <a:xfrm>
          <a:off x="0" y="0"/>
          <a:ext cx="0" cy="0"/>
          <a:chOff x="0" y="0"/>
          <a:chExt cx="0" cy="0"/>
        </a:xfrm>
      </p:grpSpPr>
      <p:sp>
        <p:nvSpPr>
          <p:cNvPr id="175" name="Google Shape;175;p34"/>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76" name="Google Shape;176;p34"/>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77"/>
        <p:cNvGrpSpPr/>
        <p:nvPr/>
      </p:nvGrpSpPr>
      <p:grpSpPr>
        <a:xfrm>
          <a:off x="0" y="0"/>
          <a:ext cx="0" cy="0"/>
          <a:chOff x="0" y="0"/>
          <a:chExt cx="0" cy="0"/>
        </a:xfrm>
      </p:grpSpPr>
      <p:sp>
        <p:nvSpPr>
          <p:cNvPr id="178" name="Google Shape;178;p35"/>
          <p:cNvSpPr/>
          <p:nvPr/>
        </p:nvSpPr>
        <p:spPr>
          <a:xfrm>
            <a:off x="4572000" y="-125"/>
            <a:ext cx="4572000" cy="4660500"/>
          </a:xfrm>
          <a:prstGeom prst="rect">
            <a:avLst/>
          </a:prstGeom>
          <a:solidFill>
            <a:srgbClr val="4CA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5"/>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80" name="Google Shape;180;p35"/>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81" name="Google Shape;181;p35"/>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81000" rtl="0">
              <a:spcBef>
                <a:spcPts val="0"/>
              </a:spcBef>
              <a:spcAft>
                <a:spcPts val="0"/>
              </a:spcAft>
              <a:buSzPts val="2400"/>
              <a:buChar char="●"/>
              <a:defRPr/>
            </a:lvl1pPr>
            <a:lvl2pPr marL="914400" lvl="1" indent="-342900" rtl="0">
              <a:spcBef>
                <a:spcPts val="0"/>
              </a:spcBef>
              <a:spcAft>
                <a:spcPts val="0"/>
              </a:spcAft>
              <a:buSzPts val="18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82" name="Google Shape;182;p35"/>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83"/>
        <p:cNvGrpSpPr/>
        <p:nvPr/>
      </p:nvGrpSpPr>
      <p:grpSpPr>
        <a:xfrm>
          <a:off x="0" y="0"/>
          <a:ext cx="0" cy="0"/>
          <a:chOff x="0" y="0"/>
          <a:chExt cx="0" cy="0"/>
        </a:xfrm>
      </p:grpSpPr>
      <p:sp>
        <p:nvSpPr>
          <p:cNvPr id="184" name="Google Shape;184;p36"/>
          <p:cNvSpPr txBox="1">
            <a:spLocks noGrp="1"/>
          </p:cNvSpPr>
          <p:nvPr>
            <p:ph type="body" idx="1"/>
          </p:nvPr>
        </p:nvSpPr>
        <p:spPr>
          <a:xfrm>
            <a:off x="311700" y="3918598"/>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400"/>
              <a:buNone/>
              <a:defRPr/>
            </a:lvl1pPr>
          </a:lstStyle>
          <a:p>
            <a:endParaRPr/>
          </a:p>
        </p:txBody>
      </p:sp>
      <p:sp>
        <p:nvSpPr>
          <p:cNvPr id="185" name="Google Shape;185;p36"/>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86"/>
        <p:cNvGrpSpPr/>
        <p:nvPr/>
      </p:nvGrpSpPr>
      <p:grpSpPr>
        <a:xfrm>
          <a:off x="0" y="0"/>
          <a:ext cx="0" cy="0"/>
          <a:chOff x="0" y="0"/>
          <a:chExt cx="0" cy="0"/>
        </a:xfrm>
      </p:grpSpPr>
      <p:sp>
        <p:nvSpPr>
          <p:cNvPr id="187" name="Google Shape;187;p37"/>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88" name="Google Shape;188;p37"/>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81000" algn="ctr" rtl="0">
              <a:spcBef>
                <a:spcPts val="0"/>
              </a:spcBef>
              <a:spcAft>
                <a:spcPts val="0"/>
              </a:spcAft>
              <a:buSzPts val="2400"/>
              <a:buChar char="●"/>
              <a:defRPr/>
            </a:lvl1pPr>
            <a:lvl2pPr marL="914400" lvl="1" indent="-342900" algn="ctr" rtl="0">
              <a:spcBef>
                <a:spcPts val="0"/>
              </a:spcBef>
              <a:spcAft>
                <a:spcPts val="0"/>
              </a:spcAft>
              <a:buSzPts val="18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89" name="Google Shape;189;p37"/>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90"/>
        <p:cNvGrpSpPr/>
        <p:nvPr/>
      </p:nvGrpSpPr>
      <p:grpSpPr>
        <a:xfrm>
          <a:off x="0" y="0"/>
          <a:ext cx="0" cy="0"/>
          <a:chOff x="0" y="0"/>
          <a:chExt cx="0" cy="0"/>
        </a:xfrm>
      </p:grpSpPr>
      <p:pic>
        <p:nvPicPr>
          <p:cNvPr id="191" name="Google Shape;191;p38" descr="Android-Developer-Cover.jpg"/>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192" name="Google Shape;192;p38" descr="footer.png"/>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93" name="Google Shape;193;p38"/>
          <p:cNvSpPr txBox="1"/>
          <p:nvPr/>
        </p:nvSpPr>
        <p:spPr>
          <a:xfrm>
            <a:off x="2381682" y="4761375"/>
            <a:ext cx="2219100" cy="22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Developer Fundamentals </a:t>
            </a:r>
            <a:endParaRPr sz="1000">
              <a:solidFill>
                <a:srgbClr val="757575"/>
              </a:solidFill>
              <a:latin typeface="Roboto"/>
              <a:ea typeface="Roboto"/>
              <a:cs typeface="Roboto"/>
              <a:sym typeface="Roboto"/>
            </a:endParaRPr>
          </a:p>
        </p:txBody>
      </p:sp>
      <p:sp>
        <p:nvSpPr>
          <p:cNvPr id="194" name="Google Shape;194;p38"/>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95" name="Google Shape;195;p38"/>
          <p:cNvSpPr txBox="1">
            <a:spLocks noGrp="1"/>
          </p:cNvSpPr>
          <p:nvPr>
            <p:ph type="sldNum" idx="2"/>
          </p:nvPr>
        </p:nvSpPr>
        <p:spPr>
          <a:xfrm>
            <a:off x="84724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96" name="Google Shape;196;p38"/>
          <p:cNvSpPr txBox="1">
            <a:spLocks noGrp="1"/>
          </p:cNvSpPr>
          <p:nvPr>
            <p:ph type="title"/>
          </p:nvPr>
        </p:nvSpPr>
        <p:spPr>
          <a:xfrm>
            <a:off x="265500" y="1928011"/>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AFAFA"/>
              </a:buClr>
              <a:buSzPts val="4200"/>
              <a:buNone/>
              <a:defRPr sz="4200">
                <a:solidFill>
                  <a:srgbClr val="FAFAFA"/>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97" name="Google Shape;197;p38"/>
          <p:cNvSpPr txBox="1">
            <a:spLocks noGrp="1"/>
          </p:cNvSpPr>
          <p:nvPr>
            <p:ph type="subTitle" idx="1"/>
          </p:nvPr>
        </p:nvSpPr>
        <p:spPr>
          <a:xfrm>
            <a:off x="265500" y="3497911"/>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AFAFA"/>
              </a:buClr>
              <a:buSzPts val="2100"/>
              <a:buNone/>
              <a:defRPr sz="2100">
                <a:solidFill>
                  <a:srgbClr val="FAFAFA"/>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8" name="Google Shape;198;p38"/>
          <p:cNvSpPr txBox="1">
            <a:spLocks noGrp="1"/>
          </p:cNvSpPr>
          <p:nvPr>
            <p:ph type="sldNum" idx="3"/>
          </p:nvPr>
        </p:nvSpPr>
        <p:spPr>
          <a:xfrm>
            <a:off x="84724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99" name="Google Shape;199;p38"/>
          <p:cNvSpPr txBox="1">
            <a:spLocks noGrp="1"/>
          </p:cNvSpPr>
          <p:nvPr>
            <p:ph type="subTitle" idx="4"/>
          </p:nvPr>
        </p:nvSpPr>
        <p:spPr>
          <a:xfrm>
            <a:off x="265500" y="564125"/>
            <a:ext cx="4045200" cy="5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200" name="Google Shape;200;p38"/>
          <p:cNvPicPr preferRelativeResize="0"/>
          <p:nvPr/>
        </p:nvPicPr>
        <p:blipFill>
          <a:blip r:embed="rId4">
            <a:alphaModFix/>
          </a:blip>
          <a:stretch>
            <a:fillRect/>
          </a:stretch>
        </p:blipFill>
        <p:spPr>
          <a:xfrm>
            <a:off x="7833525" y="4777350"/>
            <a:ext cx="908100" cy="317725"/>
          </a:xfrm>
          <a:prstGeom prst="rect">
            <a:avLst/>
          </a:prstGeom>
          <a:noFill/>
          <a:ln>
            <a:noFill/>
          </a:ln>
        </p:spPr>
      </p:pic>
      <p:sp>
        <p:nvSpPr>
          <p:cNvPr id="201" name="Google Shape;201;p38"/>
          <p:cNvSpPr txBox="1"/>
          <p:nvPr/>
        </p:nvSpPr>
        <p:spPr>
          <a:xfrm>
            <a:off x="5610875" y="4618725"/>
            <a:ext cx="2158500" cy="51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i="1">
                <a:solidFill>
                  <a:srgbClr val="666666"/>
                </a:solidFill>
                <a:latin typeface="Roboto"/>
                <a:ea typeface="Roboto"/>
                <a:cs typeface="Roboto"/>
                <a:sym typeface="Roboto"/>
              </a:rPr>
              <a:t>This work is licensed under a </a:t>
            </a:r>
            <a:r>
              <a:rPr lang="en" sz="900" i="1" u="sng">
                <a:solidFill>
                  <a:srgbClr val="666666"/>
                </a:solidFill>
                <a:latin typeface="Roboto"/>
                <a:ea typeface="Roboto"/>
                <a:cs typeface="Roboto"/>
                <a:sym typeface="Roboto"/>
                <a:hlinkClick r:id="rId5"/>
              </a:rPr>
              <a:t>Creative Commons Attribution-NonCommercial 4.0 International License</a:t>
            </a:r>
            <a:endParaRPr sz="900" i="1">
              <a:solidFill>
                <a:srgbClr val="666666"/>
              </a:solidFill>
              <a:latin typeface="Roboto"/>
              <a:ea typeface="Roboto"/>
              <a:cs typeface="Roboto"/>
              <a:sym typeface="Roboto"/>
            </a:endParaRPr>
          </a:p>
        </p:txBody>
      </p:sp>
      <p:sp>
        <p:nvSpPr>
          <p:cNvPr id="202" name="Google Shape;202;p38"/>
          <p:cNvSpPr txBox="1"/>
          <p:nvPr/>
        </p:nvSpPr>
        <p:spPr>
          <a:xfrm>
            <a:off x="4407225" y="4739825"/>
            <a:ext cx="1150800" cy="31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Publish!</a:t>
            </a:r>
            <a:endParaRPr sz="1000">
              <a:solidFill>
                <a:srgbClr val="757575"/>
              </a:solidFill>
              <a:latin typeface="Roboto"/>
              <a:ea typeface="Roboto"/>
              <a:cs typeface="Roboto"/>
              <a:sym typeface="Roboto"/>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203"/>
        <p:cNvGrpSpPr/>
        <p:nvPr/>
      </p:nvGrpSpPr>
      <p:grpSpPr>
        <a:xfrm>
          <a:off x="0" y="0"/>
          <a:ext cx="0" cy="0"/>
          <a:chOff x="0" y="0"/>
          <a:chExt cx="0" cy="0"/>
        </a:xfrm>
      </p:grpSpPr>
      <p:sp>
        <p:nvSpPr>
          <p:cNvPr id="204" name="Google Shape;204;p39"/>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4CAF50"/>
        </a:solidFill>
        <a:effectLst/>
      </p:bgPr>
    </p:bg>
    <p:spTree>
      <p:nvGrpSpPr>
        <p:cNvPr id="1" name="Shape 215"/>
        <p:cNvGrpSpPr/>
        <p:nvPr/>
      </p:nvGrpSpPr>
      <p:grpSpPr>
        <a:xfrm>
          <a:off x="0" y="0"/>
          <a:ext cx="0" cy="0"/>
          <a:chOff x="0" y="0"/>
          <a:chExt cx="0" cy="0"/>
        </a:xfrm>
      </p:grpSpPr>
      <p:sp>
        <p:nvSpPr>
          <p:cNvPr id="216" name="Google Shape;216;p41"/>
          <p:cNvSpPr txBox="1">
            <a:spLocks noGrp="1"/>
          </p:cNvSpPr>
          <p:nvPr>
            <p:ph type="ctrTitle"/>
          </p:nvPr>
        </p:nvSpPr>
        <p:spPr>
          <a:xfrm>
            <a:off x="311708" y="1006793"/>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AFAFA"/>
              </a:buClr>
              <a:buSzPts val="5200"/>
              <a:buNone/>
              <a:defRPr sz="5200" b="1">
                <a:solidFill>
                  <a:srgbClr val="FAFAFA"/>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17" name="Google Shape;217;p41"/>
          <p:cNvSpPr txBox="1">
            <a:spLocks noGrp="1"/>
          </p:cNvSpPr>
          <p:nvPr>
            <p:ph type="subTitle" idx="1"/>
          </p:nvPr>
        </p:nvSpPr>
        <p:spPr>
          <a:xfrm>
            <a:off x="311700" y="3096343"/>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AFAFA"/>
              </a:buClr>
              <a:buSzPts val="2800"/>
              <a:buNone/>
              <a:defRPr sz="2800">
                <a:solidFill>
                  <a:srgbClr val="FAFAFA"/>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8" name="Google Shape;218;p41"/>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4CAF50"/>
        </a:solidFill>
        <a:effectLst/>
      </p:bgPr>
    </p:bg>
    <p:spTree>
      <p:nvGrpSpPr>
        <p:cNvPr id="1" name="Shape 219"/>
        <p:cNvGrpSpPr/>
        <p:nvPr/>
      </p:nvGrpSpPr>
      <p:grpSpPr>
        <a:xfrm>
          <a:off x="0" y="0"/>
          <a:ext cx="0" cy="0"/>
          <a:chOff x="0" y="0"/>
          <a:chExt cx="0" cy="0"/>
        </a:xfrm>
      </p:grpSpPr>
      <p:sp>
        <p:nvSpPr>
          <p:cNvPr id="220" name="Google Shape;220;p42"/>
          <p:cNvSpPr txBox="1">
            <a:spLocks noGrp="1"/>
          </p:cNvSpPr>
          <p:nvPr>
            <p:ph type="title"/>
          </p:nvPr>
        </p:nvSpPr>
        <p:spPr>
          <a:xfrm>
            <a:off x="311700" y="20746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AFAFA"/>
              </a:buClr>
              <a:buSzPts val="3600"/>
              <a:buNone/>
              <a:defRPr sz="3600">
                <a:solidFill>
                  <a:srgbClr val="FAFAFA"/>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21" name="Google Shape;221;p42"/>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rgbClr val="FFFFFF"/>
        </a:solidFill>
        <a:effectLst/>
      </p:bgPr>
    </p:bg>
    <p:spTree>
      <p:nvGrpSpPr>
        <p:cNvPr id="1" name="Shape 222"/>
        <p:cNvGrpSpPr/>
        <p:nvPr/>
      </p:nvGrpSpPr>
      <p:grpSpPr>
        <a:xfrm>
          <a:off x="0" y="0"/>
          <a:ext cx="0" cy="0"/>
          <a:chOff x="0" y="0"/>
          <a:chExt cx="0" cy="0"/>
        </a:xfrm>
      </p:grpSpPr>
      <p:sp>
        <p:nvSpPr>
          <p:cNvPr id="223" name="Google Shape;223;p43"/>
          <p:cNvSpPr/>
          <p:nvPr/>
        </p:nvSpPr>
        <p:spPr>
          <a:xfrm>
            <a:off x="-11200" y="-37825"/>
            <a:ext cx="9155100" cy="1018500"/>
          </a:xfrm>
          <a:prstGeom prst="rect">
            <a:avLst/>
          </a:prstGeom>
          <a:solidFill>
            <a:srgbClr val="4CA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4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5" name="Google Shape;225;p43"/>
          <p:cNvSpPr txBox="1">
            <a:spLocks noGrp="1"/>
          </p:cNvSpPr>
          <p:nvPr>
            <p:ph type="body" idx="1"/>
          </p:nvPr>
        </p:nvSpPr>
        <p:spPr>
          <a:xfrm>
            <a:off x="311700" y="1076275"/>
            <a:ext cx="8520600" cy="3416400"/>
          </a:xfrm>
          <a:prstGeom prst="rect">
            <a:avLst/>
          </a:prstGeom>
        </p:spPr>
        <p:txBody>
          <a:bodyPr spcFirstLastPara="1" wrap="square" lIns="91425" tIns="91425" rIns="91425" bIns="91425" anchor="t" anchorCtr="0">
            <a:noAutofit/>
          </a:bodyPr>
          <a:lstStyle>
            <a:lvl1pPr marL="457200" lvl="0" indent="-381000" rtl="0">
              <a:lnSpc>
                <a:spcPct val="115000"/>
              </a:lnSpc>
              <a:spcBef>
                <a:spcPts val="1000"/>
              </a:spcBef>
              <a:spcAft>
                <a:spcPts val="0"/>
              </a:spcAft>
              <a:buSzPts val="2400"/>
              <a:buAutoNum type="arabicPeriod"/>
              <a:defRPr/>
            </a:lvl1pPr>
            <a:lvl2pPr marL="914400" lvl="1" indent="-355600" rtl="0">
              <a:lnSpc>
                <a:spcPct val="115000"/>
              </a:lnSpc>
              <a:spcBef>
                <a:spcPts val="1000"/>
              </a:spcBef>
              <a:spcAft>
                <a:spcPts val="0"/>
              </a:spcAft>
              <a:buSzPts val="2000"/>
              <a:buAutoNum type="alphaLcPeriod"/>
              <a:defRPr sz="2000"/>
            </a:lvl2pPr>
            <a:lvl3pPr marL="1371600" lvl="2" indent="-317500" rtl="0">
              <a:spcBef>
                <a:spcPts val="0"/>
              </a:spcBef>
              <a:spcAft>
                <a:spcPts val="0"/>
              </a:spcAft>
              <a:buSzPts val="1400"/>
              <a:buAutoNum type="romanLcPeriod"/>
              <a:defRPr/>
            </a:lvl3pPr>
            <a:lvl4pPr marL="1828800" lvl="3" indent="-317500" rtl="0">
              <a:spcBef>
                <a:spcPts val="0"/>
              </a:spcBef>
              <a:spcAft>
                <a:spcPts val="0"/>
              </a:spcAft>
              <a:buSzPts val="1400"/>
              <a:buAutoNum type="arabicPeriod"/>
              <a:defRPr/>
            </a:lvl4pPr>
            <a:lvl5pPr marL="2286000" lvl="4" indent="-317500" rtl="0">
              <a:spcBef>
                <a:spcPts val="1600"/>
              </a:spcBef>
              <a:spcAft>
                <a:spcPts val="0"/>
              </a:spcAft>
              <a:buSzPts val="1400"/>
              <a:buAutoNum type="alphaLcPeriod"/>
              <a:defRPr/>
            </a:lvl5pPr>
            <a:lvl6pPr marL="2743200" lvl="5" indent="-317500" rtl="0">
              <a:spcBef>
                <a:spcPts val="1600"/>
              </a:spcBef>
              <a:spcAft>
                <a:spcPts val="0"/>
              </a:spcAft>
              <a:buSzPts val="1400"/>
              <a:buAutoNum type="romanLcPeriod"/>
              <a:defRPr/>
            </a:lvl6pPr>
            <a:lvl7pPr marL="3200400" lvl="6" indent="-317500" rtl="0">
              <a:spcBef>
                <a:spcPts val="1600"/>
              </a:spcBef>
              <a:spcAft>
                <a:spcPts val="0"/>
              </a:spcAft>
              <a:buSzPts val="1400"/>
              <a:buAutoNum type="arabicPeriod"/>
              <a:defRPr/>
            </a:lvl7pPr>
            <a:lvl8pPr marL="3657600" lvl="7" indent="-317500" rtl="0">
              <a:spcBef>
                <a:spcPts val="1600"/>
              </a:spcBef>
              <a:spcAft>
                <a:spcPts val="0"/>
              </a:spcAft>
              <a:buSzPts val="1400"/>
              <a:buAutoNum type="alphaLcPeriod"/>
              <a:defRPr/>
            </a:lvl8pPr>
            <a:lvl9pPr marL="4114800" lvl="8" indent="-317500" rtl="0">
              <a:spcBef>
                <a:spcPts val="1600"/>
              </a:spcBef>
              <a:spcAft>
                <a:spcPts val="1600"/>
              </a:spcAft>
              <a:buSzPts val="1400"/>
              <a:buAutoNum type="romanLcPeriod"/>
              <a:defRPr/>
            </a:lvl9pPr>
          </a:lstStyle>
          <a:p>
            <a:endParaRPr/>
          </a:p>
        </p:txBody>
      </p:sp>
      <p:sp>
        <p:nvSpPr>
          <p:cNvPr id="226" name="Google Shape;226;p43"/>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5"/>
          <p:cNvSpPr txBox="1">
            <a:spLocks noGrp="1"/>
          </p:cNvSpPr>
          <p:nvPr>
            <p:ph type="body" idx="1"/>
          </p:nvPr>
        </p:nvSpPr>
        <p:spPr>
          <a:xfrm>
            <a:off x="311700" y="1190295"/>
            <a:ext cx="3999900" cy="3416400"/>
          </a:xfrm>
          <a:prstGeom prst="rect">
            <a:avLst/>
          </a:prstGeom>
        </p:spPr>
        <p:txBody>
          <a:bodyPr spcFirstLastPara="1" wrap="square" lIns="91425" tIns="91425" rIns="91425" bIns="91425" anchor="t" anchorCtr="0">
            <a:noAutofit/>
          </a:bodyPr>
          <a:lstStyle>
            <a:lvl1pPr marL="457200" lvl="0" indent="-381000">
              <a:spcBef>
                <a:spcPts val="0"/>
              </a:spcBef>
              <a:spcAft>
                <a:spcPts val="0"/>
              </a:spcAft>
              <a:buSzPts val="2400"/>
              <a:buChar char="●"/>
              <a:defRPr/>
            </a:lvl1pPr>
            <a:lvl2pPr marL="914400" lvl="1" indent="-342900">
              <a:spcBef>
                <a:spcPts val="0"/>
              </a:spcBef>
              <a:spcAft>
                <a:spcPts val="0"/>
              </a:spcAft>
              <a:buSzPts val="1800"/>
              <a:buChar char="○"/>
              <a:defRPr/>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832400" y="1190295"/>
            <a:ext cx="3999900" cy="3416400"/>
          </a:xfrm>
          <a:prstGeom prst="rect">
            <a:avLst/>
          </a:prstGeom>
        </p:spPr>
        <p:txBody>
          <a:bodyPr spcFirstLastPara="1" wrap="square" lIns="91425" tIns="91425" rIns="91425" bIns="91425" anchor="t" anchorCtr="0">
            <a:noAutofit/>
          </a:bodyPr>
          <a:lstStyle>
            <a:lvl1pPr marL="457200" lvl="0" indent="-381000">
              <a:spcBef>
                <a:spcPts val="0"/>
              </a:spcBef>
              <a:spcAft>
                <a:spcPts val="0"/>
              </a:spcAft>
              <a:buSzPts val="2400"/>
              <a:buChar char="●"/>
              <a:defRPr/>
            </a:lvl1pPr>
            <a:lvl2pPr marL="914400" lvl="1" indent="-342900">
              <a:spcBef>
                <a:spcPts val="0"/>
              </a:spcBef>
              <a:spcAft>
                <a:spcPts val="0"/>
              </a:spcAft>
              <a:buSzPts val="1800"/>
              <a:buChar char="○"/>
              <a:defRPr/>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31" name="Google Shape;31;p5"/>
          <p:cNvSpPr/>
          <p:nvPr/>
        </p:nvSpPr>
        <p:spPr>
          <a:xfrm>
            <a:off x="-11200" y="-37825"/>
            <a:ext cx="9155100" cy="1018500"/>
          </a:xfrm>
          <a:prstGeom prst="rect">
            <a:avLst/>
          </a:prstGeom>
          <a:solidFill>
            <a:srgbClr val="4CA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7"/>
        <p:cNvGrpSpPr/>
        <p:nvPr/>
      </p:nvGrpSpPr>
      <p:grpSpPr>
        <a:xfrm>
          <a:off x="0" y="0"/>
          <a:ext cx="0" cy="0"/>
          <a:chOff x="0" y="0"/>
          <a:chExt cx="0" cy="0"/>
        </a:xfrm>
      </p:grpSpPr>
      <p:sp>
        <p:nvSpPr>
          <p:cNvPr id="228" name="Google Shape;228;p44"/>
          <p:cNvSpPr txBox="1">
            <a:spLocks noGrp="1"/>
          </p:cNvSpPr>
          <p:nvPr>
            <p:ph type="body" idx="1"/>
          </p:nvPr>
        </p:nvSpPr>
        <p:spPr>
          <a:xfrm>
            <a:off x="311700" y="1190295"/>
            <a:ext cx="3999900" cy="3416400"/>
          </a:xfrm>
          <a:prstGeom prst="rect">
            <a:avLst/>
          </a:prstGeom>
        </p:spPr>
        <p:txBody>
          <a:bodyPr spcFirstLastPara="1" wrap="square" lIns="91425" tIns="91425" rIns="91425" bIns="91425" anchor="t" anchorCtr="0">
            <a:noAutofit/>
          </a:bodyPr>
          <a:lstStyle>
            <a:lvl1pPr marL="457200" lvl="0" indent="-381000" rtl="0">
              <a:spcBef>
                <a:spcPts val="0"/>
              </a:spcBef>
              <a:spcAft>
                <a:spcPts val="0"/>
              </a:spcAft>
              <a:buSzPts val="2400"/>
              <a:buChar char="●"/>
              <a:defRPr/>
            </a:lvl1pPr>
            <a:lvl2pPr marL="914400" lvl="1" indent="-342900" rtl="0">
              <a:spcBef>
                <a:spcPts val="0"/>
              </a:spcBef>
              <a:spcAft>
                <a:spcPts val="0"/>
              </a:spcAft>
              <a:buSzPts val="1800"/>
              <a:buChar char="○"/>
              <a:defRPr/>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29" name="Google Shape;229;p44"/>
          <p:cNvSpPr txBox="1">
            <a:spLocks noGrp="1"/>
          </p:cNvSpPr>
          <p:nvPr>
            <p:ph type="body" idx="2"/>
          </p:nvPr>
        </p:nvSpPr>
        <p:spPr>
          <a:xfrm>
            <a:off x="4832400" y="1190295"/>
            <a:ext cx="3999900" cy="3416400"/>
          </a:xfrm>
          <a:prstGeom prst="rect">
            <a:avLst/>
          </a:prstGeom>
        </p:spPr>
        <p:txBody>
          <a:bodyPr spcFirstLastPara="1" wrap="square" lIns="91425" tIns="91425" rIns="91425" bIns="91425" anchor="t" anchorCtr="0">
            <a:noAutofit/>
          </a:bodyPr>
          <a:lstStyle>
            <a:lvl1pPr marL="457200" lvl="0" indent="-381000" rtl="0">
              <a:spcBef>
                <a:spcPts val="0"/>
              </a:spcBef>
              <a:spcAft>
                <a:spcPts val="0"/>
              </a:spcAft>
              <a:buSzPts val="2400"/>
              <a:buChar char="●"/>
              <a:defRPr/>
            </a:lvl1pPr>
            <a:lvl2pPr marL="914400" lvl="1" indent="-342900" rtl="0">
              <a:spcBef>
                <a:spcPts val="0"/>
              </a:spcBef>
              <a:spcAft>
                <a:spcPts val="0"/>
              </a:spcAft>
              <a:buSzPts val="1800"/>
              <a:buChar char="○"/>
              <a:defRPr/>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0" name="Google Shape;230;p44"/>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31" name="Google Shape;231;p44"/>
          <p:cNvSpPr/>
          <p:nvPr/>
        </p:nvSpPr>
        <p:spPr>
          <a:xfrm>
            <a:off x="-11200" y="-37825"/>
            <a:ext cx="9155100" cy="1018500"/>
          </a:xfrm>
          <a:prstGeom prst="rect">
            <a:avLst/>
          </a:prstGeom>
          <a:solidFill>
            <a:srgbClr val="4CA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3"/>
        <p:cNvGrpSpPr/>
        <p:nvPr/>
      </p:nvGrpSpPr>
      <p:grpSpPr>
        <a:xfrm>
          <a:off x="0" y="0"/>
          <a:ext cx="0" cy="0"/>
          <a:chOff x="0" y="0"/>
          <a:chExt cx="0" cy="0"/>
        </a:xfrm>
      </p:grpSpPr>
      <p:sp>
        <p:nvSpPr>
          <p:cNvPr id="234" name="Google Shape;234;p45"/>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35" name="Google Shape;235;p45"/>
          <p:cNvSpPr/>
          <p:nvPr/>
        </p:nvSpPr>
        <p:spPr>
          <a:xfrm>
            <a:off x="-11200" y="-37825"/>
            <a:ext cx="9155100" cy="1018500"/>
          </a:xfrm>
          <a:prstGeom prst="rect">
            <a:avLst/>
          </a:prstGeom>
          <a:solidFill>
            <a:srgbClr val="4CA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37"/>
        <p:cNvGrpSpPr/>
        <p:nvPr/>
      </p:nvGrpSpPr>
      <p:grpSpPr>
        <a:xfrm>
          <a:off x="0" y="0"/>
          <a:ext cx="0" cy="0"/>
          <a:chOff x="0" y="0"/>
          <a:chExt cx="0" cy="0"/>
        </a:xfrm>
      </p:grpSpPr>
      <p:sp>
        <p:nvSpPr>
          <p:cNvPr id="238" name="Google Shape;238;p46"/>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39" name="Google Shape;239;p46"/>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0" name="Google Shape;240;p46"/>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41"/>
        <p:cNvGrpSpPr/>
        <p:nvPr/>
      </p:nvGrpSpPr>
      <p:grpSpPr>
        <a:xfrm>
          <a:off x="0" y="0"/>
          <a:ext cx="0" cy="0"/>
          <a:chOff x="0" y="0"/>
          <a:chExt cx="0" cy="0"/>
        </a:xfrm>
      </p:grpSpPr>
      <p:sp>
        <p:nvSpPr>
          <p:cNvPr id="242" name="Google Shape;242;p47"/>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243" name="Google Shape;243;p47"/>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44"/>
        <p:cNvGrpSpPr/>
        <p:nvPr/>
      </p:nvGrpSpPr>
      <p:grpSpPr>
        <a:xfrm>
          <a:off x="0" y="0"/>
          <a:ext cx="0" cy="0"/>
          <a:chOff x="0" y="0"/>
          <a:chExt cx="0" cy="0"/>
        </a:xfrm>
      </p:grpSpPr>
      <p:sp>
        <p:nvSpPr>
          <p:cNvPr id="245" name="Google Shape;245;p48"/>
          <p:cNvSpPr/>
          <p:nvPr/>
        </p:nvSpPr>
        <p:spPr>
          <a:xfrm>
            <a:off x="4572000" y="-125"/>
            <a:ext cx="4572000" cy="4623000"/>
          </a:xfrm>
          <a:prstGeom prst="rect">
            <a:avLst/>
          </a:prstGeom>
          <a:solidFill>
            <a:srgbClr val="4CA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8"/>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47" name="Google Shape;247;p4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48" name="Google Shape;248;p48"/>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81000" rtl="0">
              <a:spcBef>
                <a:spcPts val="0"/>
              </a:spcBef>
              <a:spcAft>
                <a:spcPts val="0"/>
              </a:spcAft>
              <a:buSzPts val="2400"/>
              <a:buChar char="●"/>
              <a:defRPr/>
            </a:lvl1pPr>
            <a:lvl2pPr marL="914400" lvl="1" indent="-342900" rtl="0">
              <a:spcBef>
                <a:spcPts val="0"/>
              </a:spcBef>
              <a:spcAft>
                <a:spcPts val="0"/>
              </a:spcAft>
              <a:buSzPts val="18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49" name="Google Shape;249;p48"/>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50"/>
        <p:cNvGrpSpPr/>
        <p:nvPr/>
      </p:nvGrpSpPr>
      <p:grpSpPr>
        <a:xfrm>
          <a:off x="0" y="0"/>
          <a:ext cx="0" cy="0"/>
          <a:chOff x="0" y="0"/>
          <a:chExt cx="0" cy="0"/>
        </a:xfrm>
      </p:grpSpPr>
      <p:sp>
        <p:nvSpPr>
          <p:cNvPr id="251" name="Google Shape;251;p49"/>
          <p:cNvSpPr txBox="1">
            <a:spLocks noGrp="1"/>
          </p:cNvSpPr>
          <p:nvPr>
            <p:ph type="body" idx="1"/>
          </p:nvPr>
        </p:nvSpPr>
        <p:spPr>
          <a:xfrm>
            <a:off x="311700" y="3918598"/>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400"/>
              <a:buNone/>
              <a:defRPr/>
            </a:lvl1pPr>
          </a:lstStyle>
          <a:p>
            <a:endParaRPr/>
          </a:p>
        </p:txBody>
      </p:sp>
      <p:sp>
        <p:nvSpPr>
          <p:cNvPr id="252" name="Google Shape;252;p49"/>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53"/>
        <p:cNvGrpSpPr/>
        <p:nvPr/>
      </p:nvGrpSpPr>
      <p:grpSpPr>
        <a:xfrm>
          <a:off x="0" y="0"/>
          <a:ext cx="0" cy="0"/>
          <a:chOff x="0" y="0"/>
          <a:chExt cx="0" cy="0"/>
        </a:xfrm>
      </p:grpSpPr>
      <p:sp>
        <p:nvSpPr>
          <p:cNvPr id="254" name="Google Shape;254;p50"/>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55" name="Google Shape;255;p50"/>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81000" algn="ctr" rtl="0">
              <a:spcBef>
                <a:spcPts val="0"/>
              </a:spcBef>
              <a:spcAft>
                <a:spcPts val="0"/>
              </a:spcAft>
              <a:buSzPts val="2400"/>
              <a:buChar char="●"/>
              <a:defRPr/>
            </a:lvl1pPr>
            <a:lvl2pPr marL="914400" lvl="1" indent="-342900" algn="ctr" rtl="0">
              <a:spcBef>
                <a:spcPts val="0"/>
              </a:spcBef>
              <a:spcAft>
                <a:spcPts val="0"/>
              </a:spcAft>
              <a:buSzPts val="18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256" name="Google Shape;256;p50"/>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57"/>
        <p:cNvGrpSpPr/>
        <p:nvPr/>
      </p:nvGrpSpPr>
      <p:grpSpPr>
        <a:xfrm>
          <a:off x="0" y="0"/>
          <a:ext cx="0" cy="0"/>
          <a:chOff x="0" y="0"/>
          <a:chExt cx="0" cy="0"/>
        </a:xfrm>
      </p:grpSpPr>
      <p:pic>
        <p:nvPicPr>
          <p:cNvPr id="258" name="Google Shape;258;p51" descr="Android-Developer-Cover.jpg"/>
          <p:cNvPicPr preferRelativeResize="0"/>
          <p:nvPr/>
        </p:nvPicPr>
        <p:blipFill>
          <a:blip r:embed="rId2">
            <a:alphaModFix/>
          </a:blip>
          <a:stretch>
            <a:fillRect/>
          </a:stretch>
        </p:blipFill>
        <p:spPr>
          <a:xfrm>
            <a:off x="0" y="0"/>
            <a:ext cx="9144000" cy="5143500"/>
          </a:xfrm>
          <a:prstGeom prst="rect">
            <a:avLst/>
          </a:prstGeom>
          <a:noFill/>
          <a:ln>
            <a:noFill/>
          </a:ln>
        </p:spPr>
      </p:pic>
      <p:sp>
        <p:nvSpPr>
          <p:cNvPr id="259" name="Google Shape;259;p51"/>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60" name="Google Shape;260;p51"/>
          <p:cNvSpPr txBox="1">
            <a:spLocks noGrp="1"/>
          </p:cNvSpPr>
          <p:nvPr>
            <p:ph type="sldNum" idx="2"/>
          </p:nvPr>
        </p:nvSpPr>
        <p:spPr>
          <a:xfrm>
            <a:off x="84724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261" name="Google Shape;261;p51"/>
          <p:cNvSpPr txBox="1">
            <a:spLocks noGrp="1"/>
          </p:cNvSpPr>
          <p:nvPr>
            <p:ph type="title"/>
          </p:nvPr>
        </p:nvSpPr>
        <p:spPr>
          <a:xfrm>
            <a:off x="265500" y="1928011"/>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AFAFA"/>
              </a:buClr>
              <a:buSzPts val="4200"/>
              <a:buNone/>
              <a:defRPr sz="4200">
                <a:solidFill>
                  <a:srgbClr val="FAFAFA"/>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62" name="Google Shape;262;p51"/>
          <p:cNvSpPr txBox="1">
            <a:spLocks noGrp="1"/>
          </p:cNvSpPr>
          <p:nvPr>
            <p:ph type="subTitle" idx="1"/>
          </p:nvPr>
        </p:nvSpPr>
        <p:spPr>
          <a:xfrm>
            <a:off x="265500" y="3497911"/>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AFAFA"/>
              </a:buClr>
              <a:buSzPts val="2100"/>
              <a:buNone/>
              <a:defRPr sz="2100">
                <a:solidFill>
                  <a:srgbClr val="FAFAFA"/>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63" name="Google Shape;263;p51"/>
          <p:cNvSpPr txBox="1">
            <a:spLocks noGrp="1"/>
          </p:cNvSpPr>
          <p:nvPr>
            <p:ph type="subTitle" idx="3"/>
          </p:nvPr>
        </p:nvSpPr>
        <p:spPr>
          <a:xfrm>
            <a:off x="265500" y="564125"/>
            <a:ext cx="4045200" cy="5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264" name="Google Shape;264;p51" descr="footer.png"/>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265" name="Google Shape;265;p51"/>
          <p:cNvSpPr txBox="1">
            <a:spLocks noGrp="1"/>
          </p:cNvSpPr>
          <p:nvPr>
            <p:ph type="sldNum" idx="4"/>
          </p:nvPr>
        </p:nvSpPr>
        <p:spPr>
          <a:xfrm>
            <a:off x="84724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266" name="Google Shape;266;p51"/>
          <p:cNvSpPr txBox="1"/>
          <p:nvPr/>
        </p:nvSpPr>
        <p:spPr>
          <a:xfrm>
            <a:off x="2381682" y="4761375"/>
            <a:ext cx="2132700" cy="22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Developer Fundamentals  </a:t>
            </a:r>
            <a:endParaRPr sz="1000">
              <a:solidFill>
                <a:srgbClr val="757575"/>
              </a:solidFill>
              <a:latin typeface="Roboto"/>
              <a:ea typeface="Roboto"/>
              <a:cs typeface="Roboto"/>
              <a:sym typeface="Roboto"/>
            </a:endParaRPr>
          </a:p>
        </p:txBody>
      </p:sp>
      <p:sp>
        <p:nvSpPr>
          <p:cNvPr id="267" name="Google Shape;267;p51"/>
          <p:cNvSpPr txBox="1"/>
          <p:nvPr/>
        </p:nvSpPr>
        <p:spPr>
          <a:xfrm>
            <a:off x="5610875" y="4618725"/>
            <a:ext cx="2158500" cy="51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i="1">
                <a:solidFill>
                  <a:srgbClr val="666666"/>
                </a:solidFill>
                <a:latin typeface="Roboto"/>
                <a:ea typeface="Roboto"/>
                <a:cs typeface="Roboto"/>
                <a:sym typeface="Roboto"/>
              </a:rPr>
              <a:t>This work is licensed under a </a:t>
            </a:r>
            <a:r>
              <a:rPr lang="en" sz="900" i="1" u="sng">
                <a:solidFill>
                  <a:srgbClr val="666666"/>
                </a:solidFill>
                <a:latin typeface="Roboto"/>
                <a:ea typeface="Roboto"/>
                <a:cs typeface="Roboto"/>
                <a:sym typeface="Roboto"/>
                <a:hlinkClick r:id="rId4"/>
              </a:rPr>
              <a:t>Creative Commons Attribution-NonCommercial 4.0 International License</a:t>
            </a:r>
            <a:endParaRPr sz="900" i="1">
              <a:solidFill>
                <a:srgbClr val="666666"/>
              </a:solidFill>
              <a:latin typeface="Roboto"/>
              <a:ea typeface="Roboto"/>
              <a:cs typeface="Roboto"/>
              <a:sym typeface="Roboto"/>
            </a:endParaRPr>
          </a:p>
        </p:txBody>
      </p:sp>
      <p:pic>
        <p:nvPicPr>
          <p:cNvPr id="268" name="Google Shape;268;p51"/>
          <p:cNvPicPr preferRelativeResize="0"/>
          <p:nvPr/>
        </p:nvPicPr>
        <p:blipFill>
          <a:blip r:embed="rId5">
            <a:alphaModFix/>
          </a:blip>
          <a:stretch>
            <a:fillRect/>
          </a:stretch>
        </p:blipFill>
        <p:spPr>
          <a:xfrm>
            <a:off x="7860175" y="4777350"/>
            <a:ext cx="908100" cy="317725"/>
          </a:xfrm>
          <a:prstGeom prst="rect">
            <a:avLst/>
          </a:prstGeom>
          <a:noFill/>
          <a:ln>
            <a:noFill/>
          </a:ln>
        </p:spPr>
      </p:pic>
      <p:sp>
        <p:nvSpPr>
          <p:cNvPr id="269" name="Google Shape;269;p51"/>
          <p:cNvSpPr txBox="1"/>
          <p:nvPr/>
        </p:nvSpPr>
        <p:spPr>
          <a:xfrm>
            <a:off x="4407225" y="4663950"/>
            <a:ext cx="1150800"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Prepare your app for release</a:t>
            </a:r>
            <a:endParaRPr sz="1000">
              <a:solidFill>
                <a:srgbClr val="757575"/>
              </a:solidFill>
              <a:latin typeface="Roboto"/>
              <a:ea typeface="Roboto"/>
              <a:cs typeface="Roboto"/>
              <a:sym typeface="Roboto"/>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270"/>
        <p:cNvGrpSpPr/>
        <p:nvPr/>
      </p:nvGrpSpPr>
      <p:grpSpPr>
        <a:xfrm>
          <a:off x="0" y="0"/>
          <a:ext cx="0" cy="0"/>
          <a:chOff x="0" y="0"/>
          <a:chExt cx="0" cy="0"/>
        </a:xfrm>
      </p:grpSpPr>
      <p:sp>
        <p:nvSpPr>
          <p:cNvPr id="271" name="Google Shape;271;p52"/>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4CAF50"/>
        </a:solidFill>
        <a:effectLst/>
      </p:bgPr>
    </p:bg>
    <p:spTree>
      <p:nvGrpSpPr>
        <p:cNvPr id="1" name="Shape 279"/>
        <p:cNvGrpSpPr/>
        <p:nvPr/>
      </p:nvGrpSpPr>
      <p:grpSpPr>
        <a:xfrm>
          <a:off x="0" y="0"/>
          <a:ext cx="0" cy="0"/>
          <a:chOff x="0" y="0"/>
          <a:chExt cx="0" cy="0"/>
        </a:xfrm>
      </p:grpSpPr>
      <p:sp>
        <p:nvSpPr>
          <p:cNvPr id="280" name="Google Shape;280;p54"/>
          <p:cNvSpPr txBox="1">
            <a:spLocks noGrp="1"/>
          </p:cNvSpPr>
          <p:nvPr>
            <p:ph type="ctrTitle"/>
          </p:nvPr>
        </p:nvSpPr>
        <p:spPr>
          <a:xfrm>
            <a:off x="311708" y="1006793"/>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AFAFA"/>
              </a:buClr>
              <a:buSzPts val="5200"/>
              <a:buNone/>
              <a:defRPr sz="5200" b="1">
                <a:solidFill>
                  <a:srgbClr val="FAFAFA"/>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81" name="Google Shape;281;p54"/>
          <p:cNvSpPr txBox="1">
            <a:spLocks noGrp="1"/>
          </p:cNvSpPr>
          <p:nvPr>
            <p:ph type="subTitle" idx="1"/>
          </p:nvPr>
        </p:nvSpPr>
        <p:spPr>
          <a:xfrm>
            <a:off x="311700" y="3096343"/>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AFAFA"/>
              </a:buClr>
              <a:buSzPts val="2800"/>
              <a:buNone/>
              <a:defRPr sz="2800">
                <a:solidFill>
                  <a:srgbClr val="FAFAFA"/>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2" name="Google Shape;282;p54"/>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35" name="Google Shape;35;p6"/>
          <p:cNvSpPr/>
          <p:nvPr/>
        </p:nvSpPr>
        <p:spPr>
          <a:xfrm>
            <a:off x="-11200" y="-37825"/>
            <a:ext cx="9155100" cy="1018500"/>
          </a:xfrm>
          <a:prstGeom prst="rect">
            <a:avLst/>
          </a:prstGeom>
          <a:solidFill>
            <a:srgbClr val="4CA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4CAF50"/>
        </a:solidFill>
        <a:effectLst/>
      </p:bgPr>
    </p:bg>
    <p:spTree>
      <p:nvGrpSpPr>
        <p:cNvPr id="1" name="Shape 283"/>
        <p:cNvGrpSpPr/>
        <p:nvPr/>
      </p:nvGrpSpPr>
      <p:grpSpPr>
        <a:xfrm>
          <a:off x="0" y="0"/>
          <a:ext cx="0" cy="0"/>
          <a:chOff x="0" y="0"/>
          <a:chExt cx="0" cy="0"/>
        </a:xfrm>
      </p:grpSpPr>
      <p:sp>
        <p:nvSpPr>
          <p:cNvPr id="284" name="Google Shape;284;p55"/>
          <p:cNvSpPr txBox="1">
            <a:spLocks noGrp="1"/>
          </p:cNvSpPr>
          <p:nvPr>
            <p:ph type="title"/>
          </p:nvPr>
        </p:nvSpPr>
        <p:spPr>
          <a:xfrm>
            <a:off x="311700" y="20746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AFAFA"/>
              </a:buClr>
              <a:buSzPts val="3600"/>
              <a:buNone/>
              <a:defRPr sz="3600">
                <a:solidFill>
                  <a:srgbClr val="FAFAFA"/>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85" name="Google Shape;285;p55"/>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rgbClr val="FFFFFF"/>
        </a:solidFill>
        <a:effectLst/>
      </p:bgPr>
    </p:bg>
    <p:spTree>
      <p:nvGrpSpPr>
        <p:cNvPr id="1" name="Shape 286"/>
        <p:cNvGrpSpPr/>
        <p:nvPr/>
      </p:nvGrpSpPr>
      <p:grpSpPr>
        <a:xfrm>
          <a:off x="0" y="0"/>
          <a:ext cx="0" cy="0"/>
          <a:chOff x="0" y="0"/>
          <a:chExt cx="0" cy="0"/>
        </a:xfrm>
      </p:grpSpPr>
      <p:sp>
        <p:nvSpPr>
          <p:cNvPr id="287" name="Google Shape;287;p56"/>
          <p:cNvSpPr/>
          <p:nvPr/>
        </p:nvSpPr>
        <p:spPr>
          <a:xfrm>
            <a:off x="-11200" y="-37825"/>
            <a:ext cx="9155100" cy="1018500"/>
          </a:xfrm>
          <a:prstGeom prst="rect">
            <a:avLst/>
          </a:prstGeom>
          <a:solidFill>
            <a:srgbClr val="4CA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5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89" name="Google Shape;289;p56"/>
          <p:cNvSpPr txBox="1">
            <a:spLocks noGrp="1"/>
          </p:cNvSpPr>
          <p:nvPr>
            <p:ph type="body" idx="1"/>
          </p:nvPr>
        </p:nvSpPr>
        <p:spPr>
          <a:xfrm>
            <a:off x="311700" y="1076275"/>
            <a:ext cx="8520600" cy="3416400"/>
          </a:xfrm>
          <a:prstGeom prst="rect">
            <a:avLst/>
          </a:prstGeom>
        </p:spPr>
        <p:txBody>
          <a:bodyPr spcFirstLastPara="1" wrap="square" lIns="91425" tIns="91425" rIns="91425" bIns="91425" anchor="t" anchorCtr="0">
            <a:noAutofit/>
          </a:bodyPr>
          <a:lstStyle>
            <a:lvl1pPr marL="457200" lvl="0" indent="-381000" rtl="0">
              <a:lnSpc>
                <a:spcPct val="115000"/>
              </a:lnSpc>
              <a:spcBef>
                <a:spcPts val="1000"/>
              </a:spcBef>
              <a:spcAft>
                <a:spcPts val="0"/>
              </a:spcAft>
              <a:buSzPts val="2400"/>
              <a:buAutoNum type="arabicPeriod"/>
              <a:defRPr/>
            </a:lvl1pPr>
            <a:lvl2pPr marL="914400" lvl="1" indent="-355600" rtl="0">
              <a:lnSpc>
                <a:spcPct val="115000"/>
              </a:lnSpc>
              <a:spcBef>
                <a:spcPts val="1000"/>
              </a:spcBef>
              <a:spcAft>
                <a:spcPts val="0"/>
              </a:spcAft>
              <a:buSzPts val="2000"/>
              <a:buAutoNum type="alphaLcPeriod"/>
              <a:defRPr sz="2000"/>
            </a:lvl2pPr>
            <a:lvl3pPr marL="1371600" lvl="2" indent="-317500" rtl="0">
              <a:spcBef>
                <a:spcPts val="0"/>
              </a:spcBef>
              <a:spcAft>
                <a:spcPts val="0"/>
              </a:spcAft>
              <a:buSzPts val="1400"/>
              <a:buAutoNum type="romanLcPeriod"/>
              <a:defRPr/>
            </a:lvl3pPr>
            <a:lvl4pPr marL="1828800" lvl="3" indent="-317500" rtl="0">
              <a:spcBef>
                <a:spcPts val="0"/>
              </a:spcBef>
              <a:spcAft>
                <a:spcPts val="0"/>
              </a:spcAft>
              <a:buSzPts val="1400"/>
              <a:buAutoNum type="arabicPeriod"/>
              <a:defRPr/>
            </a:lvl4pPr>
            <a:lvl5pPr marL="2286000" lvl="4" indent="-317500" rtl="0">
              <a:spcBef>
                <a:spcPts val="1600"/>
              </a:spcBef>
              <a:spcAft>
                <a:spcPts val="0"/>
              </a:spcAft>
              <a:buSzPts val="1400"/>
              <a:buAutoNum type="alphaLcPeriod"/>
              <a:defRPr/>
            </a:lvl5pPr>
            <a:lvl6pPr marL="2743200" lvl="5" indent="-317500" rtl="0">
              <a:spcBef>
                <a:spcPts val="1600"/>
              </a:spcBef>
              <a:spcAft>
                <a:spcPts val="0"/>
              </a:spcAft>
              <a:buSzPts val="1400"/>
              <a:buAutoNum type="romanLcPeriod"/>
              <a:defRPr/>
            </a:lvl6pPr>
            <a:lvl7pPr marL="3200400" lvl="6" indent="-317500" rtl="0">
              <a:spcBef>
                <a:spcPts val="1600"/>
              </a:spcBef>
              <a:spcAft>
                <a:spcPts val="0"/>
              </a:spcAft>
              <a:buSzPts val="1400"/>
              <a:buAutoNum type="arabicPeriod"/>
              <a:defRPr/>
            </a:lvl7pPr>
            <a:lvl8pPr marL="3657600" lvl="7" indent="-317500" rtl="0">
              <a:spcBef>
                <a:spcPts val="1600"/>
              </a:spcBef>
              <a:spcAft>
                <a:spcPts val="0"/>
              </a:spcAft>
              <a:buSzPts val="1400"/>
              <a:buAutoNum type="alphaLcPeriod"/>
              <a:defRPr/>
            </a:lvl8pPr>
            <a:lvl9pPr marL="4114800" lvl="8" indent="-317500" rtl="0">
              <a:spcBef>
                <a:spcPts val="1600"/>
              </a:spcBef>
              <a:spcAft>
                <a:spcPts val="1600"/>
              </a:spcAft>
              <a:buSzPts val="1400"/>
              <a:buAutoNum type="romanLcPeriod"/>
              <a:defRPr/>
            </a:lvl9pPr>
          </a:lstStyle>
          <a:p>
            <a:endParaRPr/>
          </a:p>
        </p:txBody>
      </p:sp>
      <p:sp>
        <p:nvSpPr>
          <p:cNvPr id="290" name="Google Shape;290;p56"/>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91"/>
        <p:cNvGrpSpPr/>
        <p:nvPr/>
      </p:nvGrpSpPr>
      <p:grpSpPr>
        <a:xfrm>
          <a:off x="0" y="0"/>
          <a:ext cx="0" cy="0"/>
          <a:chOff x="0" y="0"/>
          <a:chExt cx="0" cy="0"/>
        </a:xfrm>
      </p:grpSpPr>
      <p:sp>
        <p:nvSpPr>
          <p:cNvPr id="292" name="Google Shape;292;p57"/>
          <p:cNvSpPr txBox="1">
            <a:spLocks noGrp="1"/>
          </p:cNvSpPr>
          <p:nvPr>
            <p:ph type="body" idx="1"/>
          </p:nvPr>
        </p:nvSpPr>
        <p:spPr>
          <a:xfrm>
            <a:off x="311700" y="1190295"/>
            <a:ext cx="3999900" cy="3416400"/>
          </a:xfrm>
          <a:prstGeom prst="rect">
            <a:avLst/>
          </a:prstGeom>
        </p:spPr>
        <p:txBody>
          <a:bodyPr spcFirstLastPara="1" wrap="square" lIns="91425" tIns="91425" rIns="91425" bIns="91425" anchor="t" anchorCtr="0">
            <a:noAutofit/>
          </a:bodyPr>
          <a:lstStyle>
            <a:lvl1pPr marL="457200" lvl="0" indent="-381000" rtl="0">
              <a:spcBef>
                <a:spcPts val="0"/>
              </a:spcBef>
              <a:spcAft>
                <a:spcPts val="0"/>
              </a:spcAft>
              <a:buSzPts val="2400"/>
              <a:buChar char="●"/>
              <a:defRPr/>
            </a:lvl1pPr>
            <a:lvl2pPr marL="914400" lvl="1" indent="-342900" rtl="0">
              <a:spcBef>
                <a:spcPts val="0"/>
              </a:spcBef>
              <a:spcAft>
                <a:spcPts val="0"/>
              </a:spcAft>
              <a:buSzPts val="1800"/>
              <a:buChar char="○"/>
              <a:defRPr/>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93" name="Google Shape;293;p57"/>
          <p:cNvSpPr txBox="1">
            <a:spLocks noGrp="1"/>
          </p:cNvSpPr>
          <p:nvPr>
            <p:ph type="body" idx="2"/>
          </p:nvPr>
        </p:nvSpPr>
        <p:spPr>
          <a:xfrm>
            <a:off x="4832400" y="1190295"/>
            <a:ext cx="3999900" cy="3416400"/>
          </a:xfrm>
          <a:prstGeom prst="rect">
            <a:avLst/>
          </a:prstGeom>
        </p:spPr>
        <p:txBody>
          <a:bodyPr spcFirstLastPara="1" wrap="square" lIns="91425" tIns="91425" rIns="91425" bIns="91425" anchor="t" anchorCtr="0">
            <a:noAutofit/>
          </a:bodyPr>
          <a:lstStyle>
            <a:lvl1pPr marL="457200" lvl="0" indent="-381000" rtl="0">
              <a:spcBef>
                <a:spcPts val="0"/>
              </a:spcBef>
              <a:spcAft>
                <a:spcPts val="0"/>
              </a:spcAft>
              <a:buSzPts val="2400"/>
              <a:buChar char="●"/>
              <a:defRPr/>
            </a:lvl1pPr>
            <a:lvl2pPr marL="914400" lvl="1" indent="-342900" rtl="0">
              <a:spcBef>
                <a:spcPts val="0"/>
              </a:spcBef>
              <a:spcAft>
                <a:spcPts val="0"/>
              </a:spcAft>
              <a:buSzPts val="1800"/>
              <a:buChar char="○"/>
              <a:defRPr/>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94" name="Google Shape;294;p57"/>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95" name="Google Shape;295;p57"/>
          <p:cNvSpPr/>
          <p:nvPr/>
        </p:nvSpPr>
        <p:spPr>
          <a:xfrm>
            <a:off x="-11200" y="-37825"/>
            <a:ext cx="9155100" cy="1018500"/>
          </a:xfrm>
          <a:prstGeom prst="rect">
            <a:avLst/>
          </a:prstGeom>
          <a:solidFill>
            <a:srgbClr val="4CA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5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7"/>
        <p:cNvGrpSpPr/>
        <p:nvPr/>
      </p:nvGrpSpPr>
      <p:grpSpPr>
        <a:xfrm>
          <a:off x="0" y="0"/>
          <a:ext cx="0" cy="0"/>
          <a:chOff x="0" y="0"/>
          <a:chExt cx="0" cy="0"/>
        </a:xfrm>
      </p:grpSpPr>
      <p:sp>
        <p:nvSpPr>
          <p:cNvPr id="298" name="Google Shape;298;p58"/>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99" name="Google Shape;299;p58"/>
          <p:cNvSpPr/>
          <p:nvPr/>
        </p:nvSpPr>
        <p:spPr>
          <a:xfrm>
            <a:off x="-11200" y="-37825"/>
            <a:ext cx="9155100" cy="1018500"/>
          </a:xfrm>
          <a:prstGeom prst="rect">
            <a:avLst/>
          </a:prstGeom>
          <a:solidFill>
            <a:srgbClr val="4CA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5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1"/>
        <p:cNvGrpSpPr/>
        <p:nvPr/>
      </p:nvGrpSpPr>
      <p:grpSpPr>
        <a:xfrm>
          <a:off x="0" y="0"/>
          <a:ext cx="0" cy="0"/>
          <a:chOff x="0" y="0"/>
          <a:chExt cx="0" cy="0"/>
        </a:xfrm>
      </p:grpSpPr>
      <p:sp>
        <p:nvSpPr>
          <p:cNvPr id="302" name="Google Shape;302;p5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3" name="Google Shape;303;p5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04" name="Google Shape;304;p59"/>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05"/>
        <p:cNvGrpSpPr/>
        <p:nvPr/>
      </p:nvGrpSpPr>
      <p:grpSpPr>
        <a:xfrm>
          <a:off x="0" y="0"/>
          <a:ext cx="0" cy="0"/>
          <a:chOff x="0" y="0"/>
          <a:chExt cx="0" cy="0"/>
        </a:xfrm>
      </p:grpSpPr>
      <p:sp>
        <p:nvSpPr>
          <p:cNvPr id="306" name="Google Shape;306;p6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07" name="Google Shape;307;p60"/>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08"/>
        <p:cNvGrpSpPr/>
        <p:nvPr/>
      </p:nvGrpSpPr>
      <p:grpSpPr>
        <a:xfrm>
          <a:off x="0" y="0"/>
          <a:ext cx="0" cy="0"/>
          <a:chOff x="0" y="0"/>
          <a:chExt cx="0" cy="0"/>
        </a:xfrm>
      </p:grpSpPr>
      <p:sp>
        <p:nvSpPr>
          <p:cNvPr id="309" name="Google Shape;309;p61"/>
          <p:cNvSpPr/>
          <p:nvPr/>
        </p:nvSpPr>
        <p:spPr>
          <a:xfrm>
            <a:off x="4572000" y="-125"/>
            <a:ext cx="4572000" cy="5143500"/>
          </a:xfrm>
          <a:prstGeom prst="rect">
            <a:avLst/>
          </a:prstGeom>
          <a:solidFill>
            <a:srgbClr val="4CA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6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11" name="Google Shape;311;p6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12" name="Google Shape;312;p6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81000" rtl="0">
              <a:spcBef>
                <a:spcPts val="0"/>
              </a:spcBef>
              <a:spcAft>
                <a:spcPts val="0"/>
              </a:spcAft>
              <a:buSzPts val="2400"/>
              <a:buChar char="●"/>
              <a:defRPr/>
            </a:lvl1pPr>
            <a:lvl2pPr marL="914400" lvl="1" indent="-342900" rtl="0">
              <a:spcBef>
                <a:spcPts val="0"/>
              </a:spcBef>
              <a:spcAft>
                <a:spcPts val="0"/>
              </a:spcAft>
              <a:buSzPts val="18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13" name="Google Shape;313;p61"/>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14"/>
        <p:cNvGrpSpPr/>
        <p:nvPr/>
      </p:nvGrpSpPr>
      <p:grpSpPr>
        <a:xfrm>
          <a:off x="0" y="0"/>
          <a:ext cx="0" cy="0"/>
          <a:chOff x="0" y="0"/>
          <a:chExt cx="0" cy="0"/>
        </a:xfrm>
      </p:grpSpPr>
      <p:sp>
        <p:nvSpPr>
          <p:cNvPr id="315" name="Google Shape;315;p62"/>
          <p:cNvSpPr txBox="1">
            <a:spLocks noGrp="1"/>
          </p:cNvSpPr>
          <p:nvPr>
            <p:ph type="body" idx="1"/>
          </p:nvPr>
        </p:nvSpPr>
        <p:spPr>
          <a:xfrm>
            <a:off x="311700" y="3918598"/>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400"/>
              <a:buNone/>
              <a:defRPr/>
            </a:lvl1pPr>
          </a:lstStyle>
          <a:p>
            <a:endParaRPr/>
          </a:p>
        </p:txBody>
      </p:sp>
      <p:sp>
        <p:nvSpPr>
          <p:cNvPr id="316" name="Google Shape;316;p62"/>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17"/>
        <p:cNvGrpSpPr/>
        <p:nvPr/>
      </p:nvGrpSpPr>
      <p:grpSpPr>
        <a:xfrm>
          <a:off x="0" y="0"/>
          <a:ext cx="0" cy="0"/>
          <a:chOff x="0" y="0"/>
          <a:chExt cx="0" cy="0"/>
        </a:xfrm>
      </p:grpSpPr>
      <p:sp>
        <p:nvSpPr>
          <p:cNvPr id="318" name="Google Shape;318;p6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19" name="Google Shape;319;p6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81000" algn="ctr" rtl="0">
              <a:spcBef>
                <a:spcPts val="0"/>
              </a:spcBef>
              <a:spcAft>
                <a:spcPts val="0"/>
              </a:spcAft>
              <a:buSzPts val="2400"/>
              <a:buChar char="●"/>
              <a:defRPr/>
            </a:lvl1pPr>
            <a:lvl2pPr marL="914400" lvl="1" indent="-342900" algn="ctr" rtl="0">
              <a:spcBef>
                <a:spcPts val="0"/>
              </a:spcBef>
              <a:spcAft>
                <a:spcPts val="0"/>
              </a:spcAft>
              <a:buSzPts val="18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320" name="Google Shape;320;p63"/>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1"/>
        <p:cNvGrpSpPr/>
        <p:nvPr/>
      </p:nvGrpSpPr>
      <p:grpSpPr>
        <a:xfrm>
          <a:off x="0" y="0"/>
          <a:ext cx="0" cy="0"/>
          <a:chOff x="0" y="0"/>
          <a:chExt cx="0" cy="0"/>
        </a:xfrm>
      </p:grpSpPr>
      <p:pic>
        <p:nvPicPr>
          <p:cNvPr id="322" name="Google Shape;322;p64" descr="Android-Developer-Cover.jpg"/>
          <p:cNvPicPr preferRelativeResize="0"/>
          <p:nvPr/>
        </p:nvPicPr>
        <p:blipFill>
          <a:blip r:embed="rId2">
            <a:alphaModFix/>
          </a:blip>
          <a:stretch>
            <a:fillRect/>
          </a:stretch>
        </p:blipFill>
        <p:spPr>
          <a:xfrm>
            <a:off x="0" y="0"/>
            <a:ext cx="9144000" cy="5143500"/>
          </a:xfrm>
          <a:prstGeom prst="rect">
            <a:avLst/>
          </a:prstGeom>
          <a:noFill/>
          <a:ln>
            <a:noFill/>
          </a:ln>
        </p:spPr>
      </p:pic>
      <p:sp>
        <p:nvSpPr>
          <p:cNvPr id="323" name="Google Shape;323;p64"/>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24" name="Google Shape;324;p64"/>
          <p:cNvSpPr txBox="1">
            <a:spLocks noGrp="1"/>
          </p:cNvSpPr>
          <p:nvPr>
            <p:ph type="sldNum" idx="2"/>
          </p:nvPr>
        </p:nvSpPr>
        <p:spPr>
          <a:xfrm>
            <a:off x="84724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325" name="Google Shape;325;p64"/>
          <p:cNvSpPr txBox="1">
            <a:spLocks noGrp="1"/>
          </p:cNvSpPr>
          <p:nvPr>
            <p:ph type="title"/>
          </p:nvPr>
        </p:nvSpPr>
        <p:spPr>
          <a:xfrm>
            <a:off x="265500" y="1928011"/>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AFAFA"/>
              </a:buClr>
              <a:buSzPts val="4200"/>
              <a:buNone/>
              <a:defRPr sz="4200">
                <a:solidFill>
                  <a:srgbClr val="FAFAFA"/>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26" name="Google Shape;326;p64"/>
          <p:cNvSpPr txBox="1">
            <a:spLocks noGrp="1"/>
          </p:cNvSpPr>
          <p:nvPr>
            <p:ph type="subTitle" idx="1"/>
          </p:nvPr>
        </p:nvSpPr>
        <p:spPr>
          <a:xfrm>
            <a:off x="265500" y="3497911"/>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AFAFA"/>
              </a:buClr>
              <a:buSzPts val="2100"/>
              <a:buNone/>
              <a:defRPr sz="2100">
                <a:solidFill>
                  <a:srgbClr val="FAFAFA"/>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27" name="Google Shape;327;p64"/>
          <p:cNvSpPr txBox="1">
            <a:spLocks noGrp="1"/>
          </p:cNvSpPr>
          <p:nvPr>
            <p:ph type="subTitle" idx="3"/>
          </p:nvPr>
        </p:nvSpPr>
        <p:spPr>
          <a:xfrm>
            <a:off x="265500" y="564125"/>
            <a:ext cx="4045200" cy="5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328" name="Google Shape;328;p64" descr="footer.png"/>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329" name="Google Shape;329;p64"/>
          <p:cNvSpPr txBox="1">
            <a:spLocks noGrp="1"/>
          </p:cNvSpPr>
          <p:nvPr>
            <p:ph type="sldNum" idx="4"/>
          </p:nvPr>
        </p:nvSpPr>
        <p:spPr>
          <a:xfrm>
            <a:off x="84724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330" name="Google Shape;330;p64"/>
          <p:cNvSpPr txBox="1"/>
          <p:nvPr/>
        </p:nvSpPr>
        <p:spPr>
          <a:xfrm>
            <a:off x="2381687" y="4761375"/>
            <a:ext cx="5296800" cy="22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Developer Fundamentals</a:t>
            </a:r>
            <a:endParaRPr sz="1000">
              <a:solidFill>
                <a:srgbClr val="757575"/>
              </a:solidFill>
              <a:latin typeface="Roboto"/>
              <a:ea typeface="Roboto"/>
              <a:cs typeface="Roboto"/>
              <a:sym typeface="Roboto"/>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9" name="Google Shape;39;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0" name="Google Shape;40;p7"/>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331"/>
        <p:cNvGrpSpPr/>
        <p:nvPr/>
      </p:nvGrpSpPr>
      <p:grpSpPr>
        <a:xfrm>
          <a:off x="0" y="0"/>
          <a:ext cx="0" cy="0"/>
          <a:chOff x="0" y="0"/>
          <a:chExt cx="0" cy="0"/>
        </a:xfrm>
      </p:grpSpPr>
      <p:sp>
        <p:nvSpPr>
          <p:cNvPr id="332" name="Google Shape;332;p65"/>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4CAF50"/>
        </a:solidFill>
        <a:effectLst/>
      </p:bgPr>
    </p:bg>
    <p:spTree>
      <p:nvGrpSpPr>
        <p:cNvPr id="1" name="Shape 343"/>
        <p:cNvGrpSpPr/>
        <p:nvPr/>
      </p:nvGrpSpPr>
      <p:grpSpPr>
        <a:xfrm>
          <a:off x="0" y="0"/>
          <a:ext cx="0" cy="0"/>
          <a:chOff x="0" y="0"/>
          <a:chExt cx="0" cy="0"/>
        </a:xfrm>
      </p:grpSpPr>
      <p:sp>
        <p:nvSpPr>
          <p:cNvPr id="344" name="Google Shape;344;p67"/>
          <p:cNvSpPr txBox="1">
            <a:spLocks noGrp="1"/>
          </p:cNvSpPr>
          <p:nvPr>
            <p:ph type="ctrTitle"/>
          </p:nvPr>
        </p:nvSpPr>
        <p:spPr>
          <a:xfrm>
            <a:off x="311708" y="1006793"/>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AFAFA"/>
              </a:buClr>
              <a:buSzPts val="5200"/>
              <a:buNone/>
              <a:defRPr sz="5200" b="1">
                <a:solidFill>
                  <a:srgbClr val="FAFAFA"/>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45" name="Google Shape;345;p67"/>
          <p:cNvSpPr txBox="1">
            <a:spLocks noGrp="1"/>
          </p:cNvSpPr>
          <p:nvPr>
            <p:ph type="subTitle" idx="1"/>
          </p:nvPr>
        </p:nvSpPr>
        <p:spPr>
          <a:xfrm>
            <a:off x="311700" y="3096343"/>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AFAFA"/>
              </a:buClr>
              <a:buSzPts val="2800"/>
              <a:buNone/>
              <a:defRPr sz="2800">
                <a:solidFill>
                  <a:srgbClr val="FAFAFA"/>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46" name="Google Shape;346;p67"/>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4CAF50"/>
        </a:solidFill>
        <a:effectLst/>
      </p:bgPr>
    </p:bg>
    <p:spTree>
      <p:nvGrpSpPr>
        <p:cNvPr id="1" name="Shape 347"/>
        <p:cNvGrpSpPr/>
        <p:nvPr/>
      </p:nvGrpSpPr>
      <p:grpSpPr>
        <a:xfrm>
          <a:off x="0" y="0"/>
          <a:ext cx="0" cy="0"/>
          <a:chOff x="0" y="0"/>
          <a:chExt cx="0" cy="0"/>
        </a:xfrm>
      </p:grpSpPr>
      <p:sp>
        <p:nvSpPr>
          <p:cNvPr id="348" name="Google Shape;348;p68"/>
          <p:cNvSpPr txBox="1">
            <a:spLocks noGrp="1"/>
          </p:cNvSpPr>
          <p:nvPr>
            <p:ph type="title"/>
          </p:nvPr>
        </p:nvSpPr>
        <p:spPr>
          <a:xfrm>
            <a:off x="311700" y="20746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AFAFA"/>
              </a:buClr>
              <a:buSzPts val="3600"/>
              <a:buNone/>
              <a:defRPr sz="3600">
                <a:solidFill>
                  <a:srgbClr val="FAFAFA"/>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49" name="Google Shape;349;p68"/>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rgbClr val="FFFFFF"/>
        </a:solidFill>
        <a:effectLst/>
      </p:bgPr>
    </p:bg>
    <p:spTree>
      <p:nvGrpSpPr>
        <p:cNvPr id="1" name="Shape 350"/>
        <p:cNvGrpSpPr/>
        <p:nvPr/>
      </p:nvGrpSpPr>
      <p:grpSpPr>
        <a:xfrm>
          <a:off x="0" y="0"/>
          <a:ext cx="0" cy="0"/>
          <a:chOff x="0" y="0"/>
          <a:chExt cx="0" cy="0"/>
        </a:xfrm>
      </p:grpSpPr>
      <p:sp>
        <p:nvSpPr>
          <p:cNvPr id="351" name="Google Shape;351;p69"/>
          <p:cNvSpPr/>
          <p:nvPr/>
        </p:nvSpPr>
        <p:spPr>
          <a:xfrm>
            <a:off x="-11200" y="-37825"/>
            <a:ext cx="9155100" cy="1018500"/>
          </a:xfrm>
          <a:prstGeom prst="rect">
            <a:avLst/>
          </a:prstGeom>
          <a:solidFill>
            <a:srgbClr val="4CA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6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53" name="Google Shape;353;p69"/>
          <p:cNvSpPr txBox="1">
            <a:spLocks noGrp="1"/>
          </p:cNvSpPr>
          <p:nvPr>
            <p:ph type="body" idx="1"/>
          </p:nvPr>
        </p:nvSpPr>
        <p:spPr>
          <a:xfrm>
            <a:off x="311700" y="1076275"/>
            <a:ext cx="8520600" cy="3416400"/>
          </a:xfrm>
          <a:prstGeom prst="rect">
            <a:avLst/>
          </a:prstGeom>
        </p:spPr>
        <p:txBody>
          <a:bodyPr spcFirstLastPara="1" wrap="square" lIns="91425" tIns="91425" rIns="91425" bIns="91425" anchor="t" anchorCtr="0">
            <a:noAutofit/>
          </a:bodyPr>
          <a:lstStyle>
            <a:lvl1pPr marL="457200" lvl="0" indent="-381000" rtl="0">
              <a:lnSpc>
                <a:spcPct val="115000"/>
              </a:lnSpc>
              <a:spcBef>
                <a:spcPts val="1000"/>
              </a:spcBef>
              <a:spcAft>
                <a:spcPts val="0"/>
              </a:spcAft>
              <a:buSzPts val="2400"/>
              <a:buAutoNum type="arabicPeriod"/>
              <a:defRPr/>
            </a:lvl1pPr>
            <a:lvl2pPr marL="914400" lvl="1" indent="-355600" rtl="0">
              <a:lnSpc>
                <a:spcPct val="115000"/>
              </a:lnSpc>
              <a:spcBef>
                <a:spcPts val="1000"/>
              </a:spcBef>
              <a:spcAft>
                <a:spcPts val="0"/>
              </a:spcAft>
              <a:buSzPts val="2000"/>
              <a:buAutoNum type="alphaLcPeriod"/>
              <a:defRPr sz="2000"/>
            </a:lvl2pPr>
            <a:lvl3pPr marL="1371600" lvl="2" indent="-317500" rtl="0">
              <a:spcBef>
                <a:spcPts val="0"/>
              </a:spcBef>
              <a:spcAft>
                <a:spcPts val="0"/>
              </a:spcAft>
              <a:buSzPts val="1400"/>
              <a:buAutoNum type="romanLcPeriod"/>
              <a:defRPr/>
            </a:lvl3pPr>
            <a:lvl4pPr marL="1828800" lvl="3" indent="-317500" rtl="0">
              <a:spcBef>
                <a:spcPts val="0"/>
              </a:spcBef>
              <a:spcAft>
                <a:spcPts val="0"/>
              </a:spcAft>
              <a:buSzPts val="1400"/>
              <a:buAutoNum type="arabicPeriod"/>
              <a:defRPr/>
            </a:lvl4pPr>
            <a:lvl5pPr marL="2286000" lvl="4" indent="-317500" rtl="0">
              <a:spcBef>
                <a:spcPts val="1600"/>
              </a:spcBef>
              <a:spcAft>
                <a:spcPts val="0"/>
              </a:spcAft>
              <a:buSzPts val="1400"/>
              <a:buAutoNum type="alphaLcPeriod"/>
              <a:defRPr/>
            </a:lvl5pPr>
            <a:lvl6pPr marL="2743200" lvl="5" indent="-317500" rtl="0">
              <a:spcBef>
                <a:spcPts val="1600"/>
              </a:spcBef>
              <a:spcAft>
                <a:spcPts val="0"/>
              </a:spcAft>
              <a:buSzPts val="1400"/>
              <a:buAutoNum type="romanLcPeriod"/>
              <a:defRPr/>
            </a:lvl6pPr>
            <a:lvl7pPr marL="3200400" lvl="6" indent="-317500" rtl="0">
              <a:spcBef>
                <a:spcPts val="1600"/>
              </a:spcBef>
              <a:spcAft>
                <a:spcPts val="0"/>
              </a:spcAft>
              <a:buSzPts val="1400"/>
              <a:buAutoNum type="arabicPeriod"/>
              <a:defRPr/>
            </a:lvl7pPr>
            <a:lvl8pPr marL="3657600" lvl="7" indent="-317500" rtl="0">
              <a:spcBef>
                <a:spcPts val="1600"/>
              </a:spcBef>
              <a:spcAft>
                <a:spcPts val="0"/>
              </a:spcAft>
              <a:buSzPts val="1400"/>
              <a:buAutoNum type="alphaLcPeriod"/>
              <a:defRPr/>
            </a:lvl8pPr>
            <a:lvl9pPr marL="4114800" lvl="8" indent="-317500" rtl="0">
              <a:spcBef>
                <a:spcPts val="1600"/>
              </a:spcBef>
              <a:spcAft>
                <a:spcPts val="1600"/>
              </a:spcAft>
              <a:buSzPts val="1400"/>
              <a:buAutoNum type="romanLcPeriod"/>
              <a:defRPr/>
            </a:lvl9pPr>
          </a:lstStyle>
          <a:p>
            <a:endParaRPr/>
          </a:p>
        </p:txBody>
      </p:sp>
      <p:sp>
        <p:nvSpPr>
          <p:cNvPr id="354" name="Google Shape;354;p69"/>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55"/>
        <p:cNvGrpSpPr/>
        <p:nvPr/>
      </p:nvGrpSpPr>
      <p:grpSpPr>
        <a:xfrm>
          <a:off x="0" y="0"/>
          <a:ext cx="0" cy="0"/>
          <a:chOff x="0" y="0"/>
          <a:chExt cx="0" cy="0"/>
        </a:xfrm>
      </p:grpSpPr>
      <p:sp>
        <p:nvSpPr>
          <p:cNvPr id="356" name="Google Shape;356;p70"/>
          <p:cNvSpPr txBox="1">
            <a:spLocks noGrp="1"/>
          </p:cNvSpPr>
          <p:nvPr>
            <p:ph type="body" idx="1"/>
          </p:nvPr>
        </p:nvSpPr>
        <p:spPr>
          <a:xfrm>
            <a:off x="311700" y="1190295"/>
            <a:ext cx="3999900" cy="3416400"/>
          </a:xfrm>
          <a:prstGeom prst="rect">
            <a:avLst/>
          </a:prstGeom>
        </p:spPr>
        <p:txBody>
          <a:bodyPr spcFirstLastPara="1" wrap="square" lIns="91425" tIns="91425" rIns="91425" bIns="91425" anchor="t" anchorCtr="0">
            <a:noAutofit/>
          </a:bodyPr>
          <a:lstStyle>
            <a:lvl1pPr marL="457200" lvl="0" indent="-381000" rtl="0">
              <a:spcBef>
                <a:spcPts val="0"/>
              </a:spcBef>
              <a:spcAft>
                <a:spcPts val="0"/>
              </a:spcAft>
              <a:buSzPts val="2400"/>
              <a:buChar char="●"/>
              <a:defRPr/>
            </a:lvl1pPr>
            <a:lvl2pPr marL="914400" lvl="1" indent="-342900" rtl="0">
              <a:spcBef>
                <a:spcPts val="0"/>
              </a:spcBef>
              <a:spcAft>
                <a:spcPts val="0"/>
              </a:spcAft>
              <a:buSzPts val="1800"/>
              <a:buChar char="○"/>
              <a:defRPr/>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57" name="Google Shape;357;p70"/>
          <p:cNvSpPr txBox="1">
            <a:spLocks noGrp="1"/>
          </p:cNvSpPr>
          <p:nvPr>
            <p:ph type="body" idx="2"/>
          </p:nvPr>
        </p:nvSpPr>
        <p:spPr>
          <a:xfrm>
            <a:off x="4832400" y="1190295"/>
            <a:ext cx="3999900" cy="3416400"/>
          </a:xfrm>
          <a:prstGeom prst="rect">
            <a:avLst/>
          </a:prstGeom>
        </p:spPr>
        <p:txBody>
          <a:bodyPr spcFirstLastPara="1" wrap="square" lIns="91425" tIns="91425" rIns="91425" bIns="91425" anchor="t" anchorCtr="0">
            <a:noAutofit/>
          </a:bodyPr>
          <a:lstStyle>
            <a:lvl1pPr marL="457200" lvl="0" indent="-381000" rtl="0">
              <a:spcBef>
                <a:spcPts val="0"/>
              </a:spcBef>
              <a:spcAft>
                <a:spcPts val="0"/>
              </a:spcAft>
              <a:buSzPts val="2400"/>
              <a:buChar char="●"/>
              <a:defRPr/>
            </a:lvl1pPr>
            <a:lvl2pPr marL="914400" lvl="1" indent="-342900" rtl="0">
              <a:spcBef>
                <a:spcPts val="0"/>
              </a:spcBef>
              <a:spcAft>
                <a:spcPts val="0"/>
              </a:spcAft>
              <a:buSzPts val="1800"/>
              <a:buChar char="○"/>
              <a:defRPr/>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58" name="Google Shape;358;p70"/>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59" name="Google Shape;359;p70"/>
          <p:cNvSpPr/>
          <p:nvPr/>
        </p:nvSpPr>
        <p:spPr>
          <a:xfrm>
            <a:off x="-11200" y="-37825"/>
            <a:ext cx="9155100" cy="1018500"/>
          </a:xfrm>
          <a:prstGeom prst="rect">
            <a:avLst/>
          </a:prstGeom>
          <a:solidFill>
            <a:srgbClr val="4CA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1"/>
        <p:cNvGrpSpPr/>
        <p:nvPr/>
      </p:nvGrpSpPr>
      <p:grpSpPr>
        <a:xfrm>
          <a:off x="0" y="0"/>
          <a:ext cx="0" cy="0"/>
          <a:chOff x="0" y="0"/>
          <a:chExt cx="0" cy="0"/>
        </a:xfrm>
      </p:grpSpPr>
      <p:sp>
        <p:nvSpPr>
          <p:cNvPr id="362" name="Google Shape;362;p71"/>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63" name="Google Shape;363;p71"/>
          <p:cNvSpPr/>
          <p:nvPr/>
        </p:nvSpPr>
        <p:spPr>
          <a:xfrm>
            <a:off x="-11200" y="-37825"/>
            <a:ext cx="9155100" cy="1018500"/>
          </a:xfrm>
          <a:prstGeom prst="rect">
            <a:avLst/>
          </a:prstGeom>
          <a:solidFill>
            <a:srgbClr val="4CA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7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5"/>
        <p:cNvGrpSpPr/>
        <p:nvPr/>
      </p:nvGrpSpPr>
      <p:grpSpPr>
        <a:xfrm>
          <a:off x="0" y="0"/>
          <a:ext cx="0" cy="0"/>
          <a:chOff x="0" y="0"/>
          <a:chExt cx="0" cy="0"/>
        </a:xfrm>
      </p:grpSpPr>
      <p:sp>
        <p:nvSpPr>
          <p:cNvPr id="366" name="Google Shape;366;p72"/>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67" name="Google Shape;367;p72"/>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68" name="Google Shape;368;p72"/>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9"/>
        <p:cNvGrpSpPr/>
        <p:nvPr/>
      </p:nvGrpSpPr>
      <p:grpSpPr>
        <a:xfrm>
          <a:off x="0" y="0"/>
          <a:ext cx="0" cy="0"/>
          <a:chOff x="0" y="0"/>
          <a:chExt cx="0" cy="0"/>
        </a:xfrm>
      </p:grpSpPr>
      <p:sp>
        <p:nvSpPr>
          <p:cNvPr id="370" name="Google Shape;370;p7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71" name="Google Shape;371;p73"/>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2"/>
        <p:cNvGrpSpPr/>
        <p:nvPr/>
      </p:nvGrpSpPr>
      <p:grpSpPr>
        <a:xfrm>
          <a:off x="0" y="0"/>
          <a:ext cx="0" cy="0"/>
          <a:chOff x="0" y="0"/>
          <a:chExt cx="0" cy="0"/>
        </a:xfrm>
      </p:grpSpPr>
      <p:sp>
        <p:nvSpPr>
          <p:cNvPr id="373" name="Google Shape;373;p74"/>
          <p:cNvSpPr/>
          <p:nvPr/>
        </p:nvSpPr>
        <p:spPr>
          <a:xfrm>
            <a:off x="4572000" y="-125"/>
            <a:ext cx="4572000" cy="4623000"/>
          </a:xfrm>
          <a:prstGeom prst="rect">
            <a:avLst/>
          </a:prstGeom>
          <a:solidFill>
            <a:srgbClr val="4CA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74"/>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75" name="Google Shape;375;p74"/>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76" name="Google Shape;376;p74"/>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81000" rtl="0">
              <a:spcBef>
                <a:spcPts val="0"/>
              </a:spcBef>
              <a:spcAft>
                <a:spcPts val="0"/>
              </a:spcAft>
              <a:buSzPts val="2400"/>
              <a:buChar char="●"/>
              <a:defRPr/>
            </a:lvl1pPr>
            <a:lvl2pPr marL="914400" lvl="1" indent="-342900" rtl="0">
              <a:spcBef>
                <a:spcPts val="0"/>
              </a:spcBef>
              <a:spcAft>
                <a:spcPts val="0"/>
              </a:spcAft>
              <a:buSzPts val="18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77" name="Google Shape;377;p74"/>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78"/>
        <p:cNvGrpSpPr/>
        <p:nvPr/>
      </p:nvGrpSpPr>
      <p:grpSpPr>
        <a:xfrm>
          <a:off x="0" y="0"/>
          <a:ext cx="0" cy="0"/>
          <a:chOff x="0" y="0"/>
          <a:chExt cx="0" cy="0"/>
        </a:xfrm>
      </p:grpSpPr>
      <p:sp>
        <p:nvSpPr>
          <p:cNvPr id="379" name="Google Shape;379;p75"/>
          <p:cNvSpPr txBox="1">
            <a:spLocks noGrp="1"/>
          </p:cNvSpPr>
          <p:nvPr>
            <p:ph type="body" idx="1"/>
          </p:nvPr>
        </p:nvSpPr>
        <p:spPr>
          <a:xfrm>
            <a:off x="311700" y="3918598"/>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400"/>
              <a:buNone/>
              <a:defRPr/>
            </a:lvl1pPr>
          </a:lstStyle>
          <a:p>
            <a:endParaRPr/>
          </a:p>
        </p:txBody>
      </p:sp>
      <p:sp>
        <p:nvSpPr>
          <p:cNvPr id="380" name="Google Shape;380;p75"/>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3" name="Google Shape;43;p8"/>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81"/>
        <p:cNvGrpSpPr/>
        <p:nvPr/>
      </p:nvGrpSpPr>
      <p:grpSpPr>
        <a:xfrm>
          <a:off x="0" y="0"/>
          <a:ext cx="0" cy="0"/>
          <a:chOff x="0" y="0"/>
          <a:chExt cx="0" cy="0"/>
        </a:xfrm>
      </p:grpSpPr>
      <p:sp>
        <p:nvSpPr>
          <p:cNvPr id="382" name="Google Shape;382;p76"/>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83" name="Google Shape;383;p7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81000" algn="ctr" rtl="0">
              <a:spcBef>
                <a:spcPts val="0"/>
              </a:spcBef>
              <a:spcAft>
                <a:spcPts val="0"/>
              </a:spcAft>
              <a:buSzPts val="2400"/>
              <a:buChar char="●"/>
              <a:defRPr/>
            </a:lvl1pPr>
            <a:lvl2pPr marL="914400" lvl="1" indent="-342900" algn="ctr" rtl="0">
              <a:spcBef>
                <a:spcPts val="0"/>
              </a:spcBef>
              <a:spcAft>
                <a:spcPts val="0"/>
              </a:spcAft>
              <a:buSzPts val="18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384" name="Google Shape;384;p76"/>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85"/>
        <p:cNvGrpSpPr/>
        <p:nvPr/>
      </p:nvGrpSpPr>
      <p:grpSpPr>
        <a:xfrm>
          <a:off x="0" y="0"/>
          <a:ext cx="0" cy="0"/>
          <a:chOff x="0" y="0"/>
          <a:chExt cx="0" cy="0"/>
        </a:xfrm>
      </p:grpSpPr>
      <p:pic>
        <p:nvPicPr>
          <p:cNvPr id="386" name="Google Shape;386;p77" descr="Android-Developer-Cover.jpg"/>
          <p:cNvPicPr preferRelativeResize="0"/>
          <p:nvPr/>
        </p:nvPicPr>
        <p:blipFill>
          <a:blip r:embed="rId2">
            <a:alphaModFix/>
          </a:blip>
          <a:stretch>
            <a:fillRect/>
          </a:stretch>
        </p:blipFill>
        <p:spPr>
          <a:xfrm>
            <a:off x="0" y="0"/>
            <a:ext cx="9144000" cy="5143500"/>
          </a:xfrm>
          <a:prstGeom prst="rect">
            <a:avLst/>
          </a:prstGeom>
          <a:noFill/>
          <a:ln>
            <a:noFill/>
          </a:ln>
        </p:spPr>
      </p:pic>
      <p:sp>
        <p:nvSpPr>
          <p:cNvPr id="387" name="Google Shape;387;p77"/>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88" name="Google Shape;388;p77"/>
          <p:cNvSpPr txBox="1">
            <a:spLocks noGrp="1"/>
          </p:cNvSpPr>
          <p:nvPr>
            <p:ph type="sldNum" idx="2"/>
          </p:nvPr>
        </p:nvSpPr>
        <p:spPr>
          <a:xfrm>
            <a:off x="84724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389" name="Google Shape;389;p77"/>
          <p:cNvSpPr txBox="1">
            <a:spLocks noGrp="1"/>
          </p:cNvSpPr>
          <p:nvPr>
            <p:ph type="title"/>
          </p:nvPr>
        </p:nvSpPr>
        <p:spPr>
          <a:xfrm>
            <a:off x="265500" y="1928011"/>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AFAFA"/>
              </a:buClr>
              <a:buSzPts val="4200"/>
              <a:buNone/>
              <a:defRPr sz="4200">
                <a:solidFill>
                  <a:srgbClr val="FAFAFA"/>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90" name="Google Shape;390;p77"/>
          <p:cNvSpPr txBox="1">
            <a:spLocks noGrp="1"/>
          </p:cNvSpPr>
          <p:nvPr>
            <p:ph type="subTitle" idx="1"/>
          </p:nvPr>
        </p:nvSpPr>
        <p:spPr>
          <a:xfrm>
            <a:off x="265500" y="3497911"/>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AFAFA"/>
              </a:buClr>
              <a:buSzPts val="2100"/>
              <a:buNone/>
              <a:defRPr sz="2100">
                <a:solidFill>
                  <a:srgbClr val="FAFAFA"/>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1" name="Google Shape;391;p77"/>
          <p:cNvSpPr txBox="1">
            <a:spLocks noGrp="1"/>
          </p:cNvSpPr>
          <p:nvPr>
            <p:ph type="subTitle" idx="3"/>
          </p:nvPr>
        </p:nvSpPr>
        <p:spPr>
          <a:xfrm>
            <a:off x="265500" y="564125"/>
            <a:ext cx="4045200" cy="5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392" name="Google Shape;392;p77" descr="footer.png"/>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393" name="Google Shape;393;p77"/>
          <p:cNvSpPr txBox="1">
            <a:spLocks noGrp="1"/>
          </p:cNvSpPr>
          <p:nvPr>
            <p:ph type="sldNum" idx="4"/>
          </p:nvPr>
        </p:nvSpPr>
        <p:spPr>
          <a:xfrm>
            <a:off x="84724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394" name="Google Shape;394;p77"/>
          <p:cNvSpPr txBox="1"/>
          <p:nvPr/>
        </p:nvSpPr>
        <p:spPr>
          <a:xfrm>
            <a:off x="2381682" y="4761375"/>
            <a:ext cx="2132700" cy="22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Developer Fundamentals  </a:t>
            </a:r>
            <a:endParaRPr sz="1000">
              <a:solidFill>
                <a:srgbClr val="757575"/>
              </a:solidFill>
              <a:latin typeface="Roboto"/>
              <a:ea typeface="Roboto"/>
              <a:cs typeface="Roboto"/>
              <a:sym typeface="Roboto"/>
            </a:endParaRPr>
          </a:p>
        </p:txBody>
      </p:sp>
      <p:sp>
        <p:nvSpPr>
          <p:cNvPr id="395" name="Google Shape;395;p77"/>
          <p:cNvSpPr txBox="1"/>
          <p:nvPr/>
        </p:nvSpPr>
        <p:spPr>
          <a:xfrm>
            <a:off x="5610875" y="4618725"/>
            <a:ext cx="2158500" cy="51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i="1">
                <a:solidFill>
                  <a:srgbClr val="666666"/>
                </a:solidFill>
                <a:latin typeface="Roboto"/>
                <a:ea typeface="Roboto"/>
                <a:cs typeface="Roboto"/>
                <a:sym typeface="Roboto"/>
              </a:rPr>
              <a:t>This work is licensed under a </a:t>
            </a:r>
            <a:r>
              <a:rPr lang="en" sz="900" i="1" u="sng">
                <a:solidFill>
                  <a:srgbClr val="666666"/>
                </a:solidFill>
                <a:latin typeface="Roboto"/>
                <a:ea typeface="Roboto"/>
                <a:cs typeface="Roboto"/>
                <a:sym typeface="Roboto"/>
                <a:hlinkClick r:id="rId4"/>
              </a:rPr>
              <a:t>Creative Commons Attribution-NonCommercial 4.0 International License</a:t>
            </a:r>
            <a:endParaRPr sz="900" i="1">
              <a:solidFill>
                <a:srgbClr val="666666"/>
              </a:solidFill>
              <a:latin typeface="Roboto"/>
              <a:ea typeface="Roboto"/>
              <a:cs typeface="Roboto"/>
              <a:sym typeface="Roboto"/>
            </a:endParaRPr>
          </a:p>
        </p:txBody>
      </p:sp>
      <p:pic>
        <p:nvPicPr>
          <p:cNvPr id="396" name="Google Shape;396;p77"/>
          <p:cNvPicPr preferRelativeResize="0"/>
          <p:nvPr/>
        </p:nvPicPr>
        <p:blipFill>
          <a:blip r:embed="rId5">
            <a:alphaModFix/>
          </a:blip>
          <a:stretch>
            <a:fillRect/>
          </a:stretch>
        </p:blipFill>
        <p:spPr>
          <a:xfrm>
            <a:off x="7860175" y="4777350"/>
            <a:ext cx="908100" cy="317725"/>
          </a:xfrm>
          <a:prstGeom prst="rect">
            <a:avLst/>
          </a:prstGeom>
          <a:noFill/>
          <a:ln>
            <a:noFill/>
          </a:ln>
        </p:spPr>
      </p:pic>
      <p:sp>
        <p:nvSpPr>
          <p:cNvPr id="397" name="Google Shape;397;p77"/>
          <p:cNvSpPr txBox="1"/>
          <p:nvPr/>
        </p:nvSpPr>
        <p:spPr>
          <a:xfrm>
            <a:off x="4407225" y="4663950"/>
            <a:ext cx="1150800"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Prepare your app for release</a:t>
            </a:r>
            <a:endParaRPr sz="1000">
              <a:solidFill>
                <a:srgbClr val="757575"/>
              </a:solidFill>
              <a:latin typeface="Roboto"/>
              <a:ea typeface="Roboto"/>
              <a:cs typeface="Roboto"/>
              <a:sym typeface="Roboto"/>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398"/>
        <p:cNvGrpSpPr/>
        <p:nvPr/>
      </p:nvGrpSpPr>
      <p:grpSpPr>
        <a:xfrm>
          <a:off x="0" y="0"/>
          <a:ext cx="0" cy="0"/>
          <a:chOff x="0" y="0"/>
          <a:chExt cx="0" cy="0"/>
        </a:xfrm>
      </p:grpSpPr>
      <p:sp>
        <p:nvSpPr>
          <p:cNvPr id="399" name="Google Shape;399;p78"/>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4CAF50"/>
        </a:solidFill>
        <a:effectLst/>
      </p:bgPr>
    </p:bg>
    <p:spTree>
      <p:nvGrpSpPr>
        <p:cNvPr id="1" name="Shape 410"/>
        <p:cNvGrpSpPr/>
        <p:nvPr/>
      </p:nvGrpSpPr>
      <p:grpSpPr>
        <a:xfrm>
          <a:off x="0" y="0"/>
          <a:ext cx="0" cy="0"/>
          <a:chOff x="0" y="0"/>
          <a:chExt cx="0" cy="0"/>
        </a:xfrm>
      </p:grpSpPr>
      <p:sp>
        <p:nvSpPr>
          <p:cNvPr id="411" name="Google Shape;411;p80"/>
          <p:cNvSpPr txBox="1">
            <a:spLocks noGrp="1"/>
          </p:cNvSpPr>
          <p:nvPr>
            <p:ph type="ctrTitle"/>
          </p:nvPr>
        </p:nvSpPr>
        <p:spPr>
          <a:xfrm>
            <a:off x="311708" y="1006793"/>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AFAFA"/>
              </a:buClr>
              <a:buSzPts val="5200"/>
              <a:buNone/>
              <a:defRPr sz="5200" b="1">
                <a:solidFill>
                  <a:srgbClr val="FAFAFA"/>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12" name="Google Shape;412;p80"/>
          <p:cNvSpPr txBox="1">
            <a:spLocks noGrp="1"/>
          </p:cNvSpPr>
          <p:nvPr>
            <p:ph type="subTitle" idx="1"/>
          </p:nvPr>
        </p:nvSpPr>
        <p:spPr>
          <a:xfrm>
            <a:off x="311700" y="3096343"/>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AFAFA"/>
              </a:buClr>
              <a:buSzPts val="2800"/>
              <a:buNone/>
              <a:defRPr sz="2800">
                <a:solidFill>
                  <a:srgbClr val="FAFAFA"/>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13" name="Google Shape;413;p80"/>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4CAF50"/>
        </a:solidFill>
        <a:effectLst/>
      </p:bgPr>
    </p:bg>
    <p:spTree>
      <p:nvGrpSpPr>
        <p:cNvPr id="1" name="Shape 414"/>
        <p:cNvGrpSpPr/>
        <p:nvPr/>
      </p:nvGrpSpPr>
      <p:grpSpPr>
        <a:xfrm>
          <a:off x="0" y="0"/>
          <a:ext cx="0" cy="0"/>
          <a:chOff x="0" y="0"/>
          <a:chExt cx="0" cy="0"/>
        </a:xfrm>
      </p:grpSpPr>
      <p:sp>
        <p:nvSpPr>
          <p:cNvPr id="415" name="Google Shape;415;p81"/>
          <p:cNvSpPr txBox="1">
            <a:spLocks noGrp="1"/>
          </p:cNvSpPr>
          <p:nvPr>
            <p:ph type="title"/>
          </p:nvPr>
        </p:nvSpPr>
        <p:spPr>
          <a:xfrm>
            <a:off x="311700" y="20746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AFAFA"/>
              </a:buClr>
              <a:buSzPts val="3600"/>
              <a:buNone/>
              <a:defRPr sz="3600">
                <a:solidFill>
                  <a:srgbClr val="FAFAFA"/>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16" name="Google Shape;416;p81"/>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rgbClr val="FFFFFF"/>
        </a:solidFill>
        <a:effectLst/>
      </p:bgPr>
    </p:bg>
    <p:spTree>
      <p:nvGrpSpPr>
        <p:cNvPr id="1" name="Shape 417"/>
        <p:cNvGrpSpPr/>
        <p:nvPr/>
      </p:nvGrpSpPr>
      <p:grpSpPr>
        <a:xfrm>
          <a:off x="0" y="0"/>
          <a:ext cx="0" cy="0"/>
          <a:chOff x="0" y="0"/>
          <a:chExt cx="0" cy="0"/>
        </a:xfrm>
      </p:grpSpPr>
      <p:sp>
        <p:nvSpPr>
          <p:cNvPr id="418" name="Google Shape;418;p82"/>
          <p:cNvSpPr/>
          <p:nvPr/>
        </p:nvSpPr>
        <p:spPr>
          <a:xfrm>
            <a:off x="-11200" y="-37825"/>
            <a:ext cx="9155100" cy="1018500"/>
          </a:xfrm>
          <a:prstGeom prst="rect">
            <a:avLst/>
          </a:prstGeom>
          <a:solidFill>
            <a:srgbClr val="4CA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8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20" name="Google Shape;420;p82"/>
          <p:cNvSpPr txBox="1">
            <a:spLocks noGrp="1"/>
          </p:cNvSpPr>
          <p:nvPr>
            <p:ph type="body" idx="1"/>
          </p:nvPr>
        </p:nvSpPr>
        <p:spPr>
          <a:xfrm>
            <a:off x="311700" y="1076275"/>
            <a:ext cx="8520600" cy="3416400"/>
          </a:xfrm>
          <a:prstGeom prst="rect">
            <a:avLst/>
          </a:prstGeom>
        </p:spPr>
        <p:txBody>
          <a:bodyPr spcFirstLastPara="1" wrap="square" lIns="91425" tIns="91425" rIns="91425" bIns="91425" anchor="t" anchorCtr="0">
            <a:noAutofit/>
          </a:bodyPr>
          <a:lstStyle>
            <a:lvl1pPr marL="457200" lvl="0" indent="-381000" rtl="0">
              <a:lnSpc>
                <a:spcPct val="115000"/>
              </a:lnSpc>
              <a:spcBef>
                <a:spcPts val="1000"/>
              </a:spcBef>
              <a:spcAft>
                <a:spcPts val="0"/>
              </a:spcAft>
              <a:buSzPts val="2400"/>
              <a:buAutoNum type="arabicPeriod"/>
              <a:defRPr/>
            </a:lvl1pPr>
            <a:lvl2pPr marL="914400" lvl="1" indent="-355600" rtl="0">
              <a:lnSpc>
                <a:spcPct val="115000"/>
              </a:lnSpc>
              <a:spcBef>
                <a:spcPts val="1000"/>
              </a:spcBef>
              <a:spcAft>
                <a:spcPts val="0"/>
              </a:spcAft>
              <a:buSzPts val="2000"/>
              <a:buAutoNum type="alphaLcPeriod"/>
              <a:defRPr sz="2000"/>
            </a:lvl2pPr>
            <a:lvl3pPr marL="1371600" lvl="2" indent="-317500" rtl="0">
              <a:spcBef>
                <a:spcPts val="0"/>
              </a:spcBef>
              <a:spcAft>
                <a:spcPts val="0"/>
              </a:spcAft>
              <a:buSzPts val="1400"/>
              <a:buAutoNum type="romanLcPeriod"/>
              <a:defRPr/>
            </a:lvl3pPr>
            <a:lvl4pPr marL="1828800" lvl="3" indent="-317500" rtl="0">
              <a:spcBef>
                <a:spcPts val="0"/>
              </a:spcBef>
              <a:spcAft>
                <a:spcPts val="0"/>
              </a:spcAft>
              <a:buSzPts val="1400"/>
              <a:buAutoNum type="arabicPeriod"/>
              <a:defRPr/>
            </a:lvl4pPr>
            <a:lvl5pPr marL="2286000" lvl="4" indent="-317500" rtl="0">
              <a:spcBef>
                <a:spcPts val="1600"/>
              </a:spcBef>
              <a:spcAft>
                <a:spcPts val="0"/>
              </a:spcAft>
              <a:buSzPts val="1400"/>
              <a:buAutoNum type="alphaLcPeriod"/>
              <a:defRPr/>
            </a:lvl5pPr>
            <a:lvl6pPr marL="2743200" lvl="5" indent="-317500" rtl="0">
              <a:spcBef>
                <a:spcPts val="1600"/>
              </a:spcBef>
              <a:spcAft>
                <a:spcPts val="0"/>
              </a:spcAft>
              <a:buSzPts val="1400"/>
              <a:buAutoNum type="romanLcPeriod"/>
              <a:defRPr/>
            </a:lvl6pPr>
            <a:lvl7pPr marL="3200400" lvl="6" indent="-317500" rtl="0">
              <a:spcBef>
                <a:spcPts val="1600"/>
              </a:spcBef>
              <a:spcAft>
                <a:spcPts val="0"/>
              </a:spcAft>
              <a:buSzPts val="1400"/>
              <a:buAutoNum type="arabicPeriod"/>
              <a:defRPr/>
            </a:lvl7pPr>
            <a:lvl8pPr marL="3657600" lvl="7" indent="-317500" rtl="0">
              <a:spcBef>
                <a:spcPts val="1600"/>
              </a:spcBef>
              <a:spcAft>
                <a:spcPts val="0"/>
              </a:spcAft>
              <a:buSzPts val="1400"/>
              <a:buAutoNum type="alphaLcPeriod"/>
              <a:defRPr/>
            </a:lvl8pPr>
            <a:lvl9pPr marL="4114800" lvl="8" indent="-317500" rtl="0">
              <a:spcBef>
                <a:spcPts val="1600"/>
              </a:spcBef>
              <a:spcAft>
                <a:spcPts val="1600"/>
              </a:spcAft>
              <a:buSzPts val="1400"/>
              <a:buAutoNum type="romanLcPeriod"/>
              <a:defRPr/>
            </a:lvl9pPr>
          </a:lstStyle>
          <a:p>
            <a:endParaRPr/>
          </a:p>
        </p:txBody>
      </p:sp>
      <p:sp>
        <p:nvSpPr>
          <p:cNvPr id="421" name="Google Shape;421;p82"/>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22"/>
        <p:cNvGrpSpPr/>
        <p:nvPr/>
      </p:nvGrpSpPr>
      <p:grpSpPr>
        <a:xfrm>
          <a:off x="0" y="0"/>
          <a:ext cx="0" cy="0"/>
          <a:chOff x="0" y="0"/>
          <a:chExt cx="0" cy="0"/>
        </a:xfrm>
      </p:grpSpPr>
      <p:sp>
        <p:nvSpPr>
          <p:cNvPr id="423" name="Google Shape;423;p83"/>
          <p:cNvSpPr txBox="1">
            <a:spLocks noGrp="1"/>
          </p:cNvSpPr>
          <p:nvPr>
            <p:ph type="body" idx="1"/>
          </p:nvPr>
        </p:nvSpPr>
        <p:spPr>
          <a:xfrm>
            <a:off x="311700" y="1190295"/>
            <a:ext cx="3999900" cy="3416400"/>
          </a:xfrm>
          <a:prstGeom prst="rect">
            <a:avLst/>
          </a:prstGeom>
        </p:spPr>
        <p:txBody>
          <a:bodyPr spcFirstLastPara="1" wrap="square" lIns="91425" tIns="91425" rIns="91425" bIns="91425" anchor="t" anchorCtr="0">
            <a:noAutofit/>
          </a:bodyPr>
          <a:lstStyle>
            <a:lvl1pPr marL="457200" lvl="0" indent="-381000" rtl="0">
              <a:spcBef>
                <a:spcPts val="0"/>
              </a:spcBef>
              <a:spcAft>
                <a:spcPts val="0"/>
              </a:spcAft>
              <a:buSzPts val="2400"/>
              <a:buChar char="●"/>
              <a:defRPr/>
            </a:lvl1pPr>
            <a:lvl2pPr marL="914400" lvl="1" indent="-342900" rtl="0">
              <a:spcBef>
                <a:spcPts val="0"/>
              </a:spcBef>
              <a:spcAft>
                <a:spcPts val="0"/>
              </a:spcAft>
              <a:buSzPts val="1800"/>
              <a:buChar char="○"/>
              <a:defRPr/>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24" name="Google Shape;424;p83"/>
          <p:cNvSpPr txBox="1">
            <a:spLocks noGrp="1"/>
          </p:cNvSpPr>
          <p:nvPr>
            <p:ph type="body" idx="2"/>
          </p:nvPr>
        </p:nvSpPr>
        <p:spPr>
          <a:xfrm>
            <a:off x="4832400" y="1190295"/>
            <a:ext cx="3999900" cy="3416400"/>
          </a:xfrm>
          <a:prstGeom prst="rect">
            <a:avLst/>
          </a:prstGeom>
        </p:spPr>
        <p:txBody>
          <a:bodyPr spcFirstLastPara="1" wrap="square" lIns="91425" tIns="91425" rIns="91425" bIns="91425" anchor="t" anchorCtr="0">
            <a:noAutofit/>
          </a:bodyPr>
          <a:lstStyle>
            <a:lvl1pPr marL="457200" lvl="0" indent="-381000" rtl="0">
              <a:spcBef>
                <a:spcPts val="0"/>
              </a:spcBef>
              <a:spcAft>
                <a:spcPts val="0"/>
              </a:spcAft>
              <a:buSzPts val="2400"/>
              <a:buChar char="●"/>
              <a:defRPr/>
            </a:lvl1pPr>
            <a:lvl2pPr marL="914400" lvl="1" indent="-342900" rtl="0">
              <a:spcBef>
                <a:spcPts val="0"/>
              </a:spcBef>
              <a:spcAft>
                <a:spcPts val="0"/>
              </a:spcAft>
              <a:buSzPts val="1800"/>
              <a:buChar char="○"/>
              <a:defRPr/>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25" name="Google Shape;425;p83"/>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26" name="Google Shape;426;p83"/>
          <p:cNvSpPr/>
          <p:nvPr/>
        </p:nvSpPr>
        <p:spPr>
          <a:xfrm>
            <a:off x="-11200" y="-37825"/>
            <a:ext cx="9155100" cy="1018500"/>
          </a:xfrm>
          <a:prstGeom prst="rect">
            <a:avLst/>
          </a:prstGeom>
          <a:solidFill>
            <a:srgbClr val="4CA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8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8"/>
        <p:cNvGrpSpPr/>
        <p:nvPr/>
      </p:nvGrpSpPr>
      <p:grpSpPr>
        <a:xfrm>
          <a:off x="0" y="0"/>
          <a:ext cx="0" cy="0"/>
          <a:chOff x="0" y="0"/>
          <a:chExt cx="0" cy="0"/>
        </a:xfrm>
      </p:grpSpPr>
      <p:sp>
        <p:nvSpPr>
          <p:cNvPr id="429" name="Google Shape;429;p84"/>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30" name="Google Shape;430;p84"/>
          <p:cNvSpPr/>
          <p:nvPr/>
        </p:nvSpPr>
        <p:spPr>
          <a:xfrm>
            <a:off x="-11200" y="-37825"/>
            <a:ext cx="9155100" cy="1018500"/>
          </a:xfrm>
          <a:prstGeom prst="rect">
            <a:avLst/>
          </a:prstGeom>
          <a:solidFill>
            <a:srgbClr val="4CA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8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32"/>
        <p:cNvGrpSpPr/>
        <p:nvPr/>
      </p:nvGrpSpPr>
      <p:grpSpPr>
        <a:xfrm>
          <a:off x="0" y="0"/>
          <a:ext cx="0" cy="0"/>
          <a:chOff x="0" y="0"/>
          <a:chExt cx="0" cy="0"/>
        </a:xfrm>
      </p:grpSpPr>
      <p:sp>
        <p:nvSpPr>
          <p:cNvPr id="433" name="Google Shape;433;p85"/>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34" name="Google Shape;434;p85"/>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35" name="Google Shape;435;p85"/>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6"/>
        <p:cNvGrpSpPr/>
        <p:nvPr/>
      </p:nvGrpSpPr>
      <p:grpSpPr>
        <a:xfrm>
          <a:off x="0" y="0"/>
          <a:ext cx="0" cy="0"/>
          <a:chOff x="0" y="0"/>
          <a:chExt cx="0" cy="0"/>
        </a:xfrm>
      </p:grpSpPr>
      <p:sp>
        <p:nvSpPr>
          <p:cNvPr id="437" name="Google Shape;437;p86"/>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438" name="Google Shape;438;p86"/>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4572000" y="-125"/>
            <a:ext cx="4572000" cy="4619700"/>
          </a:xfrm>
          <a:prstGeom prst="rect">
            <a:avLst/>
          </a:prstGeom>
          <a:solidFill>
            <a:srgbClr val="4CA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7" name="Google Shape;47;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8" name="Google Shape;48;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81000">
              <a:spcBef>
                <a:spcPts val="0"/>
              </a:spcBef>
              <a:spcAft>
                <a:spcPts val="0"/>
              </a:spcAft>
              <a:buSzPts val="2400"/>
              <a:buChar char="●"/>
              <a:defRPr/>
            </a:lvl1pPr>
            <a:lvl2pPr marL="914400" lvl="1" indent="-342900">
              <a:spcBef>
                <a:spcPts val="0"/>
              </a:spcBef>
              <a:spcAft>
                <a:spcPts val="0"/>
              </a:spcAft>
              <a:buSzPts val="18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9" name="Google Shape;49;p9"/>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9"/>
        <p:cNvGrpSpPr/>
        <p:nvPr/>
      </p:nvGrpSpPr>
      <p:grpSpPr>
        <a:xfrm>
          <a:off x="0" y="0"/>
          <a:ext cx="0" cy="0"/>
          <a:chOff x="0" y="0"/>
          <a:chExt cx="0" cy="0"/>
        </a:xfrm>
      </p:grpSpPr>
      <p:sp>
        <p:nvSpPr>
          <p:cNvPr id="440" name="Google Shape;440;p87"/>
          <p:cNvSpPr/>
          <p:nvPr/>
        </p:nvSpPr>
        <p:spPr>
          <a:xfrm>
            <a:off x="4572000" y="-125"/>
            <a:ext cx="4572000" cy="4623000"/>
          </a:xfrm>
          <a:prstGeom prst="rect">
            <a:avLst/>
          </a:prstGeom>
          <a:solidFill>
            <a:srgbClr val="4CAF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8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42" name="Google Shape;442;p87"/>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43" name="Google Shape;443;p87"/>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81000" rtl="0">
              <a:spcBef>
                <a:spcPts val="0"/>
              </a:spcBef>
              <a:spcAft>
                <a:spcPts val="0"/>
              </a:spcAft>
              <a:buSzPts val="2400"/>
              <a:buChar char="●"/>
              <a:defRPr/>
            </a:lvl1pPr>
            <a:lvl2pPr marL="914400" lvl="1" indent="-342900" rtl="0">
              <a:spcBef>
                <a:spcPts val="0"/>
              </a:spcBef>
              <a:spcAft>
                <a:spcPts val="0"/>
              </a:spcAft>
              <a:buSzPts val="18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44" name="Google Shape;444;p87"/>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5"/>
        <p:cNvGrpSpPr/>
        <p:nvPr/>
      </p:nvGrpSpPr>
      <p:grpSpPr>
        <a:xfrm>
          <a:off x="0" y="0"/>
          <a:ext cx="0" cy="0"/>
          <a:chOff x="0" y="0"/>
          <a:chExt cx="0" cy="0"/>
        </a:xfrm>
      </p:grpSpPr>
      <p:sp>
        <p:nvSpPr>
          <p:cNvPr id="446" name="Google Shape;446;p88"/>
          <p:cNvSpPr txBox="1">
            <a:spLocks noGrp="1"/>
          </p:cNvSpPr>
          <p:nvPr>
            <p:ph type="body" idx="1"/>
          </p:nvPr>
        </p:nvSpPr>
        <p:spPr>
          <a:xfrm>
            <a:off x="311700" y="3918598"/>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400"/>
              <a:buNone/>
              <a:defRPr/>
            </a:lvl1pPr>
          </a:lstStyle>
          <a:p>
            <a:endParaRPr/>
          </a:p>
        </p:txBody>
      </p:sp>
      <p:sp>
        <p:nvSpPr>
          <p:cNvPr id="447" name="Google Shape;447;p88"/>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8"/>
        <p:cNvGrpSpPr/>
        <p:nvPr/>
      </p:nvGrpSpPr>
      <p:grpSpPr>
        <a:xfrm>
          <a:off x="0" y="0"/>
          <a:ext cx="0" cy="0"/>
          <a:chOff x="0" y="0"/>
          <a:chExt cx="0" cy="0"/>
        </a:xfrm>
      </p:grpSpPr>
      <p:sp>
        <p:nvSpPr>
          <p:cNvPr id="449" name="Google Shape;449;p89"/>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50" name="Google Shape;450;p89"/>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81000" algn="ctr" rtl="0">
              <a:spcBef>
                <a:spcPts val="0"/>
              </a:spcBef>
              <a:spcAft>
                <a:spcPts val="0"/>
              </a:spcAft>
              <a:buSzPts val="2400"/>
              <a:buChar char="●"/>
              <a:defRPr/>
            </a:lvl1pPr>
            <a:lvl2pPr marL="914400" lvl="1" indent="-342900" algn="ctr" rtl="0">
              <a:spcBef>
                <a:spcPts val="0"/>
              </a:spcBef>
              <a:spcAft>
                <a:spcPts val="0"/>
              </a:spcAft>
              <a:buSzPts val="18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51" name="Google Shape;451;p89"/>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2"/>
        <p:cNvGrpSpPr/>
        <p:nvPr/>
      </p:nvGrpSpPr>
      <p:grpSpPr>
        <a:xfrm>
          <a:off x="0" y="0"/>
          <a:ext cx="0" cy="0"/>
          <a:chOff x="0" y="0"/>
          <a:chExt cx="0" cy="0"/>
        </a:xfrm>
      </p:grpSpPr>
      <p:pic>
        <p:nvPicPr>
          <p:cNvPr id="453" name="Google Shape;453;p90" descr="Android-Developer-Cover.jpg"/>
          <p:cNvPicPr preferRelativeResize="0"/>
          <p:nvPr/>
        </p:nvPicPr>
        <p:blipFill>
          <a:blip r:embed="rId2">
            <a:alphaModFix/>
          </a:blip>
          <a:stretch>
            <a:fillRect/>
          </a:stretch>
        </p:blipFill>
        <p:spPr>
          <a:xfrm>
            <a:off x="0" y="0"/>
            <a:ext cx="9144000" cy="5143500"/>
          </a:xfrm>
          <a:prstGeom prst="rect">
            <a:avLst/>
          </a:prstGeom>
          <a:noFill/>
          <a:ln>
            <a:noFill/>
          </a:ln>
        </p:spPr>
      </p:pic>
      <p:sp>
        <p:nvSpPr>
          <p:cNvPr id="454" name="Google Shape;454;p90"/>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55" name="Google Shape;455;p90"/>
          <p:cNvSpPr txBox="1">
            <a:spLocks noGrp="1"/>
          </p:cNvSpPr>
          <p:nvPr>
            <p:ph type="sldNum" idx="2"/>
          </p:nvPr>
        </p:nvSpPr>
        <p:spPr>
          <a:xfrm>
            <a:off x="84724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456" name="Google Shape;456;p90"/>
          <p:cNvSpPr txBox="1">
            <a:spLocks noGrp="1"/>
          </p:cNvSpPr>
          <p:nvPr>
            <p:ph type="title"/>
          </p:nvPr>
        </p:nvSpPr>
        <p:spPr>
          <a:xfrm>
            <a:off x="265500" y="1928011"/>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AFAFA"/>
              </a:buClr>
              <a:buSzPts val="4200"/>
              <a:buNone/>
              <a:defRPr sz="4200">
                <a:solidFill>
                  <a:srgbClr val="FAFAFA"/>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57" name="Google Shape;457;p90"/>
          <p:cNvSpPr txBox="1">
            <a:spLocks noGrp="1"/>
          </p:cNvSpPr>
          <p:nvPr>
            <p:ph type="subTitle" idx="1"/>
          </p:nvPr>
        </p:nvSpPr>
        <p:spPr>
          <a:xfrm>
            <a:off x="265500" y="3497911"/>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AFAFA"/>
              </a:buClr>
              <a:buSzPts val="2100"/>
              <a:buNone/>
              <a:defRPr sz="2100">
                <a:solidFill>
                  <a:srgbClr val="FAFAFA"/>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58" name="Google Shape;458;p90"/>
          <p:cNvSpPr txBox="1">
            <a:spLocks noGrp="1"/>
          </p:cNvSpPr>
          <p:nvPr>
            <p:ph type="subTitle" idx="3"/>
          </p:nvPr>
        </p:nvSpPr>
        <p:spPr>
          <a:xfrm>
            <a:off x="265500" y="564125"/>
            <a:ext cx="4045200" cy="5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459" name="Google Shape;459;p90" descr="footer.png"/>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460" name="Google Shape;460;p90"/>
          <p:cNvSpPr txBox="1">
            <a:spLocks noGrp="1"/>
          </p:cNvSpPr>
          <p:nvPr>
            <p:ph type="sldNum" idx="4"/>
          </p:nvPr>
        </p:nvSpPr>
        <p:spPr>
          <a:xfrm>
            <a:off x="84724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461" name="Google Shape;461;p90"/>
          <p:cNvSpPr txBox="1"/>
          <p:nvPr/>
        </p:nvSpPr>
        <p:spPr>
          <a:xfrm>
            <a:off x="2381682" y="4739825"/>
            <a:ext cx="2132700" cy="22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Developer Fundamentals  </a:t>
            </a:r>
            <a:endParaRPr sz="1000">
              <a:solidFill>
                <a:srgbClr val="757575"/>
              </a:solidFill>
              <a:latin typeface="Roboto"/>
              <a:ea typeface="Roboto"/>
              <a:cs typeface="Roboto"/>
              <a:sym typeface="Roboto"/>
            </a:endParaRPr>
          </a:p>
        </p:txBody>
      </p:sp>
      <p:sp>
        <p:nvSpPr>
          <p:cNvPr id="462" name="Google Shape;462;p90"/>
          <p:cNvSpPr txBox="1"/>
          <p:nvPr/>
        </p:nvSpPr>
        <p:spPr>
          <a:xfrm>
            <a:off x="5610875" y="4618725"/>
            <a:ext cx="2158500" cy="51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i="1">
                <a:solidFill>
                  <a:srgbClr val="666666"/>
                </a:solidFill>
                <a:latin typeface="Roboto"/>
                <a:ea typeface="Roboto"/>
                <a:cs typeface="Roboto"/>
                <a:sym typeface="Roboto"/>
              </a:rPr>
              <a:t>This work is licensed under a </a:t>
            </a:r>
            <a:r>
              <a:rPr lang="en" sz="900" i="1" u="sng">
                <a:solidFill>
                  <a:srgbClr val="666666"/>
                </a:solidFill>
                <a:latin typeface="Roboto"/>
                <a:ea typeface="Roboto"/>
                <a:cs typeface="Roboto"/>
                <a:sym typeface="Roboto"/>
                <a:hlinkClick r:id="rId4"/>
              </a:rPr>
              <a:t>Creative Commons Attribution-NonCommercial 4.0 International License</a:t>
            </a:r>
            <a:endParaRPr sz="900" i="1">
              <a:solidFill>
                <a:srgbClr val="666666"/>
              </a:solidFill>
              <a:latin typeface="Roboto"/>
              <a:ea typeface="Roboto"/>
              <a:cs typeface="Roboto"/>
              <a:sym typeface="Roboto"/>
            </a:endParaRPr>
          </a:p>
        </p:txBody>
      </p:sp>
      <p:pic>
        <p:nvPicPr>
          <p:cNvPr id="463" name="Google Shape;463;p90"/>
          <p:cNvPicPr preferRelativeResize="0"/>
          <p:nvPr/>
        </p:nvPicPr>
        <p:blipFill>
          <a:blip r:embed="rId5">
            <a:alphaModFix/>
          </a:blip>
          <a:stretch>
            <a:fillRect/>
          </a:stretch>
        </p:blipFill>
        <p:spPr>
          <a:xfrm>
            <a:off x="7860175" y="4777350"/>
            <a:ext cx="908100" cy="317725"/>
          </a:xfrm>
          <a:prstGeom prst="rect">
            <a:avLst/>
          </a:prstGeom>
          <a:noFill/>
          <a:ln>
            <a:noFill/>
          </a:ln>
        </p:spPr>
      </p:pic>
      <p:sp>
        <p:nvSpPr>
          <p:cNvPr id="464" name="Google Shape;464;p90"/>
          <p:cNvSpPr txBox="1"/>
          <p:nvPr/>
        </p:nvSpPr>
        <p:spPr>
          <a:xfrm>
            <a:off x="4407225" y="4739825"/>
            <a:ext cx="1150800" cy="31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Publish your app</a:t>
            </a:r>
            <a:endParaRPr sz="1000">
              <a:solidFill>
                <a:srgbClr val="757575"/>
              </a:solidFill>
              <a:latin typeface="Roboto"/>
              <a:ea typeface="Roboto"/>
              <a:cs typeface="Roboto"/>
              <a:sym typeface="Roboto"/>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465"/>
        <p:cNvGrpSpPr/>
        <p:nvPr/>
      </p:nvGrpSpPr>
      <p:grpSpPr>
        <a:xfrm>
          <a:off x="0" y="0"/>
          <a:ext cx="0" cy="0"/>
          <a:chOff x="0" y="0"/>
          <a:chExt cx="0" cy="0"/>
        </a:xfrm>
      </p:grpSpPr>
      <p:sp>
        <p:nvSpPr>
          <p:cNvPr id="466" name="Google Shape;466;p91"/>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txBox="1">
            <a:spLocks noGrp="1"/>
          </p:cNvSpPr>
          <p:nvPr>
            <p:ph type="body" idx="1"/>
          </p:nvPr>
        </p:nvSpPr>
        <p:spPr>
          <a:xfrm>
            <a:off x="311700" y="3918598"/>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None/>
              <a:defRPr/>
            </a:lvl1pPr>
          </a:lstStyle>
          <a:p>
            <a:endParaRPr/>
          </a:p>
        </p:txBody>
      </p:sp>
      <p:sp>
        <p:nvSpPr>
          <p:cNvPr id="52" name="Google Shape;52;p10"/>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6" Type="http://schemas.openxmlformats.org/officeDocument/2006/relationships/image" Target="../media/image2.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hyperlink" Target="http://creativecommons.org/licenses/by-nc/4.0/" TargetMode="Externa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1.png"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 /><Relationship Id="rId13" Type="http://schemas.openxmlformats.org/officeDocument/2006/relationships/theme" Target="../theme/theme2.xml" /><Relationship Id="rId3" Type="http://schemas.openxmlformats.org/officeDocument/2006/relationships/slideLayout" Target="../slideLayouts/slideLayout15.xml" /><Relationship Id="rId7" Type="http://schemas.openxmlformats.org/officeDocument/2006/relationships/slideLayout" Target="../slideLayouts/slideLayout19.xml" /><Relationship Id="rId12" Type="http://schemas.openxmlformats.org/officeDocument/2006/relationships/slideLayout" Target="../slideLayouts/slideLayout24.xml" /><Relationship Id="rId2" Type="http://schemas.openxmlformats.org/officeDocument/2006/relationships/slideLayout" Target="../slideLayouts/slideLayout14.xml" /><Relationship Id="rId16" Type="http://schemas.openxmlformats.org/officeDocument/2006/relationships/image" Target="../media/image2.png" /><Relationship Id="rId1" Type="http://schemas.openxmlformats.org/officeDocument/2006/relationships/slideLayout" Target="../slideLayouts/slideLayout13.xml" /><Relationship Id="rId6" Type="http://schemas.openxmlformats.org/officeDocument/2006/relationships/slideLayout" Target="../slideLayouts/slideLayout18.xml" /><Relationship Id="rId11" Type="http://schemas.openxmlformats.org/officeDocument/2006/relationships/slideLayout" Target="../slideLayouts/slideLayout23.xml" /><Relationship Id="rId5" Type="http://schemas.openxmlformats.org/officeDocument/2006/relationships/slideLayout" Target="../slideLayouts/slideLayout17.xml" /><Relationship Id="rId15" Type="http://schemas.openxmlformats.org/officeDocument/2006/relationships/hyperlink" Target="http://creativecommons.org/licenses/by-nc/4.0/" TargetMode="External" /><Relationship Id="rId10" Type="http://schemas.openxmlformats.org/officeDocument/2006/relationships/slideLayout" Target="../slideLayouts/slideLayout22.xml" /><Relationship Id="rId4" Type="http://schemas.openxmlformats.org/officeDocument/2006/relationships/slideLayout" Target="../slideLayouts/slideLayout16.xml" /><Relationship Id="rId9" Type="http://schemas.openxmlformats.org/officeDocument/2006/relationships/slideLayout" Target="../slideLayouts/slideLayout21.xml" /><Relationship Id="rId14" Type="http://schemas.openxmlformats.org/officeDocument/2006/relationships/image" Target="../media/image1.png" /></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 /><Relationship Id="rId13" Type="http://schemas.openxmlformats.org/officeDocument/2006/relationships/theme" Target="../theme/theme3.xml" /><Relationship Id="rId3" Type="http://schemas.openxmlformats.org/officeDocument/2006/relationships/slideLayout" Target="../slideLayouts/slideLayout27.xml" /><Relationship Id="rId7" Type="http://schemas.openxmlformats.org/officeDocument/2006/relationships/slideLayout" Target="../slideLayouts/slideLayout31.xml" /><Relationship Id="rId12" Type="http://schemas.openxmlformats.org/officeDocument/2006/relationships/slideLayout" Target="../slideLayouts/slideLayout36.xml" /><Relationship Id="rId2" Type="http://schemas.openxmlformats.org/officeDocument/2006/relationships/slideLayout" Target="../slideLayouts/slideLayout26.xml" /><Relationship Id="rId16" Type="http://schemas.openxmlformats.org/officeDocument/2006/relationships/image" Target="../media/image2.png" /><Relationship Id="rId1" Type="http://schemas.openxmlformats.org/officeDocument/2006/relationships/slideLayout" Target="../slideLayouts/slideLayout25.xml" /><Relationship Id="rId6" Type="http://schemas.openxmlformats.org/officeDocument/2006/relationships/slideLayout" Target="../slideLayouts/slideLayout30.xml" /><Relationship Id="rId11" Type="http://schemas.openxmlformats.org/officeDocument/2006/relationships/slideLayout" Target="../slideLayouts/slideLayout35.xml" /><Relationship Id="rId5" Type="http://schemas.openxmlformats.org/officeDocument/2006/relationships/slideLayout" Target="../slideLayouts/slideLayout29.xml" /><Relationship Id="rId15" Type="http://schemas.openxmlformats.org/officeDocument/2006/relationships/hyperlink" Target="http://creativecommons.org/licenses/by-nc/4.0/" TargetMode="External" /><Relationship Id="rId10" Type="http://schemas.openxmlformats.org/officeDocument/2006/relationships/slideLayout" Target="../slideLayouts/slideLayout34.xml" /><Relationship Id="rId4" Type="http://schemas.openxmlformats.org/officeDocument/2006/relationships/slideLayout" Target="../slideLayouts/slideLayout28.xml" /><Relationship Id="rId9" Type="http://schemas.openxmlformats.org/officeDocument/2006/relationships/slideLayout" Target="../slideLayouts/slideLayout33.xml" /><Relationship Id="rId14" Type="http://schemas.openxmlformats.org/officeDocument/2006/relationships/image" Target="../media/image4.png" /></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 /><Relationship Id="rId13" Type="http://schemas.openxmlformats.org/officeDocument/2006/relationships/theme" Target="../theme/theme4.xml" /><Relationship Id="rId3" Type="http://schemas.openxmlformats.org/officeDocument/2006/relationships/slideLayout" Target="../slideLayouts/slideLayout39.xml" /><Relationship Id="rId7" Type="http://schemas.openxmlformats.org/officeDocument/2006/relationships/slideLayout" Target="../slideLayouts/slideLayout43.xml" /><Relationship Id="rId12" Type="http://schemas.openxmlformats.org/officeDocument/2006/relationships/slideLayout" Target="../slideLayouts/slideLayout48.xml" /><Relationship Id="rId2" Type="http://schemas.openxmlformats.org/officeDocument/2006/relationships/slideLayout" Target="../slideLayouts/slideLayout38.xml" /><Relationship Id="rId16" Type="http://schemas.openxmlformats.org/officeDocument/2006/relationships/image" Target="../media/image2.png" /><Relationship Id="rId1" Type="http://schemas.openxmlformats.org/officeDocument/2006/relationships/slideLayout" Target="../slideLayouts/slideLayout37.xml" /><Relationship Id="rId6" Type="http://schemas.openxmlformats.org/officeDocument/2006/relationships/slideLayout" Target="../slideLayouts/slideLayout42.xml" /><Relationship Id="rId11" Type="http://schemas.openxmlformats.org/officeDocument/2006/relationships/slideLayout" Target="../slideLayouts/slideLayout47.xml" /><Relationship Id="rId5" Type="http://schemas.openxmlformats.org/officeDocument/2006/relationships/slideLayout" Target="../slideLayouts/slideLayout41.xml" /><Relationship Id="rId15" Type="http://schemas.openxmlformats.org/officeDocument/2006/relationships/hyperlink" Target="http://creativecommons.org/licenses/by-nc/4.0/" TargetMode="External" /><Relationship Id="rId10" Type="http://schemas.openxmlformats.org/officeDocument/2006/relationships/slideLayout" Target="../slideLayouts/slideLayout46.xml" /><Relationship Id="rId4" Type="http://schemas.openxmlformats.org/officeDocument/2006/relationships/slideLayout" Target="../slideLayouts/slideLayout40.xml" /><Relationship Id="rId9" Type="http://schemas.openxmlformats.org/officeDocument/2006/relationships/slideLayout" Target="../slideLayouts/slideLayout45.xml" /><Relationship Id="rId14" Type="http://schemas.openxmlformats.org/officeDocument/2006/relationships/image" Target="../media/image1.png" /></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 /><Relationship Id="rId13" Type="http://schemas.openxmlformats.org/officeDocument/2006/relationships/theme" Target="../theme/theme5.xml" /><Relationship Id="rId3" Type="http://schemas.openxmlformats.org/officeDocument/2006/relationships/slideLayout" Target="../slideLayouts/slideLayout51.xml" /><Relationship Id="rId7" Type="http://schemas.openxmlformats.org/officeDocument/2006/relationships/slideLayout" Target="../slideLayouts/slideLayout55.xml" /><Relationship Id="rId12" Type="http://schemas.openxmlformats.org/officeDocument/2006/relationships/slideLayout" Target="../slideLayouts/slideLayout60.xml" /><Relationship Id="rId2" Type="http://schemas.openxmlformats.org/officeDocument/2006/relationships/slideLayout" Target="../slideLayouts/slideLayout50.xml" /><Relationship Id="rId1" Type="http://schemas.openxmlformats.org/officeDocument/2006/relationships/slideLayout" Target="../slideLayouts/slideLayout49.xml" /><Relationship Id="rId6" Type="http://schemas.openxmlformats.org/officeDocument/2006/relationships/slideLayout" Target="../slideLayouts/slideLayout54.xml" /><Relationship Id="rId11" Type="http://schemas.openxmlformats.org/officeDocument/2006/relationships/slideLayout" Target="../slideLayouts/slideLayout59.xml" /><Relationship Id="rId5" Type="http://schemas.openxmlformats.org/officeDocument/2006/relationships/slideLayout" Target="../slideLayouts/slideLayout53.xml" /><Relationship Id="rId10" Type="http://schemas.openxmlformats.org/officeDocument/2006/relationships/slideLayout" Target="../slideLayouts/slideLayout58.xml" /><Relationship Id="rId4" Type="http://schemas.openxmlformats.org/officeDocument/2006/relationships/slideLayout" Target="../slideLayouts/slideLayout52.xml" /><Relationship Id="rId9" Type="http://schemas.openxmlformats.org/officeDocument/2006/relationships/slideLayout" Target="../slideLayouts/slideLayout57.xml" /><Relationship Id="rId14" Type="http://schemas.openxmlformats.org/officeDocument/2006/relationships/image" Target="../media/image1.png" /></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 /><Relationship Id="rId13" Type="http://schemas.openxmlformats.org/officeDocument/2006/relationships/theme" Target="../theme/theme6.xml" /><Relationship Id="rId3" Type="http://schemas.openxmlformats.org/officeDocument/2006/relationships/slideLayout" Target="../slideLayouts/slideLayout63.xml" /><Relationship Id="rId7" Type="http://schemas.openxmlformats.org/officeDocument/2006/relationships/slideLayout" Target="../slideLayouts/slideLayout67.xml" /><Relationship Id="rId12" Type="http://schemas.openxmlformats.org/officeDocument/2006/relationships/slideLayout" Target="../slideLayouts/slideLayout72.xml" /><Relationship Id="rId2" Type="http://schemas.openxmlformats.org/officeDocument/2006/relationships/slideLayout" Target="../slideLayouts/slideLayout62.xml" /><Relationship Id="rId16" Type="http://schemas.openxmlformats.org/officeDocument/2006/relationships/image" Target="../media/image2.png" /><Relationship Id="rId1" Type="http://schemas.openxmlformats.org/officeDocument/2006/relationships/slideLayout" Target="../slideLayouts/slideLayout61.xml" /><Relationship Id="rId6" Type="http://schemas.openxmlformats.org/officeDocument/2006/relationships/slideLayout" Target="../slideLayouts/slideLayout66.xml" /><Relationship Id="rId11" Type="http://schemas.openxmlformats.org/officeDocument/2006/relationships/slideLayout" Target="../slideLayouts/slideLayout71.xml" /><Relationship Id="rId5" Type="http://schemas.openxmlformats.org/officeDocument/2006/relationships/slideLayout" Target="../slideLayouts/slideLayout65.xml" /><Relationship Id="rId15" Type="http://schemas.openxmlformats.org/officeDocument/2006/relationships/hyperlink" Target="http://creativecommons.org/licenses/by-nc/4.0/" TargetMode="External" /><Relationship Id="rId10" Type="http://schemas.openxmlformats.org/officeDocument/2006/relationships/slideLayout" Target="../slideLayouts/slideLayout70.xml" /><Relationship Id="rId4" Type="http://schemas.openxmlformats.org/officeDocument/2006/relationships/slideLayout" Target="../slideLayouts/slideLayout64.xml" /><Relationship Id="rId9" Type="http://schemas.openxmlformats.org/officeDocument/2006/relationships/slideLayout" Target="../slideLayouts/slideLayout69.xml" /><Relationship Id="rId14" Type="http://schemas.openxmlformats.org/officeDocument/2006/relationships/image" Target="../media/image1.png" /></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 /><Relationship Id="rId13" Type="http://schemas.openxmlformats.org/officeDocument/2006/relationships/theme" Target="../theme/theme7.xml" /><Relationship Id="rId3" Type="http://schemas.openxmlformats.org/officeDocument/2006/relationships/slideLayout" Target="../slideLayouts/slideLayout75.xml" /><Relationship Id="rId7" Type="http://schemas.openxmlformats.org/officeDocument/2006/relationships/slideLayout" Target="../slideLayouts/slideLayout79.xml" /><Relationship Id="rId12" Type="http://schemas.openxmlformats.org/officeDocument/2006/relationships/slideLayout" Target="../slideLayouts/slideLayout84.xml" /><Relationship Id="rId2" Type="http://schemas.openxmlformats.org/officeDocument/2006/relationships/slideLayout" Target="../slideLayouts/slideLayout74.xml" /><Relationship Id="rId16" Type="http://schemas.openxmlformats.org/officeDocument/2006/relationships/image" Target="../media/image2.png" /><Relationship Id="rId1" Type="http://schemas.openxmlformats.org/officeDocument/2006/relationships/slideLayout" Target="../slideLayouts/slideLayout73.xml" /><Relationship Id="rId6" Type="http://schemas.openxmlformats.org/officeDocument/2006/relationships/slideLayout" Target="../slideLayouts/slideLayout78.xml" /><Relationship Id="rId11" Type="http://schemas.openxmlformats.org/officeDocument/2006/relationships/slideLayout" Target="../slideLayouts/slideLayout83.xml" /><Relationship Id="rId5" Type="http://schemas.openxmlformats.org/officeDocument/2006/relationships/slideLayout" Target="../slideLayouts/slideLayout77.xml" /><Relationship Id="rId15" Type="http://schemas.openxmlformats.org/officeDocument/2006/relationships/hyperlink" Target="http://creativecommons.org/licenses/by-nc/4.0/" TargetMode="External" /><Relationship Id="rId10" Type="http://schemas.openxmlformats.org/officeDocument/2006/relationships/slideLayout" Target="../slideLayouts/slideLayout82.xml" /><Relationship Id="rId4" Type="http://schemas.openxmlformats.org/officeDocument/2006/relationships/slideLayout" Target="../slideLayouts/slideLayout76.xml" /><Relationship Id="rId9" Type="http://schemas.openxmlformats.org/officeDocument/2006/relationships/slideLayout" Target="../slideLayouts/slideLayout81.xml" /><Relationship Id="rId14" Type="http://schemas.openxmlformats.org/officeDocument/2006/relationships/image" Target="../media/image1.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pic>
        <p:nvPicPr>
          <p:cNvPr id="6" name="Google Shape;6;p1" descr="footer.png"/>
          <p:cNvPicPr preferRelativeResize="0"/>
          <p:nvPr/>
        </p:nvPicPr>
        <p:blipFill rotWithShape="1">
          <a:blip r:embed="rId14">
            <a:alphaModFix/>
          </a:blip>
          <a:srcRect/>
          <a:stretch/>
        </p:blipFill>
        <p:spPr>
          <a:xfrm>
            <a:off x="0" y="0"/>
            <a:ext cx="9144000" cy="5143500"/>
          </a:xfrm>
          <a:prstGeom prst="rect">
            <a:avLst/>
          </a:prstGeom>
          <a:noFill/>
          <a:ln>
            <a:noFill/>
          </a:ln>
        </p:spPr>
      </p:pic>
      <p:sp>
        <p:nvSpPr>
          <p:cNvPr id="7" name="Google Shape;7;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CAF50"/>
              </a:buClr>
              <a:buSzPts val="3600"/>
              <a:buFont typeface="Roboto"/>
              <a:buNone/>
              <a:defRPr sz="3600" b="1">
                <a:solidFill>
                  <a:srgbClr val="4CAF50"/>
                </a:solidFill>
                <a:latin typeface="Roboto"/>
                <a:ea typeface="Roboto"/>
                <a:cs typeface="Roboto"/>
                <a:sym typeface="Robot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8" name="Google Shape;8;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81000">
              <a:lnSpc>
                <a:spcPct val="150000"/>
              </a:lnSpc>
              <a:spcBef>
                <a:spcPts val="0"/>
              </a:spcBef>
              <a:spcAft>
                <a:spcPts val="0"/>
              </a:spcAft>
              <a:buClr>
                <a:srgbClr val="424242"/>
              </a:buClr>
              <a:buSzPts val="2400"/>
              <a:buFont typeface="Roboto"/>
              <a:buChar char="●"/>
              <a:defRPr sz="2400">
                <a:solidFill>
                  <a:srgbClr val="424242"/>
                </a:solidFill>
                <a:latin typeface="Roboto"/>
                <a:ea typeface="Roboto"/>
                <a:cs typeface="Roboto"/>
                <a:sym typeface="Roboto"/>
              </a:defRPr>
            </a:lvl1pPr>
            <a:lvl2pPr marL="914400" lvl="1" indent="-342900">
              <a:lnSpc>
                <a:spcPct val="150000"/>
              </a:lnSpc>
              <a:spcBef>
                <a:spcPts val="0"/>
              </a:spcBef>
              <a:spcAft>
                <a:spcPts val="0"/>
              </a:spcAft>
              <a:buClr>
                <a:srgbClr val="424242"/>
              </a:buClr>
              <a:buSzPts val="1800"/>
              <a:buFont typeface="Roboto"/>
              <a:buChar char="○"/>
              <a:defRPr sz="1800">
                <a:solidFill>
                  <a:srgbClr val="424242"/>
                </a:solidFill>
                <a:latin typeface="Roboto"/>
                <a:ea typeface="Roboto"/>
                <a:cs typeface="Roboto"/>
                <a:sym typeface="Roboto"/>
              </a:defRPr>
            </a:lvl2pPr>
            <a:lvl3pPr marL="1371600" lvl="2" indent="-317500">
              <a:lnSpc>
                <a:spcPct val="150000"/>
              </a:lnSpc>
              <a:spcBef>
                <a:spcPts val="0"/>
              </a:spcBef>
              <a:spcAft>
                <a:spcPts val="0"/>
              </a:spcAft>
              <a:buClr>
                <a:srgbClr val="424242"/>
              </a:buClr>
              <a:buSzPts val="1400"/>
              <a:buFont typeface="Roboto"/>
              <a:buChar char="■"/>
              <a:defRPr>
                <a:solidFill>
                  <a:srgbClr val="424242"/>
                </a:solidFill>
                <a:latin typeface="Roboto"/>
                <a:ea typeface="Roboto"/>
                <a:cs typeface="Roboto"/>
                <a:sym typeface="Roboto"/>
              </a:defRPr>
            </a:lvl3pPr>
            <a:lvl4pPr marL="1828800" lvl="3" indent="-317500">
              <a:lnSpc>
                <a:spcPct val="115000"/>
              </a:lnSpc>
              <a:spcBef>
                <a:spcPts val="0"/>
              </a:spcBef>
              <a:spcAft>
                <a:spcPts val="0"/>
              </a:spcAft>
              <a:buClr>
                <a:srgbClr val="424242"/>
              </a:buClr>
              <a:buSzPts val="1400"/>
              <a:buFont typeface="Roboto"/>
              <a:buChar char="●"/>
              <a:defRPr>
                <a:solidFill>
                  <a:srgbClr val="424242"/>
                </a:solidFill>
                <a:latin typeface="Roboto"/>
                <a:ea typeface="Roboto"/>
                <a:cs typeface="Roboto"/>
                <a:sym typeface="Roboto"/>
              </a:defRPr>
            </a:lvl4pPr>
            <a:lvl5pPr marL="2286000" lvl="4" indent="-317500">
              <a:lnSpc>
                <a:spcPct val="115000"/>
              </a:lnSpc>
              <a:spcBef>
                <a:spcPts val="1600"/>
              </a:spcBef>
              <a:spcAft>
                <a:spcPts val="0"/>
              </a:spcAft>
              <a:buClr>
                <a:srgbClr val="424242"/>
              </a:buClr>
              <a:buSzPts val="1400"/>
              <a:buFont typeface="Roboto"/>
              <a:buChar char="○"/>
              <a:defRPr>
                <a:solidFill>
                  <a:srgbClr val="424242"/>
                </a:solidFill>
                <a:latin typeface="Roboto"/>
                <a:ea typeface="Roboto"/>
                <a:cs typeface="Roboto"/>
                <a:sym typeface="Roboto"/>
              </a:defRPr>
            </a:lvl5pPr>
            <a:lvl6pPr marL="2743200" lvl="5" indent="-317500">
              <a:lnSpc>
                <a:spcPct val="115000"/>
              </a:lnSpc>
              <a:spcBef>
                <a:spcPts val="1600"/>
              </a:spcBef>
              <a:spcAft>
                <a:spcPts val="0"/>
              </a:spcAft>
              <a:buClr>
                <a:srgbClr val="424242"/>
              </a:buClr>
              <a:buSzPts val="1400"/>
              <a:buFont typeface="Roboto"/>
              <a:buChar char="■"/>
              <a:defRPr>
                <a:solidFill>
                  <a:srgbClr val="424242"/>
                </a:solidFill>
                <a:latin typeface="Roboto"/>
                <a:ea typeface="Roboto"/>
                <a:cs typeface="Roboto"/>
                <a:sym typeface="Roboto"/>
              </a:defRPr>
            </a:lvl6pPr>
            <a:lvl7pPr marL="3200400" lvl="6" indent="-317500">
              <a:lnSpc>
                <a:spcPct val="115000"/>
              </a:lnSpc>
              <a:spcBef>
                <a:spcPts val="1600"/>
              </a:spcBef>
              <a:spcAft>
                <a:spcPts val="0"/>
              </a:spcAft>
              <a:buClr>
                <a:srgbClr val="424242"/>
              </a:buClr>
              <a:buSzPts val="1400"/>
              <a:buFont typeface="Roboto"/>
              <a:buChar char="●"/>
              <a:defRPr>
                <a:solidFill>
                  <a:srgbClr val="424242"/>
                </a:solidFill>
                <a:latin typeface="Roboto"/>
                <a:ea typeface="Roboto"/>
                <a:cs typeface="Roboto"/>
                <a:sym typeface="Roboto"/>
              </a:defRPr>
            </a:lvl7pPr>
            <a:lvl8pPr marL="3657600" lvl="7" indent="-317500">
              <a:lnSpc>
                <a:spcPct val="115000"/>
              </a:lnSpc>
              <a:spcBef>
                <a:spcPts val="1600"/>
              </a:spcBef>
              <a:spcAft>
                <a:spcPts val="0"/>
              </a:spcAft>
              <a:buClr>
                <a:srgbClr val="424242"/>
              </a:buClr>
              <a:buSzPts val="1400"/>
              <a:buFont typeface="Roboto"/>
              <a:buChar char="○"/>
              <a:defRPr>
                <a:solidFill>
                  <a:srgbClr val="424242"/>
                </a:solidFill>
                <a:latin typeface="Roboto"/>
                <a:ea typeface="Roboto"/>
                <a:cs typeface="Roboto"/>
                <a:sym typeface="Roboto"/>
              </a:defRPr>
            </a:lvl8pPr>
            <a:lvl9pPr marL="4114800" lvl="8" indent="-317500">
              <a:lnSpc>
                <a:spcPct val="115000"/>
              </a:lnSpc>
              <a:spcBef>
                <a:spcPts val="1600"/>
              </a:spcBef>
              <a:spcAft>
                <a:spcPts val="1600"/>
              </a:spcAft>
              <a:buClr>
                <a:srgbClr val="424242"/>
              </a:buClr>
              <a:buSzPts val="1400"/>
              <a:buFont typeface="Roboto"/>
              <a:buChar char="■"/>
              <a:defRPr>
                <a:solidFill>
                  <a:srgbClr val="424242"/>
                </a:solidFill>
                <a:latin typeface="Roboto"/>
                <a:ea typeface="Roboto"/>
                <a:cs typeface="Roboto"/>
                <a:sym typeface="Roboto"/>
              </a:defRPr>
            </a:lvl9pPr>
          </a:lstStyle>
          <a:p>
            <a:endParaRPr/>
          </a:p>
        </p:txBody>
      </p:sp>
      <p:sp>
        <p:nvSpPr>
          <p:cNvPr id="9" name="Google Shape;9;p1"/>
          <p:cNvSpPr txBox="1">
            <a:spLocks noGrp="1"/>
          </p:cNvSpPr>
          <p:nvPr>
            <p:ph type="sldNum" idx="12"/>
          </p:nvPr>
        </p:nvSpPr>
        <p:spPr>
          <a:xfrm>
            <a:off x="8472458" y="47394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0" name="Google Shape;10;p1"/>
          <p:cNvSpPr txBox="1"/>
          <p:nvPr/>
        </p:nvSpPr>
        <p:spPr>
          <a:xfrm>
            <a:off x="9303675" y="2108450"/>
            <a:ext cx="5446200" cy="63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 name="Google Shape;11;p1"/>
          <p:cNvSpPr txBox="1"/>
          <p:nvPr/>
        </p:nvSpPr>
        <p:spPr>
          <a:xfrm>
            <a:off x="2381675" y="4725075"/>
            <a:ext cx="2158500" cy="22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Developer Fundamentals</a:t>
            </a:r>
            <a:endParaRPr sz="1000">
              <a:solidFill>
                <a:srgbClr val="757575"/>
              </a:solidFill>
              <a:latin typeface="Roboto"/>
              <a:ea typeface="Roboto"/>
              <a:cs typeface="Roboto"/>
              <a:sym typeface="Roboto"/>
            </a:endParaRPr>
          </a:p>
        </p:txBody>
      </p:sp>
      <p:sp>
        <p:nvSpPr>
          <p:cNvPr id="12" name="Google Shape;12;p1"/>
          <p:cNvSpPr txBox="1"/>
          <p:nvPr/>
        </p:nvSpPr>
        <p:spPr>
          <a:xfrm>
            <a:off x="5694725" y="4626375"/>
            <a:ext cx="2158500" cy="51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i="1">
                <a:solidFill>
                  <a:srgbClr val="666666"/>
                </a:solidFill>
                <a:latin typeface="Roboto"/>
                <a:ea typeface="Roboto"/>
                <a:cs typeface="Roboto"/>
                <a:sym typeface="Roboto"/>
              </a:rPr>
              <a:t>This work is licensed under a </a:t>
            </a:r>
            <a:r>
              <a:rPr lang="en" sz="900" i="1" u="sng">
                <a:solidFill>
                  <a:srgbClr val="666666"/>
                </a:solidFill>
                <a:latin typeface="Roboto"/>
                <a:ea typeface="Roboto"/>
                <a:cs typeface="Roboto"/>
                <a:sym typeface="Roboto"/>
                <a:hlinkClick r:id="rId15"/>
              </a:rPr>
              <a:t>Creative Commons Attribution-NonCommercial 4.0 International License</a:t>
            </a:r>
            <a:endParaRPr sz="900" i="1">
              <a:solidFill>
                <a:srgbClr val="666666"/>
              </a:solidFill>
              <a:latin typeface="Roboto"/>
              <a:ea typeface="Roboto"/>
              <a:cs typeface="Roboto"/>
              <a:sym typeface="Roboto"/>
            </a:endParaRPr>
          </a:p>
        </p:txBody>
      </p:sp>
      <p:pic>
        <p:nvPicPr>
          <p:cNvPr id="13" name="Google Shape;13;p1"/>
          <p:cNvPicPr preferRelativeResize="0"/>
          <p:nvPr/>
        </p:nvPicPr>
        <p:blipFill>
          <a:blip r:embed="rId16">
            <a:alphaModFix/>
          </a:blip>
          <a:stretch>
            <a:fillRect/>
          </a:stretch>
        </p:blipFill>
        <p:spPr>
          <a:xfrm>
            <a:off x="7814575" y="4777363"/>
            <a:ext cx="908100" cy="317725"/>
          </a:xfrm>
          <a:prstGeom prst="rect">
            <a:avLst/>
          </a:prstGeom>
          <a:noFill/>
          <a:ln>
            <a:noFill/>
          </a:ln>
        </p:spPr>
      </p:pic>
      <p:sp>
        <p:nvSpPr>
          <p:cNvPr id="14" name="Google Shape;14;p1"/>
          <p:cNvSpPr txBox="1"/>
          <p:nvPr/>
        </p:nvSpPr>
        <p:spPr>
          <a:xfrm>
            <a:off x="4421125" y="4725075"/>
            <a:ext cx="1150800" cy="31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Permissions</a:t>
            </a:r>
            <a:endParaRPr sz="1000">
              <a:solidFill>
                <a:srgbClr val="757575"/>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71"/>
        <p:cNvGrpSpPr/>
        <p:nvPr/>
      </p:nvGrpSpPr>
      <p:grpSpPr>
        <a:xfrm>
          <a:off x="0" y="0"/>
          <a:ext cx="0" cy="0"/>
          <a:chOff x="0" y="0"/>
          <a:chExt cx="0" cy="0"/>
        </a:xfrm>
      </p:grpSpPr>
      <p:pic>
        <p:nvPicPr>
          <p:cNvPr id="72" name="Google Shape;72;p14" descr="footer.png"/>
          <p:cNvPicPr preferRelativeResize="0"/>
          <p:nvPr/>
        </p:nvPicPr>
        <p:blipFill rotWithShape="1">
          <a:blip r:embed="rId14">
            <a:alphaModFix/>
          </a:blip>
          <a:srcRect/>
          <a:stretch/>
        </p:blipFill>
        <p:spPr>
          <a:xfrm>
            <a:off x="0" y="0"/>
            <a:ext cx="9144000" cy="5143500"/>
          </a:xfrm>
          <a:prstGeom prst="rect">
            <a:avLst/>
          </a:prstGeom>
          <a:noFill/>
          <a:ln>
            <a:noFill/>
          </a:ln>
        </p:spPr>
      </p:pic>
      <p:sp>
        <p:nvSpPr>
          <p:cNvPr id="73" name="Google Shape;73;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CAF50"/>
              </a:buClr>
              <a:buSzPts val="3600"/>
              <a:buFont typeface="Roboto"/>
              <a:buNone/>
              <a:defRPr sz="3600" b="1">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4" name="Google Shape;74;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81000" rtl="0">
              <a:lnSpc>
                <a:spcPct val="150000"/>
              </a:lnSpc>
              <a:spcBef>
                <a:spcPts val="0"/>
              </a:spcBef>
              <a:spcAft>
                <a:spcPts val="0"/>
              </a:spcAft>
              <a:buClr>
                <a:srgbClr val="424242"/>
              </a:buClr>
              <a:buSzPts val="2400"/>
              <a:buFont typeface="Roboto"/>
              <a:buChar char="●"/>
              <a:defRPr sz="2400">
                <a:solidFill>
                  <a:srgbClr val="424242"/>
                </a:solidFill>
                <a:latin typeface="Roboto"/>
                <a:ea typeface="Roboto"/>
                <a:cs typeface="Roboto"/>
                <a:sym typeface="Roboto"/>
              </a:defRPr>
            </a:lvl1pPr>
            <a:lvl2pPr marL="914400" lvl="1" indent="-342900" rtl="0">
              <a:lnSpc>
                <a:spcPct val="150000"/>
              </a:lnSpc>
              <a:spcBef>
                <a:spcPts val="0"/>
              </a:spcBef>
              <a:spcAft>
                <a:spcPts val="0"/>
              </a:spcAft>
              <a:buClr>
                <a:srgbClr val="424242"/>
              </a:buClr>
              <a:buSzPts val="1800"/>
              <a:buFont typeface="Roboto"/>
              <a:buChar char="○"/>
              <a:defRPr sz="1800">
                <a:solidFill>
                  <a:srgbClr val="424242"/>
                </a:solidFill>
                <a:latin typeface="Roboto"/>
                <a:ea typeface="Roboto"/>
                <a:cs typeface="Roboto"/>
                <a:sym typeface="Roboto"/>
              </a:defRPr>
            </a:lvl2pPr>
            <a:lvl3pPr marL="1371600" lvl="2" indent="-317500" rtl="0">
              <a:lnSpc>
                <a:spcPct val="150000"/>
              </a:lnSpc>
              <a:spcBef>
                <a:spcPts val="0"/>
              </a:spcBef>
              <a:spcAft>
                <a:spcPts val="0"/>
              </a:spcAft>
              <a:buClr>
                <a:srgbClr val="424242"/>
              </a:buClr>
              <a:buSzPts val="1400"/>
              <a:buFont typeface="Roboto"/>
              <a:buChar char="■"/>
              <a:defRPr>
                <a:solidFill>
                  <a:srgbClr val="424242"/>
                </a:solidFill>
                <a:latin typeface="Roboto"/>
                <a:ea typeface="Roboto"/>
                <a:cs typeface="Roboto"/>
                <a:sym typeface="Roboto"/>
              </a:defRPr>
            </a:lvl3pPr>
            <a:lvl4pPr marL="1828800" lvl="3" indent="-317500" rtl="0">
              <a:lnSpc>
                <a:spcPct val="115000"/>
              </a:lnSpc>
              <a:spcBef>
                <a:spcPts val="0"/>
              </a:spcBef>
              <a:spcAft>
                <a:spcPts val="0"/>
              </a:spcAft>
              <a:buClr>
                <a:srgbClr val="424242"/>
              </a:buClr>
              <a:buSzPts val="1400"/>
              <a:buFont typeface="Roboto"/>
              <a:buChar char="●"/>
              <a:defRPr>
                <a:solidFill>
                  <a:srgbClr val="424242"/>
                </a:solidFill>
                <a:latin typeface="Roboto"/>
                <a:ea typeface="Roboto"/>
                <a:cs typeface="Roboto"/>
                <a:sym typeface="Roboto"/>
              </a:defRPr>
            </a:lvl4pPr>
            <a:lvl5pPr marL="2286000" lvl="4" indent="-317500" rtl="0">
              <a:lnSpc>
                <a:spcPct val="115000"/>
              </a:lnSpc>
              <a:spcBef>
                <a:spcPts val="1600"/>
              </a:spcBef>
              <a:spcAft>
                <a:spcPts val="0"/>
              </a:spcAft>
              <a:buClr>
                <a:srgbClr val="424242"/>
              </a:buClr>
              <a:buSzPts val="1400"/>
              <a:buFont typeface="Roboto"/>
              <a:buChar char="○"/>
              <a:defRPr>
                <a:solidFill>
                  <a:srgbClr val="424242"/>
                </a:solidFill>
                <a:latin typeface="Roboto"/>
                <a:ea typeface="Roboto"/>
                <a:cs typeface="Roboto"/>
                <a:sym typeface="Roboto"/>
              </a:defRPr>
            </a:lvl5pPr>
            <a:lvl6pPr marL="2743200" lvl="5" indent="-317500" rtl="0">
              <a:lnSpc>
                <a:spcPct val="115000"/>
              </a:lnSpc>
              <a:spcBef>
                <a:spcPts val="1600"/>
              </a:spcBef>
              <a:spcAft>
                <a:spcPts val="0"/>
              </a:spcAft>
              <a:buClr>
                <a:srgbClr val="424242"/>
              </a:buClr>
              <a:buSzPts val="1400"/>
              <a:buFont typeface="Roboto"/>
              <a:buChar char="■"/>
              <a:defRPr>
                <a:solidFill>
                  <a:srgbClr val="424242"/>
                </a:solidFill>
                <a:latin typeface="Roboto"/>
                <a:ea typeface="Roboto"/>
                <a:cs typeface="Roboto"/>
                <a:sym typeface="Roboto"/>
              </a:defRPr>
            </a:lvl6pPr>
            <a:lvl7pPr marL="3200400" lvl="6" indent="-317500" rtl="0">
              <a:lnSpc>
                <a:spcPct val="115000"/>
              </a:lnSpc>
              <a:spcBef>
                <a:spcPts val="1600"/>
              </a:spcBef>
              <a:spcAft>
                <a:spcPts val="0"/>
              </a:spcAft>
              <a:buClr>
                <a:srgbClr val="424242"/>
              </a:buClr>
              <a:buSzPts val="1400"/>
              <a:buFont typeface="Roboto"/>
              <a:buChar char="●"/>
              <a:defRPr>
                <a:solidFill>
                  <a:srgbClr val="424242"/>
                </a:solidFill>
                <a:latin typeface="Roboto"/>
                <a:ea typeface="Roboto"/>
                <a:cs typeface="Roboto"/>
                <a:sym typeface="Roboto"/>
              </a:defRPr>
            </a:lvl7pPr>
            <a:lvl8pPr marL="3657600" lvl="7" indent="-317500" rtl="0">
              <a:lnSpc>
                <a:spcPct val="115000"/>
              </a:lnSpc>
              <a:spcBef>
                <a:spcPts val="1600"/>
              </a:spcBef>
              <a:spcAft>
                <a:spcPts val="0"/>
              </a:spcAft>
              <a:buClr>
                <a:srgbClr val="424242"/>
              </a:buClr>
              <a:buSzPts val="1400"/>
              <a:buFont typeface="Roboto"/>
              <a:buChar char="○"/>
              <a:defRPr>
                <a:solidFill>
                  <a:srgbClr val="424242"/>
                </a:solidFill>
                <a:latin typeface="Roboto"/>
                <a:ea typeface="Roboto"/>
                <a:cs typeface="Roboto"/>
                <a:sym typeface="Roboto"/>
              </a:defRPr>
            </a:lvl8pPr>
            <a:lvl9pPr marL="4114800" lvl="8" indent="-317500" rtl="0">
              <a:lnSpc>
                <a:spcPct val="115000"/>
              </a:lnSpc>
              <a:spcBef>
                <a:spcPts val="1600"/>
              </a:spcBef>
              <a:spcAft>
                <a:spcPts val="1600"/>
              </a:spcAft>
              <a:buClr>
                <a:srgbClr val="424242"/>
              </a:buClr>
              <a:buSzPts val="1400"/>
              <a:buFont typeface="Roboto"/>
              <a:buChar char="■"/>
              <a:defRPr>
                <a:solidFill>
                  <a:srgbClr val="424242"/>
                </a:solidFill>
                <a:latin typeface="Roboto"/>
                <a:ea typeface="Roboto"/>
                <a:cs typeface="Roboto"/>
                <a:sym typeface="Roboto"/>
              </a:defRPr>
            </a:lvl9pPr>
          </a:lstStyle>
          <a:p>
            <a:endParaRPr/>
          </a:p>
        </p:txBody>
      </p:sp>
      <p:sp>
        <p:nvSpPr>
          <p:cNvPr id="75" name="Google Shape;75;p14"/>
          <p:cNvSpPr txBox="1">
            <a:spLocks noGrp="1"/>
          </p:cNvSpPr>
          <p:nvPr>
            <p:ph type="sldNum" idx="12"/>
          </p:nvPr>
        </p:nvSpPr>
        <p:spPr>
          <a:xfrm>
            <a:off x="8472458" y="47394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76" name="Google Shape;76;p14"/>
          <p:cNvSpPr txBox="1"/>
          <p:nvPr/>
        </p:nvSpPr>
        <p:spPr>
          <a:xfrm>
            <a:off x="9303675" y="2108450"/>
            <a:ext cx="5446200" cy="63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7" name="Google Shape;77;p14"/>
          <p:cNvSpPr txBox="1"/>
          <p:nvPr/>
        </p:nvSpPr>
        <p:spPr>
          <a:xfrm>
            <a:off x="2381682" y="4739825"/>
            <a:ext cx="2132700" cy="22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Developer Fundamentals  </a:t>
            </a:r>
            <a:endParaRPr sz="1000">
              <a:solidFill>
                <a:srgbClr val="757575"/>
              </a:solidFill>
              <a:latin typeface="Roboto"/>
              <a:ea typeface="Roboto"/>
              <a:cs typeface="Roboto"/>
              <a:sym typeface="Roboto"/>
            </a:endParaRPr>
          </a:p>
        </p:txBody>
      </p:sp>
      <p:sp>
        <p:nvSpPr>
          <p:cNvPr id="78" name="Google Shape;78;p14"/>
          <p:cNvSpPr txBox="1"/>
          <p:nvPr/>
        </p:nvSpPr>
        <p:spPr>
          <a:xfrm>
            <a:off x="5610875" y="4618725"/>
            <a:ext cx="2158500" cy="51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i="1">
                <a:solidFill>
                  <a:srgbClr val="666666"/>
                </a:solidFill>
                <a:latin typeface="Roboto"/>
                <a:ea typeface="Roboto"/>
                <a:cs typeface="Roboto"/>
                <a:sym typeface="Roboto"/>
              </a:rPr>
              <a:t>This work is licensed under a </a:t>
            </a:r>
            <a:r>
              <a:rPr lang="en" sz="900" i="1" u="sng">
                <a:solidFill>
                  <a:srgbClr val="666666"/>
                </a:solidFill>
                <a:latin typeface="Roboto"/>
                <a:ea typeface="Roboto"/>
                <a:cs typeface="Roboto"/>
                <a:sym typeface="Roboto"/>
                <a:hlinkClick r:id="rId15"/>
              </a:rPr>
              <a:t>Creative Commons Attribution-NonCommercial 4.0 International License</a:t>
            </a:r>
            <a:endParaRPr sz="900" i="1">
              <a:solidFill>
                <a:srgbClr val="666666"/>
              </a:solidFill>
              <a:latin typeface="Roboto"/>
              <a:ea typeface="Roboto"/>
              <a:cs typeface="Roboto"/>
              <a:sym typeface="Roboto"/>
            </a:endParaRPr>
          </a:p>
        </p:txBody>
      </p:sp>
      <p:pic>
        <p:nvPicPr>
          <p:cNvPr id="79" name="Google Shape;79;p14"/>
          <p:cNvPicPr preferRelativeResize="0"/>
          <p:nvPr/>
        </p:nvPicPr>
        <p:blipFill>
          <a:blip r:embed="rId16">
            <a:alphaModFix/>
          </a:blip>
          <a:stretch>
            <a:fillRect/>
          </a:stretch>
        </p:blipFill>
        <p:spPr>
          <a:xfrm>
            <a:off x="7860175" y="4777350"/>
            <a:ext cx="908100" cy="317725"/>
          </a:xfrm>
          <a:prstGeom prst="rect">
            <a:avLst/>
          </a:prstGeom>
          <a:noFill/>
          <a:ln>
            <a:noFill/>
          </a:ln>
        </p:spPr>
      </p:pic>
      <p:sp>
        <p:nvSpPr>
          <p:cNvPr id="80" name="Google Shape;80;p14"/>
          <p:cNvSpPr txBox="1"/>
          <p:nvPr/>
        </p:nvSpPr>
        <p:spPr>
          <a:xfrm>
            <a:off x="4407225" y="4663950"/>
            <a:ext cx="1150800"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Prepare and publish your app</a:t>
            </a:r>
            <a:endParaRPr sz="1000">
              <a:solidFill>
                <a:srgbClr val="757575"/>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138"/>
        <p:cNvGrpSpPr/>
        <p:nvPr/>
      </p:nvGrpSpPr>
      <p:grpSpPr>
        <a:xfrm>
          <a:off x="0" y="0"/>
          <a:ext cx="0" cy="0"/>
          <a:chOff x="0" y="0"/>
          <a:chExt cx="0" cy="0"/>
        </a:xfrm>
      </p:grpSpPr>
      <p:pic>
        <p:nvPicPr>
          <p:cNvPr id="139" name="Google Shape;139;p27" descr="footer.png"/>
          <p:cNvPicPr preferRelativeResize="0"/>
          <p:nvPr/>
        </p:nvPicPr>
        <p:blipFill rotWithShape="1">
          <a:blip r:embed="rId14">
            <a:alphaModFix/>
          </a:blip>
          <a:srcRect/>
          <a:stretch/>
        </p:blipFill>
        <p:spPr>
          <a:xfrm>
            <a:off x="0" y="0"/>
            <a:ext cx="9144000" cy="5143500"/>
          </a:xfrm>
          <a:prstGeom prst="rect">
            <a:avLst/>
          </a:prstGeom>
          <a:noFill/>
          <a:ln>
            <a:noFill/>
          </a:ln>
        </p:spPr>
      </p:pic>
      <p:sp>
        <p:nvSpPr>
          <p:cNvPr id="140" name="Google Shape;140;p2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CAF50"/>
              </a:buClr>
              <a:buSzPts val="3600"/>
              <a:buFont typeface="Roboto"/>
              <a:buNone/>
              <a:defRPr sz="3600" b="1">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141" name="Google Shape;141;p2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81000" rtl="0">
              <a:lnSpc>
                <a:spcPct val="150000"/>
              </a:lnSpc>
              <a:spcBef>
                <a:spcPts val="0"/>
              </a:spcBef>
              <a:spcAft>
                <a:spcPts val="0"/>
              </a:spcAft>
              <a:buClr>
                <a:srgbClr val="424242"/>
              </a:buClr>
              <a:buSzPts val="2400"/>
              <a:buFont typeface="Roboto"/>
              <a:buChar char="●"/>
              <a:defRPr sz="2400">
                <a:solidFill>
                  <a:srgbClr val="424242"/>
                </a:solidFill>
                <a:latin typeface="Roboto"/>
                <a:ea typeface="Roboto"/>
                <a:cs typeface="Roboto"/>
                <a:sym typeface="Roboto"/>
              </a:defRPr>
            </a:lvl1pPr>
            <a:lvl2pPr marL="914400" lvl="1" indent="-342900" rtl="0">
              <a:lnSpc>
                <a:spcPct val="150000"/>
              </a:lnSpc>
              <a:spcBef>
                <a:spcPts val="0"/>
              </a:spcBef>
              <a:spcAft>
                <a:spcPts val="0"/>
              </a:spcAft>
              <a:buClr>
                <a:srgbClr val="424242"/>
              </a:buClr>
              <a:buSzPts val="1800"/>
              <a:buFont typeface="Roboto"/>
              <a:buChar char="○"/>
              <a:defRPr sz="1800">
                <a:solidFill>
                  <a:srgbClr val="424242"/>
                </a:solidFill>
                <a:latin typeface="Roboto"/>
                <a:ea typeface="Roboto"/>
                <a:cs typeface="Roboto"/>
                <a:sym typeface="Roboto"/>
              </a:defRPr>
            </a:lvl2pPr>
            <a:lvl3pPr marL="1371600" lvl="2" indent="-317500" rtl="0">
              <a:lnSpc>
                <a:spcPct val="150000"/>
              </a:lnSpc>
              <a:spcBef>
                <a:spcPts val="0"/>
              </a:spcBef>
              <a:spcAft>
                <a:spcPts val="0"/>
              </a:spcAft>
              <a:buClr>
                <a:srgbClr val="424242"/>
              </a:buClr>
              <a:buSzPts val="1400"/>
              <a:buFont typeface="Roboto"/>
              <a:buChar char="■"/>
              <a:defRPr>
                <a:solidFill>
                  <a:srgbClr val="424242"/>
                </a:solidFill>
                <a:latin typeface="Roboto"/>
                <a:ea typeface="Roboto"/>
                <a:cs typeface="Roboto"/>
                <a:sym typeface="Roboto"/>
              </a:defRPr>
            </a:lvl3pPr>
            <a:lvl4pPr marL="1828800" lvl="3" indent="-317500" rtl="0">
              <a:lnSpc>
                <a:spcPct val="115000"/>
              </a:lnSpc>
              <a:spcBef>
                <a:spcPts val="0"/>
              </a:spcBef>
              <a:spcAft>
                <a:spcPts val="0"/>
              </a:spcAft>
              <a:buClr>
                <a:srgbClr val="424242"/>
              </a:buClr>
              <a:buSzPts val="1400"/>
              <a:buFont typeface="Roboto"/>
              <a:buChar char="●"/>
              <a:defRPr>
                <a:solidFill>
                  <a:srgbClr val="424242"/>
                </a:solidFill>
                <a:latin typeface="Roboto"/>
                <a:ea typeface="Roboto"/>
                <a:cs typeface="Roboto"/>
                <a:sym typeface="Roboto"/>
              </a:defRPr>
            </a:lvl4pPr>
            <a:lvl5pPr marL="2286000" lvl="4" indent="-317500" rtl="0">
              <a:lnSpc>
                <a:spcPct val="115000"/>
              </a:lnSpc>
              <a:spcBef>
                <a:spcPts val="1600"/>
              </a:spcBef>
              <a:spcAft>
                <a:spcPts val="0"/>
              </a:spcAft>
              <a:buClr>
                <a:srgbClr val="424242"/>
              </a:buClr>
              <a:buSzPts val="1400"/>
              <a:buFont typeface="Roboto"/>
              <a:buChar char="○"/>
              <a:defRPr>
                <a:solidFill>
                  <a:srgbClr val="424242"/>
                </a:solidFill>
                <a:latin typeface="Roboto"/>
                <a:ea typeface="Roboto"/>
                <a:cs typeface="Roboto"/>
                <a:sym typeface="Roboto"/>
              </a:defRPr>
            </a:lvl5pPr>
            <a:lvl6pPr marL="2743200" lvl="5" indent="-317500" rtl="0">
              <a:lnSpc>
                <a:spcPct val="115000"/>
              </a:lnSpc>
              <a:spcBef>
                <a:spcPts val="1600"/>
              </a:spcBef>
              <a:spcAft>
                <a:spcPts val="0"/>
              </a:spcAft>
              <a:buClr>
                <a:srgbClr val="424242"/>
              </a:buClr>
              <a:buSzPts val="1400"/>
              <a:buFont typeface="Roboto"/>
              <a:buChar char="■"/>
              <a:defRPr>
                <a:solidFill>
                  <a:srgbClr val="424242"/>
                </a:solidFill>
                <a:latin typeface="Roboto"/>
                <a:ea typeface="Roboto"/>
                <a:cs typeface="Roboto"/>
                <a:sym typeface="Roboto"/>
              </a:defRPr>
            </a:lvl6pPr>
            <a:lvl7pPr marL="3200400" lvl="6" indent="-317500" rtl="0">
              <a:lnSpc>
                <a:spcPct val="115000"/>
              </a:lnSpc>
              <a:spcBef>
                <a:spcPts val="1600"/>
              </a:spcBef>
              <a:spcAft>
                <a:spcPts val="0"/>
              </a:spcAft>
              <a:buClr>
                <a:srgbClr val="424242"/>
              </a:buClr>
              <a:buSzPts val="1400"/>
              <a:buFont typeface="Roboto"/>
              <a:buChar char="●"/>
              <a:defRPr>
                <a:solidFill>
                  <a:srgbClr val="424242"/>
                </a:solidFill>
                <a:latin typeface="Roboto"/>
                <a:ea typeface="Roboto"/>
                <a:cs typeface="Roboto"/>
                <a:sym typeface="Roboto"/>
              </a:defRPr>
            </a:lvl7pPr>
            <a:lvl8pPr marL="3657600" lvl="7" indent="-317500" rtl="0">
              <a:lnSpc>
                <a:spcPct val="115000"/>
              </a:lnSpc>
              <a:spcBef>
                <a:spcPts val="1600"/>
              </a:spcBef>
              <a:spcAft>
                <a:spcPts val="0"/>
              </a:spcAft>
              <a:buClr>
                <a:srgbClr val="424242"/>
              </a:buClr>
              <a:buSzPts val="1400"/>
              <a:buFont typeface="Roboto"/>
              <a:buChar char="○"/>
              <a:defRPr>
                <a:solidFill>
                  <a:srgbClr val="424242"/>
                </a:solidFill>
                <a:latin typeface="Roboto"/>
                <a:ea typeface="Roboto"/>
                <a:cs typeface="Roboto"/>
                <a:sym typeface="Roboto"/>
              </a:defRPr>
            </a:lvl8pPr>
            <a:lvl9pPr marL="4114800" lvl="8" indent="-317500" rtl="0">
              <a:lnSpc>
                <a:spcPct val="115000"/>
              </a:lnSpc>
              <a:spcBef>
                <a:spcPts val="1600"/>
              </a:spcBef>
              <a:spcAft>
                <a:spcPts val="1600"/>
              </a:spcAft>
              <a:buClr>
                <a:srgbClr val="424242"/>
              </a:buClr>
              <a:buSzPts val="1400"/>
              <a:buFont typeface="Roboto"/>
              <a:buChar char="■"/>
              <a:defRPr>
                <a:solidFill>
                  <a:srgbClr val="424242"/>
                </a:solidFill>
                <a:latin typeface="Roboto"/>
                <a:ea typeface="Roboto"/>
                <a:cs typeface="Roboto"/>
                <a:sym typeface="Roboto"/>
              </a:defRPr>
            </a:lvl9pPr>
          </a:lstStyle>
          <a:p>
            <a:endParaRPr/>
          </a:p>
        </p:txBody>
      </p:sp>
      <p:sp>
        <p:nvSpPr>
          <p:cNvPr id="142" name="Google Shape;142;p27"/>
          <p:cNvSpPr txBox="1">
            <a:spLocks noGrp="1"/>
          </p:cNvSpPr>
          <p:nvPr>
            <p:ph type="sldNum" idx="12"/>
          </p:nvPr>
        </p:nvSpPr>
        <p:spPr>
          <a:xfrm>
            <a:off x="8472458" y="47394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43" name="Google Shape;143;p27"/>
          <p:cNvSpPr txBox="1"/>
          <p:nvPr/>
        </p:nvSpPr>
        <p:spPr>
          <a:xfrm>
            <a:off x="9303675" y="2108450"/>
            <a:ext cx="5446200" cy="63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27"/>
          <p:cNvSpPr txBox="1"/>
          <p:nvPr/>
        </p:nvSpPr>
        <p:spPr>
          <a:xfrm>
            <a:off x="2381682" y="4761375"/>
            <a:ext cx="2132700" cy="22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Developer Fundamentals  </a:t>
            </a:r>
            <a:endParaRPr sz="1000">
              <a:solidFill>
                <a:srgbClr val="757575"/>
              </a:solidFill>
              <a:latin typeface="Roboto"/>
              <a:ea typeface="Roboto"/>
              <a:cs typeface="Roboto"/>
              <a:sym typeface="Roboto"/>
            </a:endParaRPr>
          </a:p>
        </p:txBody>
      </p:sp>
      <p:sp>
        <p:nvSpPr>
          <p:cNvPr id="145" name="Google Shape;145;p27"/>
          <p:cNvSpPr txBox="1"/>
          <p:nvPr/>
        </p:nvSpPr>
        <p:spPr>
          <a:xfrm>
            <a:off x="5610875" y="4618725"/>
            <a:ext cx="2158500" cy="51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i="1">
                <a:solidFill>
                  <a:srgbClr val="666666"/>
                </a:solidFill>
                <a:latin typeface="Roboto"/>
                <a:ea typeface="Roboto"/>
                <a:cs typeface="Roboto"/>
                <a:sym typeface="Roboto"/>
              </a:rPr>
              <a:t>This work is licensed under a </a:t>
            </a:r>
            <a:r>
              <a:rPr lang="en" sz="900" i="1" u="sng">
                <a:solidFill>
                  <a:srgbClr val="666666"/>
                </a:solidFill>
                <a:latin typeface="Roboto"/>
                <a:ea typeface="Roboto"/>
                <a:cs typeface="Roboto"/>
                <a:sym typeface="Roboto"/>
                <a:hlinkClick r:id="rId15"/>
              </a:rPr>
              <a:t>Creative Commons Attribution-NonCommercial 4.0 International License</a:t>
            </a:r>
            <a:endParaRPr sz="900" i="1">
              <a:solidFill>
                <a:srgbClr val="666666"/>
              </a:solidFill>
              <a:latin typeface="Roboto"/>
              <a:ea typeface="Roboto"/>
              <a:cs typeface="Roboto"/>
              <a:sym typeface="Roboto"/>
            </a:endParaRPr>
          </a:p>
        </p:txBody>
      </p:sp>
      <p:pic>
        <p:nvPicPr>
          <p:cNvPr id="146" name="Google Shape;146;p27"/>
          <p:cNvPicPr preferRelativeResize="0"/>
          <p:nvPr/>
        </p:nvPicPr>
        <p:blipFill>
          <a:blip r:embed="rId16">
            <a:alphaModFix/>
          </a:blip>
          <a:stretch>
            <a:fillRect/>
          </a:stretch>
        </p:blipFill>
        <p:spPr>
          <a:xfrm>
            <a:off x="7860175" y="4777350"/>
            <a:ext cx="908100" cy="317725"/>
          </a:xfrm>
          <a:prstGeom prst="rect">
            <a:avLst/>
          </a:prstGeom>
          <a:noFill/>
          <a:ln>
            <a:noFill/>
          </a:ln>
        </p:spPr>
      </p:pic>
      <p:sp>
        <p:nvSpPr>
          <p:cNvPr id="147" name="Google Shape;147;p27"/>
          <p:cNvSpPr txBox="1"/>
          <p:nvPr/>
        </p:nvSpPr>
        <p:spPr>
          <a:xfrm>
            <a:off x="4407225" y="4663950"/>
            <a:ext cx="1150800"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Prepare and publish your app</a:t>
            </a:r>
            <a:endParaRPr sz="1000">
              <a:solidFill>
                <a:srgbClr val="757575"/>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205"/>
        <p:cNvGrpSpPr/>
        <p:nvPr/>
      </p:nvGrpSpPr>
      <p:grpSpPr>
        <a:xfrm>
          <a:off x="0" y="0"/>
          <a:ext cx="0" cy="0"/>
          <a:chOff x="0" y="0"/>
          <a:chExt cx="0" cy="0"/>
        </a:xfrm>
      </p:grpSpPr>
      <p:pic>
        <p:nvPicPr>
          <p:cNvPr id="206" name="Google Shape;206;p40" descr="footer.png"/>
          <p:cNvPicPr preferRelativeResize="0"/>
          <p:nvPr/>
        </p:nvPicPr>
        <p:blipFill rotWithShape="1">
          <a:blip r:embed="rId14">
            <a:alphaModFix/>
          </a:blip>
          <a:srcRect/>
          <a:stretch/>
        </p:blipFill>
        <p:spPr>
          <a:xfrm>
            <a:off x="0" y="0"/>
            <a:ext cx="9144000" cy="5143500"/>
          </a:xfrm>
          <a:prstGeom prst="rect">
            <a:avLst/>
          </a:prstGeom>
          <a:noFill/>
          <a:ln>
            <a:noFill/>
          </a:ln>
        </p:spPr>
      </p:pic>
      <p:sp>
        <p:nvSpPr>
          <p:cNvPr id="207" name="Google Shape;207;p4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CAF50"/>
              </a:buClr>
              <a:buSzPts val="3600"/>
              <a:buFont typeface="Roboto"/>
              <a:buNone/>
              <a:defRPr sz="3600" b="1">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208" name="Google Shape;208;p4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81000" rtl="0">
              <a:lnSpc>
                <a:spcPct val="150000"/>
              </a:lnSpc>
              <a:spcBef>
                <a:spcPts val="0"/>
              </a:spcBef>
              <a:spcAft>
                <a:spcPts val="0"/>
              </a:spcAft>
              <a:buClr>
                <a:srgbClr val="424242"/>
              </a:buClr>
              <a:buSzPts val="2400"/>
              <a:buFont typeface="Roboto"/>
              <a:buChar char="●"/>
              <a:defRPr sz="2400">
                <a:solidFill>
                  <a:srgbClr val="424242"/>
                </a:solidFill>
                <a:latin typeface="Roboto"/>
                <a:ea typeface="Roboto"/>
                <a:cs typeface="Roboto"/>
                <a:sym typeface="Roboto"/>
              </a:defRPr>
            </a:lvl1pPr>
            <a:lvl2pPr marL="914400" lvl="1" indent="-342900" rtl="0">
              <a:lnSpc>
                <a:spcPct val="150000"/>
              </a:lnSpc>
              <a:spcBef>
                <a:spcPts val="0"/>
              </a:spcBef>
              <a:spcAft>
                <a:spcPts val="0"/>
              </a:spcAft>
              <a:buClr>
                <a:srgbClr val="424242"/>
              </a:buClr>
              <a:buSzPts val="1800"/>
              <a:buFont typeface="Roboto"/>
              <a:buChar char="○"/>
              <a:defRPr sz="1800">
                <a:solidFill>
                  <a:srgbClr val="424242"/>
                </a:solidFill>
                <a:latin typeface="Roboto"/>
                <a:ea typeface="Roboto"/>
                <a:cs typeface="Roboto"/>
                <a:sym typeface="Roboto"/>
              </a:defRPr>
            </a:lvl2pPr>
            <a:lvl3pPr marL="1371600" lvl="2" indent="-317500" rtl="0">
              <a:lnSpc>
                <a:spcPct val="150000"/>
              </a:lnSpc>
              <a:spcBef>
                <a:spcPts val="0"/>
              </a:spcBef>
              <a:spcAft>
                <a:spcPts val="0"/>
              </a:spcAft>
              <a:buClr>
                <a:srgbClr val="424242"/>
              </a:buClr>
              <a:buSzPts val="1400"/>
              <a:buFont typeface="Roboto"/>
              <a:buChar char="■"/>
              <a:defRPr>
                <a:solidFill>
                  <a:srgbClr val="424242"/>
                </a:solidFill>
                <a:latin typeface="Roboto"/>
                <a:ea typeface="Roboto"/>
                <a:cs typeface="Roboto"/>
                <a:sym typeface="Roboto"/>
              </a:defRPr>
            </a:lvl3pPr>
            <a:lvl4pPr marL="1828800" lvl="3" indent="-317500" rtl="0">
              <a:lnSpc>
                <a:spcPct val="115000"/>
              </a:lnSpc>
              <a:spcBef>
                <a:spcPts val="0"/>
              </a:spcBef>
              <a:spcAft>
                <a:spcPts val="0"/>
              </a:spcAft>
              <a:buClr>
                <a:srgbClr val="424242"/>
              </a:buClr>
              <a:buSzPts val="1400"/>
              <a:buFont typeface="Roboto"/>
              <a:buChar char="●"/>
              <a:defRPr>
                <a:solidFill>
                  <a:srgbClr val="424242"/>
                </a:solidFill>
                <a:latin typeface="Roboto"/>
                <a:ea typeface="Roboto"/>
                <a:cs typeface="Roboto"/>
                <a:sym typeface="Roboto"/>
              </a:defRPr>
            </a:lvl4pPr>
            <a:lvl5pPr marL="2286000" lvl="4" indent="-317500" rtl="0">
              <a:lnSpc>
                <a:spcPct val="115000"/>
              </a:lnSpc>
              <a:spcBef>
                <a:spcPts val="1600"/>
              </a:spcBef>
              <a:spcAft>
                <a:spcPts val="0"/>
              </a:spcAft>
              <a:buClr>
                <a:srgbClr val="424242"/>
              </a:buClr>
              <a:buSzPts val="1400"/>
              <a:buFont typeface="Roboto"/>
              <a:buChar char="○"/>
              <a:defRPr>
                <a:solidFill>
                  <a:srgbClr val="424242"/>
                </a:solidFill>
                <a:latin typeface="Roboto"/>
                <a:ea typeface="Roboto"/>
                <a:cs typeface="Roboto"/>
                <a:sym typeface="Roboto"/>
              </a:defRPr>
            </a:lvl5pPr>
            <a:lvl6pPr marL="2743200" lvl="5" indent="-317500" rtl="0">
              <a:lnSpc>
                <a:spcPct val="115000"/>
              </a:lnSpc>
              <a:spcBef>
                <a:spcPts val="1600"/>
              </a:spcBef>
              <a:spcAft>
                <a:spcPts val="0"/>
              </a:spcAft>
              <a:buClr>
                <a:srgbClr val="424242"/>
              </a:buClr>
              <a:buSzPts val="1400"/>
              <a:buFont typeface="Roboto"/>
              <a:buChar char="■"/>
              <a:defRPr>
                <a:solidFill>
                  <a:srgbClr val="424242"/>
                </a:solidFill>
                <a:latin typeface="Roboto"/>
                <a:ea typeface="Roboto"/>
                <a:cs typeface="Roboto"/>
                <a:sym typeface="Roboto"/>
              </a:defRPr>
            </a:lvl6pPr>
            <a:lvl7pPr marL="3200400" lvl="6" indent="-317500" rtl="0">
              <a:lnSpc>
                <a:spcPct val="115000"/>
              </a:lnSpc>
              <a:spcBef>
                <a:spcPts val="1600"/>
              </a:spcBef>
              <a:spcAft>
                <a:spcPts val="0"/>
              </a:spcAft>
              <a:buClr>
                <a:srgbClr val="424242"/>
              </a:buClr>
              <a:buSzPts val="1400"/>
              <a:buFont typeface="Roboto"/>
              <a:buChar char="●"/>
              <a:defRPr>
                <a:solidFill>
                  <a:srgbClr val="424242"/>
                </a:solidFill>
                <a:latin typeface="Roboto"/>
                <a:ea typeface="Roboto"/>
                <a:cs typeface="Roboto"/>
                <a:sym typeface="Roboto"/>
              </a:defRPr>
            </a:lvl7pPr>
            <a:lvl8pPr marL="3657600" lvl="7" indent="-317500" rtl="0">
              <a:lnSpc>
                <a:spcPct val="115000"/>
              </a:lnSpc>
              <a:spcBef>
                <a:spcPts val="1600"/>
              </a:spcBef>
              <a:spcAft>
                <a:spcPts val="0"/>
              </a:spcAft>
              <a:buClr>
                <a:srgbClr val="424242"/>
              </a:buClr>
              <a:buSzPts val="1400"/>
              <a:buFont typeface="Roboto"/>
              <a:buChar char="○"/>
              <a:defRPr>
                <a:solidFill>
                  <a:srgbClr val="424242"/>
                </a:solidFill>
                <a:latin typeface="Roboto"/>
                <a:ea typeface="Roboto"/>
                <a:cs typeface="Roboto"/>
                <a:sym typeface="Roboto"/>
              </a:defRPr>
            </a:lvl8pPr>
            <a:lvl9pPr marL="4114800" lvl="8" indent="-317500" rtl="0">
              <a:lnSpc>
                <a:spcPct val="115000"/>
              </a:lnSpc>
              <a:spcBef>
                <a:spcPts val="1600"/>
              </a:spcBef>
              <a:spcAft>
                <a:spcPts val="1600"/>
              </a:spcAft>
              <a:buClr>
                <a:srgbClr val="424242"/>
              </a:buClr>
              <a:buSzPts val="1400"/>
              <a:buFont typeface="Roboto"/>
              <a:buChar char="■"/>
              <a:defRPr>
                <a:solidFill>
                  <a:srgbClr val="424242"/>
                </a:solidFill>
                <a:latin typeface="Roboto"/>
                <a:ea typeface="Roboto"/>
                <a:cs typeface="Roboto"/>
                <a:sym typeface="Roboto"/>
              </a:defRPr>
            </a:lvl9pPr>
          </a:lstStyle>
          <a:p>
            <a:endParaRPr/>
          </a:p>
        </p:txBody>
      </p:sp>
      <p:sp>
        <p:nvSpPr>
          <p:cNvPr id="209" name="Google Shape;209;p40"/>
          <p:cNvSpPr txBox="1">
            <a:spLocks noGrp="1"/>
          </p:cNvSpPr>
          <p:nvPr>
            <p:ph type="sldNum" idx="12"/>
          </p:nvPr>
        </p:nvSpPr>
        <p:spPr>
          <a:xfrm>
            <a:off x="8472458" y="47394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210" name="Google Shape;210;p40"/>
          <p:cNvSpPr txBox="1"/>
          <p:nvPr/>
        </p:nvSpPr>
        <p:spPr>
          <a:xfrm>
            <a:off x="9303675" y="2108450"/>
            <a:ext cx="5446200" cy="63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40"/>
          <p:cNvSpPr txBox="1"/>
          <p:nvPr/>
        </p:nvSpPr>
        <p:spPr>
          <a:xfrm>
            <a:off x="2381682" y="4761375"/>
            <a:ext cx="2132700" cy="22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Developer Fundamentals  </a:t>
            </a:r>
            <a:endParaRPr sz="1000">
              <a:solidFill>
                <a:srgbClr val="757575"/>
              </a:solidFill>
              <a:latin typeface="Roboto"/>
              <a:ea typeface="Roboto"/>
              <a:cs typeface="Roboto"/>
              <a:sym typeface="Roboto"/>
            </a:endParaRPr>
          </a:p>
        </p:txBody>
      </p:sp>
      <p:sp>
        <p:nvSpPr>
          <p:cNvPr id="212" name="Google Shape;212;p40"/>
          <p:cNvSpPr txBox="1"/>
          <p:nvPr/>
        </p:nvSpPr>
        <p:spPr>
          <a:xfrm>
            <a:off x="5610875" y="4618725"/>
            <a:ext cx="2158500" cy="51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i="1">
                <a:solidFill>
                  <a:srgbClr val="666666"/>
                </a:solidFill>
                <a:latin typeface="Roboto"/>
                <a:ea typeface="Roboto"/>
                <a:cs typeface="Roboto"/>
                <a:sym typeface="Roboto"/>
              </a:rPr>
              <a:t>This work is licensed under a </a:t>
            </a:r>
            <a:r>
              <a:rPr lang="en" sz="900" i="1" u="sng">
                <a:solidFill>
                  <a:srgbClr val="666666"/>
                </a:solidFill>
                <a:latin typeface="Roboto"/>
                <a:ea typeface="Roboto"/>
                <a:cs typeface="Roboto"/>
                <a:sym typeface="Roboto"/>
                <a:hlinkClick r:id="rId15"/>
              </a:rPr>
              <a:t>Creative Commons Attribution-NonCommercial 4.0 International License</a:t>
            </a:r>
            <a:endParaRPr sz="900" i="1">
              <a:solidFill>
                <a:srgbClr val="666666"/>
              </a:solidFill>
              <a:latin typeface="Roboto"/>
              <a:ea typeface="Roboto"/>
              <a:cs typeface="Roboto"/>
              <a:sym typeface="Roboto"/>
            </a:endParaRPr>
          </a:p>
        </p:txBody>
      </p:sp>
      <p:pic>
        <p:nvPicPr>
          <p:cNvPr id="213" name="Google Shape;213;p40"/>
          <p:cNvPicPr preferRelativeResize="0"/>
          <p:nvPr/>
        </p:nvPicPr>
        <p:blipFill>
          <a:blip r:embed="rId16">
            <a:alphaModFix/>
          </a:blip>
          <a:stretch>
            <a:fillRect/>
          </a:stretch>
        </p:blipFill>
        <p:spPr>
          <a:xfrm>
            <a:off x="7860175" y="4777350"/>
            <a:ext cx="908100" cy="317725"/>
          </a:xfrm>
          <a:prstGeom prst="rect">
            <a:avLst/>
          </a:prstGeom>
          <a:noFill/>
          <a:ln>
            <a:noFill/>
          </a:ln>
        </p:spPr>
      </p:pic>
      <p:sp>
        <p:nvSpPr>
          <p:cNvPr id="214" name="Google Shape;214;p40"/>
          <p:cNvSpPr txBox="1"/>
          <p:nvPr/>
        </p:nvSpPr>
        <p:spPr>
          <a:xfrm>
            <a:off x="4407225" y="4663950"/>
            <a:ext cx="1150800"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Prepare and publish your app</a:t>
            </a:r>
            <a:endParaRPr sz="1000">
              <a:solidFill>
                <a:srgbClr val="757575"/>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272"/>
        <p:cNvGrpSpPr/>
        <p:nvPr/>
      </p:nvGrpSpPr>
      <p:grpSpPr>
        <a:xfrm>
          <a:off x="0" y="0"/>
          <a:ext cx="0" cy="0"/>
          <a:chOff x="0" y="0"/>
          <a:chExt cx="0" cy="0"/>
        </a:xfrm>
      </p:grpSpPr>
      <p:pic>
        <p:nvPicPr>
          <p:cNvPr id="273" name="Google Shape;273;p53" descr="footer.png"/>
          <p:cNvPicPr preferRelativeResize="0"/>
          <p:nvPr/>
        </p:nvPicPr>
        <p:blipFill rotWithShape="1">
          <a:blip r:embed="rId14">
            <a:alphaModFix/>
          </a:blip>
          <a:srcRect/>
          <a:stretch/>
        </p:blipFill>
        <p:spPr>
          <a:xfrm>
            <a:off x="0" y="0"/>
            <a:ext cx="9144000" cy="5143500"/>
          </a:xfrm>
          <a:prstGeom prst="rect">
            <a:avLst/>
          </a:prstGeom>
          <a:noFill/>
          <a:ln>
            <a:noFill/>
          </a:ln>
        </p:spPr>
      </p:pic>
      <p:sp>
        <p:nvSpPr>
          <p:cNvPr id="274" name="Google Shape;274;p5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CAF50"/>
              </a:buClr>
              <a:buSzPts val="3600"/>
              <a:buFont typeface="Roboto"/>
              <a:buNone/>
              <a:defRPr sz="3600" b="1">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275" name="Google Shape;275;p5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81000" rtl="0">
              <a:lnSpc>
                <a:spcPct val="150000"/>
              </a:lnSpc>
              <a:spcBef>
                <a:spcPts val="0"/>
              </a:spcBef>
              <a:spcAft>
                <a:spcPts val="0"/>
              </a:spcAft>
              <a:buClr>
                <a:srgbClr val="424242"/>
              </a:buClr>
              <a:buSzPts val="2400"/>
              <a:buFont typeface="Roboto"/>
              <a:buChar char="●"/>
              <a:defRPr sz="2400">
                <a:solidFill>
                  <a:srgbClr val="424242"/>
                </a:solidFill>
                <a:latin typeface="Roboto"/>
                <a:ea typeface="Roboto"/>
                <a:cs typeface="Roboto"/>
                <a:sym typeface="Roboto"/>
              </a:defRPr>
            </a:lvl1pPr>
            <a:lvl2pPr marL="914400" lvl="1" indent="-342900" rtl="0">
              <a:lnSpc>
                <a:spcPct val="150000"/>
              </a:lnSpc>
              <a:spcBef>
                <a:spcPts val="0"/>
              </a:spcBef>
              <a:spcAft>
                <a:spcPts val="0"/>
              </a:spcAft>
              <a:buClr>
                <a:srgbClr val="424242"/>
              </a:buClr>
              <a:buSzPts val="1800"/>
              <a:buFont typeface="Roboto"/>
              <a:buChar char="○"/>
              <a:defRPr sz="1800">
                <a:solidFill>
                  <a:srgbClr val="424242"/>
                </a:solidFill>
                <a:latin typeface="Roboto"/>
                <a:ea typeface="Roboto"/>
                <a:cs typeface="Roboto"/>
                <a:sym typeface="Roboto"/>
              </a:defRPr>
            </a:lvl2pPr>
            <a:lvl3pPr marL="1371600" lvl="2" indent="-317500" rtl="0">
              <a:lnSpc>
                <a:spcPct val="150000"/>
              </a:lnSpc>
              <a:spcBef>
                <a:spcPts val="0"/>
              </a:spcBef>
              <a:spcAft>
                <a:spcPts val="0"/>
              </a:spcAft>
              <a:buClr>
                <a:srgbClr val="424242"/>
              </a:buClr>
              <a:buSzPts val="1400"/>
              <a:buFont typeface="Roboto"/>
              <a:buChar char="■"/>
              <a:defRPr>
                <a:solidFill>
                  <a:srgbClr val="424242"/>
                </a:solidFill>
                <a:latin typeface="Roboto"/>
                <a:ea typeface="Roboto"/>
                <a:cs typeface="Roboto"/>
                <a:sym typeface="Roboto"/>
              </a:defRPr>
            </a:lvl3pPr>
            <a:lvl4pPr marL="1828800" lvl="3" indent="-317500" rtl="0">
              <a:lnSpc>
                <a:spcPct val="115000"/>
              </a:lnSpc>
              <a:spcBef>
                <a:spcPts val="0"/>
              </a:spcBef>
              <a:spcAft>
                <a:spcPts val="0"/>
              </a:spcAft>
              <a:buClr>
                <a:srgbClr val="424242"/>
              </a:buClr>
              <a:buSzPts val="1400"/>
              <a:buFont typeface="Roboto"/>
              <a:buChar char="●"/>
              <a:defRPr>
                <a:solidFill>
                  <a:srgbClr val="424242"/>
                </a:solidFill>
                <a:latin typeface="Roboto"/>
                <a:ea typeface="Roboto"/>
                <a:cs typeface="Roboto"/>
                <a:sym typeface="Roboto"/>
              </a:defRPr>
            </a:lvl4pPr>
            <a:lvl5pPr marL="2286000" lvl="4" indent="-317500" rtl="0">
              <a:lnSpc>
                <a:spcPct val="115000"/>
              </a:lnSpc>
              <a:spcBef>
                <a:spcPts val="1600"/>
              </a:spcBef>
              <a:spcAft>
                <a:spcPts val="0"/>
              </a:spcAft>
              <a:buClr>
                <a:srgbClr val="424242"/>
              </a:buClr>
              <a:buSzPts val="1400"/>
              <a:buFont typeface="Roboto"/>
              <a:buChar char="○"/>
              <a:defRPr>
                <a:solidFill>
                  <a:srgbClr val="424242"/>
                </a:solidFill>
                <a:latin typeface="Roboto"/>
                <a:ea typeface="Roboto"/>
                <a:cs typeface="Roboto"/>
                <a:sym typeface="Roboto"/>
              </a:defRPr>
            </a:lvl5pPr>
            <a:lvl6pPr marL="2743200" lvl="5" indent="-317500" rtl="0">
              <a:lnSpc>
                <a:spcPct val="115000"/>
              </a:lnSpc>
              <a:spcBef>
                <a:spcPts val="1600"/>
              </a:spcBef>
              <a:spcAft>
                <a:spcPts val="0"/>
              </a:spcAft>
              <a:buClr>
                <a:srgbClr val="424242"/>
              </a:buClr>
              <a:buSzPts val="1400"/>
              <a:buFont typeface="Roboto"/>
              <a:buChar char="■"/>
              <a:defRPr>
                <a:solidFill>
                  <a:srgbClr val="424242"/>
                </a:solidFill>
                <a:latin typeface="Roboto"/>
                <a:ea typeface="Roboto"/>
                <a:cs typeface="Roboto"/>
                <a:sym typeface="Roboto"/>
              </a:defRPr>
            </a:lvl6pPr>
            <a:lvl7pPr marL="3200400" lvl="6" indent="-317500" rtl="0">
              <a:lnSpc>
                <a:spcPct val="115000"/>
              </a:lnSpc>
              <a:spcBef>
                <a:spcPts val="1600"/>
              </a:spcBef>
              <a:spcAft>
                <a:spcPts val="0"/>
              </a:spcAft>
              <a:buClr>
                <a:srgbClr val="424242"/>
              </a:buClr>
              <a:buSzPts val="1400"/>
              <a:buFont typeface="Roboto"/>
              <a:buChar char="●"/>
              <a:defRPr>
                <a:solidFill>
                  <a:srgbClr val="424242"/>
                </a:solidFill>
                <a:latin typeface="Roboto"/>
                <a:ea typeface="Roboto"/>
                <a:cs typeface="Roboto"/>
                <a:sym typeface="Roboto"/>
              </a:defRPr>
            </a:lvl7pPr>
            <a:lvl8pPr marL="3657600" lvl="7" indent="-317500" rtl="0">
              <a:lnSpc>
                <a:spcPct val="115000"/>
              </a:lnSpc>
              <a:spcBef>
                <a:spcPts val="1600"/>
              </a:spcBef>
              <a:spcAft>
                <a:spcPts val="0"/>
              </a:spcAft>
              <a:buClr>
                <a:srgbClr val="424242"/>
              </a:buClr>
              <a:buSzPts val="1400"/>
              <a:buFont typeface="Roboto"/>
              <a:buChar char="○"/>
              <a:defRPr>
                <a:solidFill>
                  <a:srgbClr val="424242"/>
                </a:solidFill>
                <a:latin typeface="Roboto"/>
                <a:ea typeface="Roboto"/>
                <a:cs typeface="Roboto"/>
                <a:sym typeface="Roboto"/>
              </a:defRPr>
            </a:lvl8pPr>
            <a:lvl9pPr marL="4114800" lvl="8" indent="-317500" rtl="0">
              <a:lnSpc>
                <a:spcPct val="115000"/>
              </a:lnSpc>
              <a:spcBef>
                <a:spcPts val="1600"/>
              </a:spcBef>
              <a:spcAft>
                <a:spcPts val="1600"/>
              </a:spcAft>
              <a:buClr>
                <a:srgbClr val="424242"/>
              </a:buClr>
              <a:buSzPts val="1400"/>
              <a:buFont typeface="Roboto"/>
              <a:buChar char="■"/>
              <a:defRPr>
                <a:solidFill>
                  <a:srgbClr val="424242"/>
                </a:solidFill>
                <a:latin typeface="Roboto"/>
                <a:ea typeface="Roboto"/>
                <a:cs typeface="Roboto"/>
                <a:sym typeface="Roboto"/>
              </a:defRPr>
            </a:lvl9pPr>
          </a:lstStyle>
          <a:p>
            <a:endParaRPr/>
          </a:p>
        </p:txBody>
      </p:sp>
      <p:sp>
        <p:nvSpPr>
          <p:cNvPr id="276" name="Google Shape;276;p53"/>
          <p:cNvSpPr txBox="1">
            <a:spLocks noGrp="1"/>
          </p:cNvSpPr>
          <p:nvPr>
            <p:ph type="sldNum" idx="12"/>
          </p:nvPr>
        </p:nvSpPr>
        <p:spPr>
          <a:xfrm>
            <a:off x="8472458" y="47394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277" name="Google Shape;277;p53"/>
          <p:cNvSpPr txBox="1"/>
          <p:nvPr/>
        </p:nvSpPr>
        <p:spPr>
          <a:xfrm>
            <a:off x="9303675" y="2108450"/>
            <a:ext cx="5446200" cy="63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8" name="Google Shape;278;p53"/>
          <p:cNvSpPr txBox="1"/>
          <p:nvPr/>
        </p:nvSpPr>
        <p:spPr>
          <a:xfrm>
            <a:off x="2381687" y="4761375"/>
            <a:ext cx="5296800" cy="22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Developer Fundamentals</a:t>
            </a:r>
            <a:endParaRPr sz="1000">
              <a:solidFill>
                <a:srgbClr val="757575"/>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333"/>
        <p:cNvGrpSpPr/>
        <p:nvPr/>
      </p:nvGrpSpPr>
      <p:grpSpPr>
        <a:xfrm>
          <a:off x="0" y="0"/>
          <a:ext cx="0" cy="0"/>
          <a:chOff x="0" y="0"/>
          <a:chExt cx="0" cy="0"/>
        </a:xfrm>
      </p:grpSpPr>
      <p:pic>
        <p:nvPicPr>
          <p:cNvPr id="334" name="Google Shape;334;p66" descr="footer.png"/>
          <p:cNvPicPr preferRelativeResize="0"/>
          <p:nvPr/>
        </p:nvPicPr>
        <p:blipFill rotWithShape="1">
          <a:blip r:embed="rId14">
            <a:alphaModFix/>
          </a:blip>
          <a:srcRect/>
          <a:stretch/>
        </p:blipFill>
        <p:spPr>
          <a:xfrm>
            <a:off x="0" y="0"/>
            <a:ext cx="9144000" cy="5143500"/>
          </a:xfrm>
          <a:prstGeom prst="rect">
            <a:avLst/>
          </a:prstGeom>
          <a:noFill/>
          <a:ln>
            <a:noFill/>
          </a:ln>
        </p:spPr>
      </p:pic>
      <p:sp>
        <p:nvSpPr>
          <p:cNvPr id="335" name="Google Shape;335;p6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CAF50"/>
              </a:buClr>
              <a:buSzPts val="3600"/>
              <a:buFont typeface="Roboto"/>
              <a:buNone/>
              <a:defRPr sz="3600" b="1">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336" name="Google Shape;336;p6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81000" rtl="0">
              <a:lnSpc>
                <a:spcPct val="150000"/>
              </a:lnSpc>
              <a:spcBef>
                <a:spcPts val="0"/>
              </a:spcBef>
              <a:spcAft>
                <a:spcPts val="0"/>
              </a:spcAft>
              <a:buClr>
                <a:srgbClr val="424242"/>
              </a:buClr>
              <a:buSzPts val="2400"/>
              <a:buFont typeface="Roboto"/>
              <a:buChar char="●"/>
              <a:defRPr sz="2400">
                <a:solidFill>
                  <a:srgbClr val="424242"/>
                </a:solidFill>
                <a:latin typeface="Roboto"/>
                <a:ea typeface="Roboto"/>
                <a:cs typeface="Roboto"/>
                <a:sym typeface="Roboto"/>
              </a:defRPr>
            </a:lvl1pPr>
            <a:lvl2pPr marL="914400" lvl="1" indent="-342900" rtl="0">
              <a:lnSpc>
                <a:spcPct val="150000"/>
              </a:lnSpc>
              <a:spcBef>
                <a:spcPts val="0"/>
              </a:spcBef>
              <a:spcAft>
                <a:spcPts val="0"/>
              </a:spcAft>
              <a:buClr>
                <a:srgbClr val="424242"/>
              </a:buClr>
              <a:buSzPts val="1800"/>
              <a:buFont typeface="Roboto"/>
              <a:buChar char="○"/>
              <a:defRPr sz="1800">
                <a:solidFill>
                  <a:srgbClr val="424242"/>
                </a:solidFill>
                <a:latin typeface="Roboto"/>
                <a:ea typeface="Roboto"/>
                <a:cs typeface="Roboto"/>
                <a:sym typeface="Roboto"/>
              </a:defRPr>
            </a:lvl2pPr>
            <a:lvl3pPr marL="1371600" lvl="2" indent="-317500" rtl="0">
              <a:lnSpc>
                <a:spcPct val="150000"/>
              </a:lnSpc>
              <a:spcBef>
                <a:spcPts val="0"/>
              </a:spcBef>
              <a:spcAft>
                <a:spcPts val="0"/>
              </a:spcAft>
              <a:buClr>
                <a:srgbClr val="424242"/>
              </a:buClr>
              <a:buSzPts val="1400"/>
              <a:buFont typeface="Roboto"/>
              <a:buChar char="■"/>
              <a:defRPr>
                <a:solidFill>
                  <a:srgbClr val="424242"/>
                </a:solidFill>
                <a:latin typeface="Roboto"/>
                <a:ea typeface="Roboto"/>
                <a:cs typeface="Roboto"/>
                <a:sym typeface="Roboto"/>
              </a:defRPr>
            </a:lvl3pPr>
            <a:lvl4pPr marL="1828800" lvl="3" indent="-317500" rtl="0">
              <a:lnSpc>
                <a:spcPct val="115000"/>
              </a:lnSpc>
              <a:spcBef>
                <a:spcPts val="0"/>
              </a:spcBef>
              <a:spcAft>
                <a:spcPts val="0"/>
              </a:spcAft>
              <a:buClr>
                <a:srgbClr val="424242"/>
              </a:buClr>
              <a:buSzPts val="1400"/>
              <a:buFont typeface="Roboto"/>
              <a:buChar char="●"/>
              <a:defRPr>
                <a:solidFill>
                  <a:srgbClr val="424242"/>
                </a:solidFill>
                <a:latin typeface="Roboto"/>
                <a:ea typeface="Roboto"/>
                <a:cs typeface="Roboto"/>
                <a:sym typeface="Roboto"/>
              </a:defRPr>
            </a:lvl4pPr>
            <a:lvl5pPr marL="2286000" lvl="4" indent="-317500" rtl="0">
              <a:lnSpc>
                <a:spcPct val="115000"/>
              </a:lnSpc>
              <a:spcBef>
                <a:spcPts val="1600"/>
              </a:spcBef>
              <a:spcAft>
                <a:spcPts val="0"/>
              </a:spcAft>
              <a:buClr>
                <a:srgbClr val="424242"/>
              </a:buClr>
              <a:buSzPts val="1400"/>
              <a:buFont typeface="Roboto"/>
              <a:buChar char="○"/>
              <a:defRPr>
                <a:solidFill>
                  <a:srgbClr val="424242"/>
                </a:solidFill>
                <a:latin typeface="Roboto"/>
                <a:ea typeface="Roboto"/>
                <a:cs typeface="Roboto"/>
                <a:sym typeface="Roboto"/>
              </a:defRPr>
            </a:lvl5pPr>
            <a:lvl6pPr marL="2743200" lvl="5" indent="-317500" rtl="0">
              <a:lnSpc>
                <a:spcPct val="115000"/>
              </a:lnSpc>
              <a:spcBef>
                <a:spcPts val="1600"/>
              </a:spcBef>
              <a:spcAft>
                <a:spcPts val="0"/>
              </a:spcAft>
              <a:buClr>
                <a:srgbClr val="424242"/>
              </a:buClr>
              <a:buSzPts val="1400"/>
              <a:buFont typeface="Roboto"/>
              <a:buChar char="■"/>
              <a:defRPr>
                <a:solidFill>
                  <a:srgbClr val="424242"/>
                </a:solidFill>
                <a:latin typeface="Roboto"/>
                <a:ea typeface="Roboto"/>
                <a:cs typeface="Roboto"/>
                <a:sym typeface="Roboto"/>
              </a:defRPr>
            </a:lvl6pPr>
            <a:lvl7pPr marL="3200400" lvl="6" indent="-317500" rtl="0">
              <a:lnSpc>
                <a:spcPct val="115000"/>
              </a:lnSpc>
              <a:spcBef>
                <a:spcPts val="1600"/>
              </a:spcBef>
              <a:spcAft>
                <a:spcPts val="0"/>
              </a:spcAft>
              <a:buClr>
                <a:srgbClr val="424242"/>
              </a:buClr>
              <a:buSzPts val="1400"/>
              <a:buFont typeface="Roboto"/>
              <a:buChar char="●"/>
              <a:defRPr>
                <a:solidFill>
                  <a:srgbClr val="424242"/>
                </a:solidFill>
                <a:latin typeface="Roboto"/>
                <a:ea typeface="Roboto"/>
                <a:cs typeface="Roboto"/>
                <a:sym typeface="Roboto"/>
              </a:defRPr>
            </a:lvl7pPr>
            <a:lvl8pPr marL="3657600" lvl="7" indent="-317500" rtl="0">
              <a:lnSpc>
                <a:spcPct val="115000"/>
              </a:lnSpc>
              <a:spcBef>
                <a:spcPts val="1600"/>
              </a:spcBef>
              <a:spcAft>
                <a:spcPts val="0"/>
              </a:spcAft>
              <a:buClr>
                <a:srgbClr val="424242"/>
              </a:buClr>
              <a:buSzPts val="1400"/>
              <a:buFont typeface="Roboto"/>
              <a:buChar char="○"/>
              <a:defRPr>
                <a:solidFill>
                  <a:srgbClr val="424242"/>
                </a:solidFill>
                <a:latin typeface="Roboto"/>
                <a:ea typeface="Roboto"/>
                <a:cs typeface="Roboto"/>
                <a:sym typeface="Roboto"/>
              </a:defRPr>
            </a:lvl8pPr>
            <a:lvl9pPr marL="4114800" lvl="8" indent="-317500" rtl="0">
              <a:lnSpc>
                <a:spcPct val="115000"/>
              </a:lnSpc>
              <a:spcBef>
                <a:spcPts val="1600"/>
              </a:spcBef>
              <a:spcAft>
                <a:spcPts val="1600"/>
              </a:spcAft>
              <a:buClr>
                <a:srgbClr val="424242"/>
              </a:buClr>
              <a:buSzPts val="1400"/>
              <a:buFont typeface="Roboto"/>
              <a:buChar char="■"/>
              <a:defRPr>
                <a:solidFill>
                  <a:srgbClr val="424242"/>
                </a:solidFill>
                <a:latin typeface="Roboto"/>
                <a:ea typeface="Roboto"/>
                <a:cs typeface="Roboto"/>
                <a:sym typeface="Roboto"/>
              </a:defRPr>
            </a:lvl9pPr>
          </a:lstStyle>
          <a:p>
            <a:endParaRPr/>
          </a:p>
        </p:txBody>
      </p:sp>
      <p:sp>
        <p:nvSpPr>
          <p:cNvPr id="337" name="Google Shape;337;p66"/>
          <p:cNvSpPr txBox="1">
            <a:spLocks noGrp="1"/>
          </p:cNvSpPr>
          <p:nvPr>
            <p:ph type="sldNum" idx="12"/>
          </p:nvPr>
        </p:nvSpPr>
        <p:spPr>
          <a:xfrm>
            <a:off x="8472458" y="47394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338" name="Google Shape;338;p66"/>
          <p:cNvSpPr txBox="1"/>
          <p:nvPr/>
        </p:nvSpPr>
        <p:spPr>
          <a:xfrm>
            <a:off x="9303675" y="2108450"/>
            <a:ext cx="5446200" cy="63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9" name="Google Shape;339;p66"/>
          <p:cNvSpPr txBox="1"/>
          <p:nvPr/>
        </p:nvSpPr>
        <p:spPr>
          <a:xfrm>
            <a:off x="2381682" y="4761375"/>
            <a:ext cx="2132700" cy="22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Developer Fundamentals  </a:t>
            </a:r>
            <a:endParaRPr sz="1000">
              <a:solidFill>
                <a:srgbClr val="757575"/>
              </a:solidFill>
              <a:latin typeface="Roboto"/>
              <a:ea typeface="Roboto"/>
              <a:cs typeface="Roboto"/>
              <a:sym typeface="Roboto"/>
            </a:endParaRPr>
          </a:p>
        </p:txBody>
      </p:sp>
      <p:sp>
        <p:nvSpPr>
          <p:cNvPr id="340" name="Google Shape;340;p66"/>
          <p:cNvSpPr txBox="1"/>
          <p:nvPr/>
        </p:nvSpPr>
        <p:spPr>
          <a:xfrm>
            <a:off x="5610875" y="4618725"/>
            <a:ext cx="2158500" cy="51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i="1">
                <a:solidFill>
                  <a:srgbClr val="666666"/>
                </a:solidFill>
                <a:latin typeface="Roboto"/>
                <a:ea typeface="Roboto"/>
                <a:cs typeface="Roboto"/>
                <a:sym typeface="Roboto"/>
              </a:rPr>
              <a:t>This work is licensed under a </a:t>
            </a:r>
            <a:r>
              <a:rPr lang="en" sz="900" i="1" u="sng">
                <a:solidFill>
                  <a:srgbClr val="666666"/>
                </a:solidFill>
                <a:latin typeface="Roboto"/>
                <a:ea typeface="Roboto"/>
                <a:cs typeface="Roboto"/>
                <a:sym typeface="Roboto"/>
                <a:hlinkClick r:id="rId15"/>
              </a:rPr>
              <a:t>Creative Commons Attribution-NonCommercial 4.0 International License</a:t>
            </a:r>
            <a:endParaRPr sz="900" i="1">
              <a:solidFill>
                <a:srgbClr val="666666"/>
              </a:solidFill>
              <a:latin typeface="Roboto"/>
              <a:ea typeface="Roboto"/>
              <a:cs typeface="Roboto"/>
              <a:sym typeface="Roboto"/>
            </a:endParaRPr>
          </a:p>
        </p:txBody>
      </p:sp>
      <p:pic>
        <p:nvPicPr>
          <p:cNvPr id="341" name="Google Shape;341;p66"/>
          <p:cNvPicPr preferRelativeResize="0"/>
          <p:nvPr/>
        </p:nvPicPr>
        <p:blipFill>
          <a:blip r:embed="rId16">
            <a:alphaModFix/>
          </a:blip>
          <a:stretch>
            <a:fillRect/>
          </a:stretch>
        </p:blipFill>
        <p:spPr>
          <a:xfrm>
            <a:off x="7860175" y="4777350"/>
            <a:ext cx="908100" cy="317725"/>
          </a:xfrm>
          <a:prstGeom prst="rect">
            <a:avLst/>
          </a:prstGeom>
          <a:noFill/>
          <a:ln>
            <a:noFill/>
          </a:ln>
        </p:spPr>
      </p:pic>
      <p:sp>
        <p:nvSpPr>
          <p:cNvPr id="342" name="Google Shape;342;p66"/>
          <p:cNvSpPr txBox="1"/>
          <p:nvPr/>
        </p:nvSpPr>
        <p:spPr>
          <a:xfrm>
            <a:off x="4407225" y="4663950"/>
            <a:ext cx="1150800" cy="39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Prepare your app for release</a:t>
            </a:r>
            <a:endParaRPr sz="1000">
              <a:solidFill>
                <a:srgbClr val="757575"/>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400"/>
        <p:cNvGrpSpPr/>
        <p:nvPr/>
      </p:nvGrpSpPr>
      <p:grpSpPr>
        <a:xfrm>
          <a:off x="0" y="0"/>
          <a:ext cx="0" cy="0"/>
          <a:chOff x="0" y="0"/>
          <a:chExt cx="0" cy="0"/>
        </a:xfrm>
      </p:grpSpPr>
      <p:pic>
        <p:nvPicPr>
          <p:cNvPr id="401" name="Google Shape;401;p79" descr="footer.png"/>
          <p:cNvPicPr preferRelativeResize="0"/>
          <p:nvPr/>
        </p:nvPicPr>
        <p:blipFill rotWithShape="1">
          <a:blip r:embed="rId14">
            <a:alphaModFix/>
          </a:blip>
          <a:srcRect/>
          <a:stretch/>
        </p:blipFill>
        <p:spPr>
          <a:xfrm>
            <a:off x="0" y="0"/>
            <a:ext cx="9144000" cy="5143500"/>
          </a:xfrm>
          <a:prstGeom prst="rect">
            <a:avLst/>
          </a:prstGeom>
          <a:noFill/>
          <a:ln>
            <a:noFill/>
          </a:ln>
        </p:spPr>
      </p:pic>
      <p:sp>
        <p:nvSpPr>
          <p:cNvPr id="402" name="Google Shape;402;p7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CAF50"/>
              </a:buClr>
              <a:buSzPts val="3600"/>
              <a:buFont typeface="Roboto"/>
              <a:buNone/>
              <a:defRPr sz="3600" b="1">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403" name="Google Shape;403;p7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81000" rtl="0">
              <a:lnSpc>
                <a:spcPct val="150000"/>
              </a:lnSpc>
              <a:spcBef>
                <a:spcPts val="0"/>
              </a:spcBef>
              <a:spcAft>
                <a:spcPts val="0"/>
              </a:spcAft>
              <a:buClr>
                <a:srgbClr val="424242"/>
              </a:buClr>
              <a:buSzPts val="2400"/>
              <a:buFont typeface="Roboto"/>
              <a:buChar char="●"/>
              <a:defRPr sz="2400">
                <a:solidFill>
                  <a:srgbClr val="424242"/>
                </a:solidFill>
                <a:latin typeface="Roboto"/>
                <a:ea typeface="Roboto"/>
                <a:cs typeface="Roboto"/>
                <a:sym typeface="Roboto"/>
              </a:defRPr>
            </a:lvl1pPr>
            <a:lvl2pPr marL="914400" lvl="1" indent="-342900" rtl="0">
              <a:lnSpc>
                <a:spcPct val="150000"/>
              </a:lnSpc>
              <a:spcBef>
                <a:spcPts val="0"/>
              </a:spcBef>
              <a:spcAft>
                <a:spcPts val="0"/>
              </a:spcAft>
              <a:buClr>
                <a:srgbClr val="424242"/>
              </a:buClr>
              <a:buSzPts val="1800"/>
              <a:buFont typeface="Roboto"/>
              <a:buChar char="○"/>
              <a:defRPr sz="1800">
                <a:solidFill>
                  <a:srgbClr val="424242"/>
                </a:solidFill>
                <a:latin typeface="Roboto"/>
                <a:ea typeface="Roboto"/>
                <a:cs typeface="Roboto"/>
                <a:sym typeface="Roboto"/>
              </a:defRPr>
            </a:lvl2pPr>
            <a:lvl3pPr marL="1371600" lvl="2" indent="-317500" rtl="0">
              <a:lnSpc>
                <a:spcPct val="150000"/>
              </a:lnSpc>
              <a:spcBef>
                <a:spcPts val="0"/>
              </a:spcBef>
              <a:spcAft>
                <a:spcPts val="0"/>
              </a:spcAft>
              <a:buClr>
                <a:srgbClr val="424242"/>
              </a:buClr>
              <a:buSzPts val="1400"/>
              <a:buFont typeface="Roboto"/>
              <a:buChar char="■"/>
              <a:defRPr>
                <a:solidFill>
                  <a:srgbClr val="424242"/>
                </a:solidFill>
                <a:latin typeface="Roboto"/>
                <a:ea typeface="Roboto"/>
                <a:cs typeface="Roboto"/>
                <a:sym typeface="Roboto"/>
              </a:defRPr>
            </a:lvl3pPr>
            <a:lvl4pPr marL="1828800" lvl="3" indent="-317500" rtl="0">
              <a:lnSpc>
                <a:spcPct val="115000"/>
              </a:lnSpc>
              <a:spcBef>
                <a:spcPts val="0"/>
              </a:spcBef>
              <a:spcAft>
                <a:spcPts val="0"/>
              </a:spcAft>
              <a:buClr>
                <a:srgbClr val="424242"/>
              </a:buClr>
              <a:buSzPts val="1400"/>
              <a:buFont typeface="Roboto"/>
              <a:buChar char="●"/>
              <a:defRPr>
                <a:solidFill>
                  <a:srgbClr val="424242"/>
                </a:solidFill>
                <a:latin typeface="Roboto"/>
                <a:ea typeface="Roboto"/>
                <a:cs typeface="Roboto"/>
                <a:sym typeface="Roboto"/>
              </a:defRPr>
            </a:lvl4pPr>
            <a:lvl5pPr marL="2286000" lvl="4" indent="-317500" rtl="0">
              <a:lnSpc>
                <a:spcPct val="115000"/>
              </a:lnSpc>
              <a:spcBef>
                <a:spcPts val="1600"/>
              </a:spcBef>
              <a:spcAft>
                <a:spcPts val="0"/>
              </a:spcAft>
              <a:buClr>
                <a:srgbClr val="424242"/>
              </a:buClr>
              <a:buSzPts val="1400"/>
              <a:buFont typeface="Roboto"/>
              <a:buChar char="○"/>
              <a:defRPr>
                <a:solidFill>
                  <a:srgbClr val="424242"/>
                </a:solidFill>
                <a:latin typeface="Roboto"/>
                <a:ea typeface="Roboto"/>
                <a:cs typeface="Roboto"/>
                <a:sym typeface="Roboto"/>
              </a:defRPr>
            </a:lvl5pPr>
            <a:lvl6pPr marL="2743200" lvl="5" indent="-317500" rtl="0">
              <a:lnSpc>
                <a:spcPct val="115000"/>
              </a:lnSpc>
              <a:spcBef>
                <a:spcPts val="1600"/>
              </a:spcBef>
              <a:spcAft>
                <a:spcPts val="0"/>
              </a:spcAft>
              <a:buClr>
                <a:srgbClr val="424242"/>
              </a:buClr>
              <a:buSzPts val="1400"/>
              <a:buFont typeface="Roboto"/>
              <a:buChar char="■"/>
              <a:defRPr>
                <a:solidFill>
                  <a:srgbClr val="424242"/>
                </a:solidFill>
                <a:latin typeface="Roboto"/>
                <a:ea typeface="Roboto"/>
                <a:cs typeface="Roboto"/>
                <a:sym typeface="Roboto"/>
              </a:defRPr>
            </a:lvl6pPr>
            <a:lvl7pPr marL="3200400" lvl="6" indent="-317500" rtl="0">
              <a:lnSpc>
                <a:spcPct val="115000"/>
              </a:lnSpc>
              <a:spcBef>
                <a:spcPts val="1600"/>
              </a:spcBef>
              <a:spcAft>
                <a:spcPts val="0"/>
              </a:spcAft>
              <a:buClr>
                <a:srgbClr val="424242"/>
              </a:buClr>
              <a:buSzPts val="1400"/>
              <a:buFont typeface="Roboto"/>
              <a:buChar char="●"/>
              <a:defRPr>
                <a:solidFill>
                  <a:srgbClr val="424242"/>
                </a:solidFill>
                <a:latin typeface="Roboto"/>
                <a:ea typeface="Roboto"/>
                <a:cs typeface="Roboto"/>
                <a:sym typeface="Roboto"/>
              </a:defRPr>
            </a:lvl7pPr>
            <a:lvl8pPr marL="3657600" lvl="7" indent="-317500" rtl="0">
              <a:lnSpc>
                <a:spcPct val="115000"/>
              </a:lnSpc>
              <a:spcBef>
                <a:spcPts val="1600"/>
              </a:spcBef>
              <a:spcAft>
                <a:spcPts val="0"/>
              </a:spcAft>
              <a:buClr>
                <a:srgbClr val="424242"/>
              </a:buClr>
              <a:buSzPts val="1400"/>
              <a:buFont typeface="Roboto"/>
              <a:buChar char="○"/>
              <a:defRPr>
                <a:solidFill>
                  <a:srgbClr val="424242"/>
                </a:solidFill>
                <a:latin typeface="Roboto"/>
                <a:ea typeface="Roboto"/>
                <a:cs typeface="Roboto"/>
                <a:sym typeface="Roboto"/>
              </a:defRPr>
            </a:lvl8pPr>
            <a:lvl9pPr marL="4114800" lvl="8" indent="-317500" rtl="0">
              <a:lnSpc>
                <a:spcPct val="115000"/>
              </a:lnSpc>
              <a:spcBef>
                <a:spcPts val="1600"/>
              </a:spcBef>
              <a:spcAft>
                <a:spcPts val="1600"/>
              </a:spcAft>
              <a:buClr>
                <a:srgbClr val="424242"/>
              </a:buClr>
              <a:buSzPts val="1400"/>
              <a:buFont typeface="Roboto"/>
              <a:buChar char="■"/>
              <a:defRPr>
                <a:solidFill>
                  <a:srgbClr val="424242"/>
                </a:solidFill>
                <a:latin typeface="Roboto"/>
                <a:ea typeface="Roboto"/>
                <a:cs typeface="Roboto"/>
                <a:sym typeface="Roboto"/>
              </a:defRPr>
            </a:lvl9pPr>
          </a:lstStyle>
          <a:p>
            <a:endParaRPr/>
          </a:p>
        </p:txBody>
      </p:sp>
      <p:sp>
        <p:nvSpPr>
          <p:cNvPr id="404" name="Google Shape;404;p79"/>
          <p:cNvSpPr txBox="1">
            <a:spLocks noGrp="1"/>
          </p:cNvSpPr>
          <p:nvPr>
            <p:ph type="sldNum" idx="12"/>
          </p:nvPr>
        </p:nvSpPr>
        <p:spPr>
          <a:xfrm>
            <a:off x="8472458" y="47394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405" name="Google Shape;405;p79"/>
          <p:cNvSpPr txBox="1"/>
          <p:nvPr/>
        </p:nvSpPr>
        <p:spPr>
          <a:xfrm>
            <a:off x="9303675" y="2108450"/>
            <a:ext cx="5446200" cy="63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6" name="Google Shape;406;p79"/>
          <p:cNvSpPr txBox="1"/>
          <p:nvPr/>
        </p:nvSpPr>
        <p:spPr>
          <a:xfrm>
            <a:off x="2381682" y="4739825"/>
            <a:ext cx="2132700" cy="22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Developer Fundamentals  </a:t>
            </a:r>
            <a:endParaRPr sz="1000">
              <a:solidFill>
                <a:srgbClr val="757575"/>
              </a:solidFill>
              <a:latin typeface="Roboto"/>
              <a:ea typeface="Roboto"/>
              <a:cs typeface="Roboto"/>
              <a:sym typeface="Roboto"/>
            </a:endParaRPr>
          </a:p>
        </p:txBody>
      </p:sp>
      <p:sp>
        <p:nvSpPr>
          <p:cNvPr id="407" name="Google Shape;407;p79"/>
          <p:cNvSpPr txBox="1"/>
          <p:nvPr/>
        </p:nvSpPr>
        <p:spPr>
          <a:xfrm>
            <a:off x="5610875" y="4618725"/>
            <a:ext cx="2158500" cy="51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i="1">
                <a:solidFill>
                  <a:srgbClr val="666666"/>
                </a:solidFill>
                <a:latin typeface="Roboto"/>
                <a:ea typeface="Roboto"/>
                <a:cs typeface="Roboto"/>
                <a:sym typeface="Roboto"/>
              </a:rPr>
              <a:t>This work is licensed under a </a:t>
            </a:r>
            <a:r>
              <a:rPr lang="en" sz="900" i="1" u="sng">
                <a:solidFill>
                  <a:srgbClr val="666666"/>
                </a:solidFill>
                <a:latin typeface="Roboto"/>
                <a:ea typeface="Roboto"/>
                <a:cs typeface="Roboto"/>
                <a:sym typeface="Roboto"/>
                <a:hlinkClick r:id="rId15"/>
              </a:rPr>
              <a:t>Creative Commons Attribution-NonCommercial 4.0 International License</a:t>
            </a:r>
            <a:endParaRPr sz="900" i="1">
              <a:solidFill>
                <a:srgbClr val="666666"/>
              </a:solidFill>
              <a:latin typeface="Roboto"/>
              <a:ea typeface="Roboto"/>
              <a:cs typeface="Roboto"/>
              <a:sym typeface="Roboto"/>
            </a:endParaRPr>
          </a:p>
        </p:txBody>
      </p:sp>
      <p:pic>
        <p:nvPicPr>
          <p:cNvPr id="408" name="Google Shape;408;p79"/>
          <p:cNvPicPr preferRelativeResize="0"/>
          <p:nvPr/>
        </p:nvPicPr>
        <p:blipFill>
          <a:blip r:embed="rId16">
            <a:alphaModFix/>
          </a:blip>
          <a:stretch>
            <a:fillRect/>
          </a:stretch>
        </p:blipFill>
        <p:spPr>
          <a:xfrm>
            <a:off x="7860175" y="4777350"/>
            <a:ext cx="908100" cy="317725"/>
          </a:xfrm>
          <a:prstGeom prst="rect">
            <a:avLst/>
          </a:prstGeom>
          <a:noFill/>
          <a:ln>
            <a:noFill/>
          </a:ln>
        </p:spPr>
      </p:pic>
      <p:sp>
        <p:nvSpPr>
          <p:cNvPr id="409" name="Google Shape;409;p79"/>
          <p:cNvSpPr txBox="1"/>
          <p:nvPr/>
        </p:nvSpPr>
        <p:spPr>
          <a:xfrm>
            <a:off x="4407225" y="4739825"/>
            <a:ext cx="1150800" cy="317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Publish your app</a:t>
            </a:r>
            <a:endParaRPr sz="1000">
              <a:solidFill>
                <a:srgbClr val="757575"/>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licenses/by-nc/4.0/" TargetMode="External" /><Relationship Id="rId2" Type="http://schemas.openxmlformats.org/officeDocument/2006/relationships/notesSlide" Target="../notesSlides/notesSlide1.xml" /><Relationship Id="rId1" Type="http://schemas.openxmlformats.org/officeDocument/2006/relationships/slideLayout" Target="../slideLayouts/slideLayout11.xml" /></Relationships>
</file>

<file path=ppt/slides/_rels/slide10.xml.rels><?xml version="1.0" encoding="UTF-8" standalone="yes"?>
<Relationships xmlns="http://schemas.openxmlformats.org/package/2006/relationships"><Relationship Id="rId3" Type="http://schemas.openxmlformats.org/officeDocument/2006/relationships/hyperlink" Target="https://developer.android.com/studio/publish/preparing.html" TargetMode="External" /><Relationship Id="rId2" Type="http://schemas.openxmlformats.org/officeDocument/2006/relationships/notesSlide" Target="../notesSlides/notesSlide10.xml" /><Relationship Id="rId1" Type="http://schemas.openxmlformats.org/officeDocument/2006/relationships/slideLayout" Target="../slideLayouts/slideLayout39.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39.xml" /></Relationships>
</file>

<file path=ppt/slides/_rels/slide12.xml.rels><?xml version="1.0" encoding="UTF-8" standalone="yes"?>
<Relationships xmlns="http://schemas.openxmlformats.org/package/2006/relationships"><Relationship Id="rId3" Type="http://schemas.openxmlformats.org/officeDocument/2006/relationships/hyperlink" Target="https://firebase.google.com/docs/test-lab/" TargetMode="External" /><Relationship Id="rId2" Type="http://schemas.openxmlformats.org/officeDocument/2006/relationships/notesSlide" Target="../notesSlides/notesSlide12.xml" /><Relationship Id="rId1" Type="http://schemas.openxmlformats.org/officeDocument/2006/relationships/slideLayout" Target="../slideLayouts/slideLayout15.xml" /><Relationship Id="rId4" Type="http://schemas.openxmlformats.org/officeDocument/2006/relationships/image" Target="../media/image8.jpg" /></Relationships>
</file>

<file path=ppt/slides/_rels/slide13.xml.rels><?xml version="1.0" encoding="UTF-8" standalone="yes"?>
<Relationships xmlns="http://schemas.openxmlformats.org/package/2006/relationships"><Relationship Id="rId3" Type="http://schemas.openxmlformats.org/officeDocument/2006/relationships/hyperlink" Target="https://developer.android.com/guide/practices/ui_guidelines/icon_design_launcher.html" TargetMode="External" /><Relationship Id="rId2" Type="http://schemas.openxmlformats.org/officeDocument/2006/relationships/notesSlide" Target="../notesSlides/notesSlide13.xml" /><Relationship Id="rId1" Type="http://schemas.openxmlformats.org/officeDocument/2006/relationships/slideLayout" Target="../slideLayouts/slideLayout39.xml" /><Relationship Id="rId5" Type="http://schemas.openxmlformats.org/officeDocument/2006/relationships/image" Target="../media/image10.png" /><Relationship Id="rId4" Type="http://schemas.openxmlformats.org/officeDocument/2006/relationships/image" Target="../media/image9.png" /></Relationships>
</file>

<file path=ppt/slides/_rels/slide14.xml.rels><?xml version="1.0" encoding="UTF-8" standalone="yes"?>
<Relationships xmlns="http://schemas.openxmlformats.org/package/2006/relationships"><Relationship Id="rId3" Type="http://schemas.openxmlformats.org/officeDocument/2006/relationships/hyperlink" Target="https://developer.android.com/google/play/filters.html" TargetMode="External" /><Relationship Id="rId2" Type="http://schemas.openxmlformats.org/officeDocument/2006/relationships/notesSlide" Target="../notesSlides/notesSlide14.xml" /><Relationship Id="rId1" Type="http://schemas.openxmlformats.org/officeDocument/2006/relationships/slideLayout" Target="../slideLayouts/slideLayout15.xml" /></Relationships>
</file>

<file path=ppt/slides/_rels/slide15.xml.rels><?xml version="1.0" encoding="UTF-8" standalone="yes"?>
<Relationships xmlns="http://schemas.openxmlformats.org/package/2006/relationships"><Relationship Id="rId3" Type="http://schemas.openxmlformats.org/officeDocument/2006/relationships/hyperlink" Target="https://developer.android.com/google/play/filters.html" TargetMode="External" /><Relationship Id="rId2" Type="http://schemas.openxmlformats.org/officeDocument/2006/relationships/notesSlide" Target="../notesSlides/notesSlide15.xml" /><Relationship Id="rId1" Type="http://schemas.openxmlformats.org/officeDocument/2006/relationships/slideLayout" Target="../slideLayouts/slideLayout15.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39.xml" /></Relationships>
</file>

<file path=ppt/slides/_rels/slide17.xml.rels><?xml version="1.0" encoding="UTF-8" standalone="yes"?>
<Relationships xmlns="http://schemas.openxmlformats.org/package/2006/relationships"><Relationship Id="rId3" Type="http://schemas.openxmlformats.org/officeDocument/2006/relationships/hyperlink" Target="http://tools.android.com/tech-docs/new-build-system/applicationid-vs-packagename" TargetMode="External" /><Relationship Id="rId2" Type="http://schemas.openxmlformats.org/officeDocument/2006/relationships/notesSlide" Target="../notesSlides/notesSlide17.xml" /><Relationship Id="rId1" Type="http://schemas.openxmlformats.org/officeDocument/2006/relationships/slideLayout" Target="../slideLayouts/slideLayout63.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63.xml" /></Relationships>
</file>

<file path=ppt/slides/_rels/slide19.xml.rels><?xml version="1.0" encoding="UTF-8" standalone="yes"?>
<Relationships xmlns="http://schemas.openxmlformats.org/package/2006/relationships"><Relationship Id="rId3" Type="http://schemas.openxmlformats.org/officeDocument/2006/relationships/hyperlink" Target="https://developer.android.com/guide/topics/manifest/uses-sdk-element.html#ApiLevels" TargetMode="External" /><Relationship Id="rId2" Type="http://schemas.openxmlformats.org/officeDocument/2006/relationships/notesSlide" Target="../notesSlides/notesSlide19.xml" /><Relationship Id="rId1" Type="http://schemas.openxmlformats.org/officeDocument/2006/relationships/slideLayout" Target="../slideLayouts/slideLayout39.xml" /></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nc/4.0/" TargetMode="External" /><Relationship Id="rId2" Type="http://schemas.openxmlformats.org/officeDocument/2006/relationships/notesSlide" Target="../notesSlides/notesSlide2.xml" /><Relationship Id="rId1" Type="http://schemas.openxmlformats.org/officeDocument/2006/relationships/slideLayout" Target="../slideLayouts/slideLayout37.xml" /></Relationships>
</file>

<file path=ppt/slides/_rels/slide20.xml.rels><?xml version="1.0" encoding="UTF-8" standalone="yes"?>
<Relationships xmlns="http://schemas.openxmlformats.org/package/2006/relationships"><Relationship Id="rId8" Type="http://schemas.openxmlformats.org/officeDocument/2006/relationships/image" Target="../media/image16.png" /><Relationship Id="rId3" Type="http://schemas.openxmlformats.org/officeDocument/2006/relationships/image" Target="../media/image11.png" /><Relationship Id="rId7" Type="http://schemas.openxmlformats.org/officeDocument/2006/relationships/image" Target="../media/image15.png" /><Relationship Id="rId2" Type="http://schemas.openxmlformats.org/officeDocument/2006/relationships/notesSlide" Target="../notesSlides/notesSlide20.xml" /><Relationship Id="rId1" Type="http://schemas.openxmlformats.org/officeDocument/2006/relationships/slideLayout" Target="../slideLayouts/slideLayout27.xml" /><Relationship Id="rId6" Type="http://schemas.openxmlformats.org/officeDocument/2006/relationships/image" Target="../media/image14.png" /><Relationship Id="rId5" Type="http://schemas.openxmlformats.org/officeDocument/2006/relationships/image" Target="../media/image13.png" /><Relationship Id="rId4" Type="http://schemas.openxmlformats.org/officeDocument/2006/relationships/image" Target="../media/image12.png" /><Relationship Id="rId9" Type="http://schemas.openxmlformats.org/officeDocument/2006/relationships/image" Target="../media/image17.png"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 /><Relationship Id="rId1" Type="http://schemas.openxmlformats.org/officeDocument/2006/relationships/slideLayout" Target="../slideLayouts/slideLayout39.xml" /></Relationships>
</file>

<file path=ppt/slides/_rels/slide22.xml.rels><?xml version="1.0" encoding="UTF-8" standalone="yes"?>
<Relationships xmlns="http://schemas.openxmlformats.org/package/2006/relationships"><Relationship Id="rId3" Type="http://schemas.openxmlformats.org/officeDocument/2006/relationships/hyperlink" Target="https://developer.android.com/topic/performance/reduce-apk-size.html" TargetMode="External" /><Relationship Id="rId2" Type="http://schemas.openxmlformats.org/officeDocument/2006/relationships/notesSlide" Target="../notesSlides/notesSlide22.xml" /><Relationship Id="rId1" Type="http://schemas.openxmlformats.org/officeDocument/2006/relationships/slideLayout" Target="../slideLayouts/slideLayout39.xml" /></Relationships>
</file>

<file path=ppt/slides/_rels/slide23.xml.rels><?xml version="1.0" encoding="UTF-8" standalone="yes"?>
<Relationships xmlns="http://schemas.openxmlformats.org/package/2006/relationships"><Relationship Id="rId3" Type="http://schemas.openxmlformats.org/officeDocument/2006/relationships/hyperlink" Target="https://developer.android.com/topic/performance/reduce-apk-size.html" TargetMode="External" /><Relationship Id="rId2" Type="http://schemas.openxmlformats.org/officeDocument/2006/relationships/notesSlide" Target="../notesSlides/notesSlide23.xml" /><Relationship Id="rId1" Type="http://schemas.openxmlformats.org/officeDocument/2006/relationships/slideLayout" Target="../slideLayouts/slideLayout39.xml" /></Relationships>
</file>

<file path=ppt/slides/_rels/slide24.xml.rels><?xml version="1.0" encoding="UTF-8" standalone="yes"?>
<Relationships xmlns="http://schemas.openxmlformats.org/package/2006/relationships"><Relationship Id="rId3" Type="http://schemas.openxmlformats.org/officeDocument/2006/relationships/hyperlink" Target="https://developer.android.com/topic/performance/reduce-apk-size.html" TargetMode="External" /><Relationship Id="rId2" Type="http://schemas.openxmlformats.org/officeDocument/2006/relationships/notesSlide" Target="../notesSlides/notesSlide24.xml" /><Relationship Id="rId1" Type="http://schemas.openxmlformats.org/officeDocument/2006/relationships/slideLayout" Target="../slideLayouts/slideLayout39.xml" /></Relationships>
</file>

<file path=ppt/slides/_rels/slide25.xml.rels><?xml version="1.0" encoding="UTF-8" standalone="yes"?>
<Relationships xmlns="http://schemas.openxmlformats.org/package/2006/relationships"><Relationship Id="rId3" Type="http://schemas.openxmlformats.org/officeDocument/2006/relationships/hyperlink" Target="https://developer.android.com/topic/performance/reduce-apk-size.html" TargetMode="External" /><Relationship Id="rId2" Type="http://schemas.openxmlformats.org/officeDocument/2006/relationships/notesSlide" Target="../notesSlides/notesSlide25.xml" /><Relationship Id="rId1" Type="http://schemas.openxmlformats.org/officeDocument/2006/relationships/slideLayout" Target="../slideLayouts/slideLayout39.xml" /></Relationships>
</file>

<file path=ppt/slides/_rels/slide26.xml.rels><?xml version="1.0" encoding="UTF-8" standalone="yes"?>
<Relationships xmlns="http://schemas.openxmlformats.org/package/2006/relationships"><Relationship Id="rId3" Type="http://schemas.openxmlformats.org/officeDocument/2006/relationships/hyperlink" Target="https://developer.android.com/studio/projects/index.html#ApplicationProjects" TargetMode="External" /><Relationship Id="rId2" Type="http://schemas.openxmlformats.org/officeDocument/2006/relationships/notesSlide" Target="../notesSlides/notesSlide26.xml" /><Relationship Id="rId1" Type="http://schemas.openxmlformats.org/officeDocument/2006/relationships/slideLayout" Target="../slideLayouts/slideLayout39.xml" /></Relationships>
</file>

<file path=ppt/slides/_rels/slide27.xml.rels><?xml version="1.0" encoding="UTF-8" standalone="yes"?>
<Relationships xmlns="http://schemas.openxmlformats.org/package/2006/relationships"><Relationship Id="rId3" Type="http://schemas.openxmlformats.org/officeDocument/2006/relationships/hyperlink" Target="https://developer.android.com/tools/sdk/ndk/index.html" TargetMode="External" /><Relationship Id="rId2" Type="http://schemas.openxmlformats.org/officeDocument/2006/relationships/notesSlide" Target="../notesSlides/notesSlide27.xml" /><Relationship Id="rId1" Type="http://schemas.openxmlformats.org/officeDocument/2006/relationships/slideLayout" Target="../slideLayouts/slideLayout39.xml" /></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 /><Relationship Id="rId1" Type="http://schemas.openxmlformats.org/officeDocument/2006/relationships/slideLayout" Target="../slideLayouts/slideLayout39.xml" /></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 /><Relationship Id="rId1" Type="http://schemas.openxmlformats.org/officeDocument/2006/relationships/slideLayout" Target="../slideLayouts/slideLayout44.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39.xml" /></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 /><Relationship Id="rId1" Type="http://schemas.openxmlformats.org/officeDocument/2006/relationships/slideLayout" Target="../slideLayouts/slideLayout39.xml" /></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 /><Relationship Id="rId1" Type="http://schemas.openxmlformats.org/officeDocument/2006/relationships/slideLayout" Target="../slideLayouts/slideLayout39.xml" /></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 /><Relationship Id="rId1" Type="http://schemas.openxmlformats.org/officeDocument/2006/relationships/slideLayout" Target="../slideLayouts/slideLayout39.xml" /></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 /><Relationship Id="rId1" Type="http://schemas.openxmlformats.org/officeDocument/2006/relationships/slideLayout" Target="../slideLayouts/slideLayout39.xml" /></Relationships>
</file>

<file path=ppt/slides/_rels/slide34.xml.rels><?xml version="1.0" encoding="UTF-8" standalone="yes"?>
<Relationships xmlns="http://schemas.openxmlformats.org/package/2006/relationships"><Relationship Id="rId3" Type="http://schemas.openxmlformats.org/officeDocument/2006/relationships/hyperlink" Target="http://creativecommons.org/licenses/by-nc/4.0/" TargetMode="External" /><Relationship Id="rId2" Type="http://schemas.openxmlformats.org/officeDocument/2006/relationships/notesSlide" Target="../notesSlides/notesSlide34.xml" /><Relationship Id="rId1" Type="http://schemas.openxmlformats.org/officeDocument/2006/relationships/slideLayout" Target="../slideLayouts/slideLayout13.xml" /></Relationships>
</file>

<file path=ppt/slides/_rels/slide35.xml.rels><?xml version="1.0" encoding="UTF-8" standalone="yes"?>
<Relationships xmlns="http://schemas.openxmlformats.org/package/2006/relationships"><Relationship Id="rId3" Type="http://schemas.openxmlformats.org/officeDocument/2006/relationships/image" Target="../media/image18.png" /><Relationship Id="rId2" Type="http://schemas.openxmlformats.org/officeDocument/2006/relationships/notesSlide" Target="../notesSlides/notesSlide35.xml" /><Relationship Id="rId1" Type="http://schemas.openxmlformats.org/officeDocument/2006/relationships/slideLayout" Target="../slideLayouts/slideLayout15.xml" /><Relationship Id="rId4" Type="http://schemas.openxmlformats.org/officeDocument/2006/relationships/image" Target="../media/image19.png" /></Relationships>
</file>

<file path=ppt/slides/_rels/slide36.xml.rels><?xml version="1.0" encoding="UTF-8" standalone="yes"?>
<Relationships xmlns="http://schemas.openxmlformats.org/package/2006/relationships"><Relationship Id="rId3" Type="http://schemas.openxmlformats.org/officeDocument/2006/relationships/image" Target="../media/image20.png" /><Relationship Id="rId2" Type="http://schemas.openxmlformats.org/officeDocument/2006/relationships/notesSlide" Target="../notesSlides/notesSlide36.xml" /><Relationship Id="rId1" Type="http://schemas.openxmlformats.org/officeDocument/2006/relationships/slideLayout" Target="../slideLayouts/slideLayout15.xml" /></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 /><Relationship Id="rId1" Type="http://schemas.openxmlformats.org/officeDocument/2006/relationships/slideLayout" Target="../slideLayouts/slideLayout15.xml" /></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 /><Relationship Id="rId1" Type="http://schemas.openxmlformats.org/officeDocument/2006/relationships/slideLayout" Target="../slideLayouts/slideLayout20.xml" /></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 /><Relationship Id="rId1" Type="http://schemas.openxmlformats.org/officeDocument/2006/relationships/slideLayout" Target="../slideLayouts/slideLayout15.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39.xml" /></Relationships>
</file>

<file path=ppt/slides/_rels/slide40.xml.rels><?xml version="1.0" encoding="UTF-8" standalone="yes"?>
<Relationships xmlns="http://schemas.openxmlformats.org/package/2006/relationships"><Relationship Id="rId3" Type="http://schemas.openxmlformats.org/officeDocument/2006/relationships/image" Target="../media/image21.png" /><Relationship Id="rId2" Type="http://schemas.openxmlformats.org/officeDocument/2006/relationships/notesSlide" Target="../notesSlides/notesSlide40.xml" /><Relationship Id="rId1" Type="http://schemas.openxmlformats.org/officeDocument/2006/relationships/slideLayout" Target="../slideLayouts/slideLayout15.xml" /></Relationships>
</file>

<file path=ppt/slides/_rels/slide41.xml.rels><?xml version="1.0" encoding="UTF-8" standalone="yes"?>
<Relationships xmlns="http://schemas.openxmlformats.org/package/2006/relationships"><Relationship Id="rId3" Type="http://schemas.openxmlformats.org/officeDocument/2006/relationships/image" Target="../media/image22.png" /><Relationship Id="rId2" Type="http://schemas.openxmlformats.org/officeDocument/2006/relationships/notesSlide" Target="../notesSlides/notesSlide41.xml" /><Relationship Id="rId1" Type="http://schemas.openxmlformats.org/officeDocument/2006/relationships/slideLayout" Target="../slideLayouts/slideLayout15.xml" /></Relationships>
</file>

<file path=ppt/slides/_rels/slide42.xml.rels><?xml version="1.0" encoding="UTF-8" standalone="yes"?>
<Relationships xmlns="http://schemas.openxmlformats.org/package/2006/relationships"><Relationship Id="rId3" Type="http://schemas.openxmlformats.org/officeDocument/2006/relationships/image" Target="../media/image23.png" /><Relationship Id="rId2" Type="http://schemas.openxmlformats.org/officeDocument/2006/relationships/notesSlide" Target="../notesSlides/notesSlide42.xml" /><Relationship Id="rId1" Type="http://schemas.openxmlformats.org/officeDocument/2006/relationships/slideLayout" Target="../slideLayouts/slideLayout15.xml" /></Relationships>
</file>

<file path=ppt/slides/_rels/slide43.xml.rels><?xml version="1.0" encoding="UTF-8" standalone="yes"?>
<Relationships xmlns="http://schemas.openxmlformats.org/package/2006/relationships"><Relationship Id="rId3" Type="http://schemas.openxmlformats.org/officeDocument/2006/relationships/image" Target="../media/image24.png" /><Relationship Id="rId2" Type="http://schemas.openxmlformats.org/officeDocument/2006/relationships/notesSlide" Target="../notesSlides/notesSlide43.xml" /><Relationship Id="rId1" Type="http://schemas.openxmlformats.org/officeDocument/2006/relationships/slideLayout" Target="../slideLayouts/slideLayout15.xml" /></Relationships>
</file>

<file path=ppt/slides/_rels/slide44.xml.rels><?xml version="1.0" encoding="UTF-8" standalone="yes"?>
<Relationships xmlns="http://schemas.openxmlformats.org/package/2006/relationships"><Relationship Id="rId3" Type="http://schemas.openxmlformats.org/officeDocument/2006/relationships/image" Target="../media/image25.png" /><Relationship Id="rId2" Type="http://schemas.openxmlformats.org/officeDocument/2006/relationships/notesSlide" Target="../notesSlides/notesSlide44.xml" /><Relationship Id="rId1" Type="http://schemas.openxmlformats.org/officeDocument/2006/relationships/slideLayout" Target="../slideLayouts/slideLayout15.xml" /></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 /><Relationship Id="rId1" Type="http://schemas.openxmlformats.org/officeDocument/2006/relationships/slideLayout" Target="../slideLayouts/slideLayout20.xml" /></Relationships>
</file>

<file path=ppt/slides/_rels/slide46.xml.rels><?xml version="1.0" encoding="UTF-8" standalone="yes"?>
<Relationships xmlns="http://schemas.openxmlformats.org/package/2006/relationships"><Relationship Id="rId3" Type="http://schemas.openxmlformats.org/officeDocument/2006/relationships/image" Target="../media/image26.png" /><Relationship Id="rId2" Type="http://schemas.openxmlformats.org/officeDocument/2006/relationships/notesSlide" Target="../notesSlides/notesSlide46.xml" /><Relationship Id="rId1" Type="http://schemas.openxmlformats.org/officeDocument/2006/relationships/slideLayout" Target="../slideLayouts/slideLayout15.xml" /></Relationships>
</file>

<file path=ppt/slides/_rels/slide47.xml.rels><?xml version="1.0" encoding="UTF-8" standalone="yes"?>
<Relationships xmlns="http://schemas.openxmlformats.org/package/2006/relationships"><Relationship Id="rId3" Type="http://schemas.openxmlformats.org/officeDocument/2006/relationships/image" Target="../media/image27.png" /><Relationship Id="rId2" Type="http://schemas.openxmlformats.org/officeDocument/2006/relationships/notesSlide" Target="../notesSlides/notesSlide47.xml" /><Relationship Id="rId1" Type="http://schemas.openxmlformats.org/officeDocument/2006/relationships/slideLayout" Target="../slideLayouts/slideLayout15.xml" /></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 /><Relationship Id="rId1" Type="http://schemas.openxmlformats.org/officeDocument/2006/relationships/slideLayout" Target="../slideLayouts/slideLayout15.xml" /></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 /><Relationship Id="rId1" Type="http://schemas.openxmlformats.org/officeDocument/2006/relationships/slideLayout" Target="../slideLayouts/slideLayout15.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39.xml" /></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 /><Relationship Id="rId1" Type="http://schemas.openxmlformats.org/officeDocument/2006/relationships/slideLayout" Target="../slideLayouts/slideLayout15.xml" /></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 /><Relationship Id="rId1" Type="http://schemas.openxmlformats.org/officeDocument/2006/relationships/slideLayout" Target="../slideLayouts/slideLayout15.xml" /></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 /><Relationship Id="rId1" Type="http://schemas.openxmlformats.org/officeDocument/2006/relationships/slideLayout" Target="../slideLayouts/slideLayout15.xml" /></Relationships>
</file>

<file path=ppt/slides/_rels/slide53.xml.rels><?xml version="1.0" encoding="UTF-8" standalone="yes"?>
<Relationships xmlns="http://schemas.openxmlformats.org/package/2006/relationships"><Relationship Id="rId3" Type="http://schemas.openxmlformats.org/officeDocument/2006/relationships/hyperlink" Target="https://support.google.com/googleplay/android-developer/answer/138230#browse_reviews" TargetMode="External" /><Relationship Id="rId2" Type="http://schemas.openxmlformats.org/officeDocument/2006/relationships/notesSlide" Target="../notesSlides/notesSlide53.xml" /><Relationship Id="rId1" Type="http://schemas.openxmlformats.org/officeDocument/2006/relationships/slideLayout" Target="../slideLayouts/slideLayout15.xml" /></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 /><Relationship Id="rId1" Type="http://schemas.openxmlformats.org/officeDocument/2006/relationships/slideLayout" Target="../slideLayouts/slideLayout15.xml" /></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 /><Relationship Id="rId1" Type="http://schemas.openxmlformats.org/officeDocument/2006/relationships/slideLayout" Target="../slideLayouts/slideLayout20.xml" /></Relationships>
</file>

<file path=ppt/slides/_rels/slide56.xml.rels><?xml version="1.0" encoding="UTF-8" standalone="yes"?>
<Relationships xmlns="http://schemas.openxmlformats.org/package/2006/relationships"><Relationship Id="rId3" Type="http://schemas.openxmlformats.org/officeDocument/2006/relationships/hyperlink" Target="https://support.google.com/googleplay/android-developer/answer/7002270" TargetMode="External" /><Relationship Id="rId2" Type="http://schemas.openxmlformats.org/officeDocument/2006/relationships/notesSlide" Target="../notesSlides/notesSlide56.xml" /><Relationship Id="rId1" Type="http://schemas.openxmlformats.org/officeDocument/2006/relationships/slideLayout" Target="../slideLayouts/slideLayout15.xml" /></Relationships>
</file>

<file path=ppt/slides/_rels/slide57.xml.rels><?xml version="1.0" encoding="UTF-8" standalone="yes"?>
<Relationships xmlns="http://schemas.openxmlformats.org/package/2006/relationships"><Relationship Id="rId3" Type="http://schemas.openxmlformats.org/officeDocument/2006/relationships/image" Target="../media/image28.png" /><Relationship Id="rId2" Type="http://schemas.openxmlformats.org/officeDocument/2006/relationships/notesSlide" Target="../notesSlides/notesSlide57.xml" /><Relationship Id="rId1" Type="http://schemas.openxmlformats.org/officeDocument/2006/relationships/slideLayout" Target="../slideLayouts/slideLayout15.xml" /></Relationships>
</file>

<file path=ppt/slides/_rels/slide58.xml.rels><?xml version="1.0" encoding="UTF-8" standalone="yes"?>
<Relationships xmlns="http://schemas.openxmlformats.org/package/2006/relationships"><Relationship Id="rId3" Type="http://schemas.openxmlformats.org/officeDocument/2006/relationships/image" Target="../media/image29.png" /><Relationship Id="rId2" Type="http://schemas.openxmlformats.org/officeDocument/2006/relationships/notesSlide" Target="../notesSlides/notesSlide58.xml" /><Relationship Id="rId1" Type="http://schemas.openxmlformats.org/officeDocument/2006/relationships/slideLayout" Target="../slideLayouts/slideLayout15.xml" /></Relationships>
</file>

<file path=ppt/slides/_rels/slide59.xml.rels><?xml version="1.0" encoding="UTF-8" standalone="yes"?>
<Relationships xmlns="http://schemas.openxmlformats.org/package/2006/relationships"><Relationship Id="rId3" Type="http://schemas.openxmlformats.org/officeDocument/2006/relationships/image" Target="../media/image30.png" /><Relationship Id="rId2" Type="http://schemas.openxmlformats.org/officeDocument/2006/relationships/notesSlide" Target="../notesSlides/notesSlide59.xml" /><Relationship Id="rId1" Type="http://schemas.openxmlformats.org/officeDocument/2006/relationships/slideLayout" Target="../slideLayouts/slideLayout15.xml" /></Relationships>
</file>

<file path=ppt/slides/_rels/slide6.xml.rels><?xml version="1.0" encoding="UTF-8" standalone="yes"?>
<Relationships xmlns="http://schemas.openxmlformats.org/package/2006/relationships"><Relationship Id="rId3" Type="http://schemas.openxmlformats.org/officeDocument/2006/relationships/image" Target="../media/image5.jpg" /><Relationship Id="rId2" Type="http://schemas.openxmlformats.org/officeDocument/2006/relationships/notesSlide" Target="../notesSlides/notesSlide6.xml" /><Relationship Id="rId1" Type="http://schemas.openxmlformats.org/officeDocument/2006/relationships/slideLayout" Target="../slideLayouts/slideLayout39.xml" /></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 /><Relationship Id="rId1" Type="http://schemas.openxmlformats.org/officeDocument/2006/relationships/slideLayout" Target="../slideLayouts/slideLayout20.xml" /></Relationships>
</file>

<file path=ppt/slides/_rels/slide61.xml.rels><?xml version="1.0" encoding="UTF-8" standalone="yes"?>
<Relationships xmlns="http://schemas.openxmlformats.org/package/2006/relationships"><Relationship Id="rId3" Type="http://schemas.openxmlformats.org/officeDocument/2006/relationships/hyperlink" Target="https://developer.android.com/distribute/essentials/quality/core.html" TargetMode="External" /><Relationship Id="rId2" Type="http://schemas.openxmlformats.org/officeDocument/2006/relationships/notesSlide" Target="../notesSlides/notesSlide61.xml" /><Relationship Id="rId1" Type="http://schemas.openxmlformats.org/officeDocument/2006/relationships/slideLayout" Target="../slideLayouts/slideLayout15.xml" /></Relationships>
</file>

<file path=ppt/slides/_rels/slide62.xml.rels><?xml version="1.0" encoding="UTF-8" standalone="yes"?>
<Relationships xmlns="http://schemas.openxmlformats.org/package/2006/relationships"><Relationship Id="rId3" Type="http://schemas.openxmlformats.org/officeDocument/2006/relationships/image" Target="../media/image31.png" /><Relationship Id="rId2" Type="http://schemas.openxmlformats.org/officeDocument/2006/relationships/notesSlide" Target="../notesSlides/notesSlide62.xml" /><Relationship Id="rId1" Type="http://schemas.openxmlformats.org/officeDocument/2006/relationships/slideLayout" Target="../slideLayouts/slideLayout15.xml" /><Relationship Id="rId5" Type="http://schemas.openxmlformats.org/officeDocument/2006/relationships/hyperlink" Target="https://play.google.com/about/developer-content-policy/" TargetMode="External" /><Relationship Id="rId4" Type="http://schemas.openxmlformats.org/officeDocument/2006/relationships/image" Target="../media/image32.png" /></Relationships>
</file>

<file path=ppt/slides/_rels/slide63.xml.rels><?xml version="1.0" encoding="UTF-8" standalone="yes"?>
<Relationships xmlns="http://schemas.openxmlformats.org/package/2006/relationships"><Relationship Id="rId3" Type="http://schemas.openxmlformats.org/officeDocument/2006/relationships/hyperlink" Target="https://play.google.com/about/restricted-content/illegal-activities/" TargetMode="External" /><Relationship Id="rId2" Type="http://schemas.openxmlformats.org/officeDocument/2006/relationships/notesSlide" Target="../notesSlides/notesSlide63.xml" /><Relationship Id="rId1" Type="http://schemas.openxmlformats.org/officeDocument/2006/relationships/slideLayout" Target="../slideLayouts/slideLayout75.xml" /><Relationship Id="rId4" Type="http://schemas.openxmlformats.org/officeDocument/2006/relationships/image" Target="../media/image33.png" /></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 /><Relationship Id="rId1" Type="http://schemas.openxmlformats.org/officeDocument/2006/relationships/slideLayout" Target="../slideLayouts/slideLayout20.xml" /></Relationships>
</file>

<file path=ppt/slides/_rels/slide65.xml.rels><?xml version="1.0" encoding="UTF-8" standalone="yes"?>
<Relationships xmlns="http://schemas.openxmlformats.org/package/2006/relationships"><Relationship Id="rId3" Type="http://schemas.openxmlformats.org/officeDocument/2006/relationships/image" Target="../media/image34.png" /><Relationship Id="rId2" Type="http://schemas.openxmlformats.org/officeDocument/2006/relationships/notesSlide" Target="../notesSlides/notesSlide65.xml" /><Relationship Id="rId1" Type="http://schemas.openxmlformats.org/officeDocument/2006/relationships/slideLayout" Target="../slideLayouts/slideLayout15.xml" /></Relationships>
</file>

<file path=ppt/slides/_rels/slide66.xml.rels><?xml version="1.0" encoding="UTF-8" standalone="yes"?>
<Relationships xmlns="http://schemas.openxmlformats.org/package/2006/relationships"><Relationship Id="rId3" Type="http://schemas.openxmlformats.org/officeDocument/2006/relationships/image" Target="../media/image35.png" /><Relationship Id="rId2" Type="http://schemas.openxmlformats.org/officeDocument/2006/relationships/notesSlide" Target="../notesSlides/notesSlide66.xml" /><Relationship Id="rId1" Type="http://schemas.openxmlformats.org/officeDocument/2006/relationships/slideLayout" Target="../slideLayouts/slideLayout15.xml" /></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 /><Relationship Id="rId1" Type="http://schemas.openxmlformats.org/officeDocument/2006/relationships/slideLayout" Target="../slideLayouts/slideLayout15.xml" /></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 /><Relationship Id="rId1" Type="http://schemas.openxmlformats.org/officeDocument/2006/relationships/slideLayout" Target="../slideLayouts/slideLayout20.xml" /></Relationships>
</file>

<file path=ppt/slides/_rels/slide69.xml.rels><?xml version="1.0" encoding="UTF-8" standalone="yes"?>
<Relationships xmlns="http://schemas.openxmlformats.org/package/2006/relationships"><Relationship Id="rId3" Type="http://schemas.openxmlformats.org/officeDocument/2006/relationships/hyperlink" Target="http://developer.android.com/distribute/tools/launch-checklist.html" TargetMode="External" /><Relationship Id="rId7" Type="http://schemas.openxmlformats.org/officeDocument/2006/relationships/hyperlink" Target="https://developer.android.com/guide/topics/manifest/uses-sdk-element.html" TargetMode="External" /><Relationship Id="rId2" Type="http://schemas.openxmlformats.org/officeDocument/2006/relationships/notesSlide" Target="../notesSlides/notesSlide69.xml" /><Relationship Id="rId1" Type="http://schemas.openxmlformats.org/officeDocument/2006/relationships/slideLayout" Target="../slideLayouts/slideLayout39.xml" /><Relationship Id="rId6" Type="http://schemas.openxmlformats.org/officeDocument/2006/relationships/hyperlink" Target="https://developer.android.com/guide/practices/tablets-and-handsets.html" TargetMode="External" /><Relationship Id="rId5" Type="http://schemas.openxmlformats.org/officeDocument/2006/relationships/hyperlink" Target="https://play.google.com/about/privacy-security/user-data/" TargetMode="External" /><Relationship Id="rId4" Type="http://schemas.openxmlformats.org/officeDocument/2006/relationships/hyperlink" Target="https://developer.android.com/distribute/essentials/quality/core.html" TargetMode="External" /></Relationships>
</file>

<file path=ppt/slides/_rels/slide7.xml.rels><?xml version="1.0" encoding="UTF-8" standalone="yes"?>
<Relationships xmlns="http://schemas.openxmlformats.org/package/2006/relationships"><Relationship Id="rId3" Type="http://schemas.openxmlformats.org/officeDocument/2006/relationships/image" Target="../media/image6.jpg" /><Relationship Id="rId2" Type="http://schemas.openxmlformats.org/officeDocument/2006/relationships/notesSlide" Target="../notesSlides/notesSlide7.xml" /><Relationship Id="rId1" Type="http://schemas.openxmlformats.org/officeDocument/2006/relationships/slideLayout" Target="../slideLayouts/slideLayout15.xml" /></Relationships>
</file>

<file path=ppt/slides/_rels/slide70.xml.rels><?xml version="1.0" encoding="UTF-8" standalone="yes"?>
<Relationships xmlns="http://schemas.openxmlformats.org/package/2006/relationships"><Relationship Id="rId3" Type="http://schemas.openxmlformats.org/officeDocument/2006/relationships/hyperlink" Target="https://developer.android.com/studio/publish/preparing.html" TargetMode="External" /><Relationship Id="rId2" Type="http://schemas.openxmlformats.org/officeDocument/2006/relationships/notesSlide" Target="../notesSlides/notesSlide70.xml" /><Relationship Id="rId1" Type="http://schemas.openxmlformats.org/officeDocument/2006/relationships/slideLayout" Target="../slideLayouts/slideLayout39.xml" /><Relationship Id="rId6" Type="http://schemas.openxmlformats.org/officeDocument/2006/relationships/hyperlink" Target="https://developer.android.com/studio/publish/app-signing.html" TargetMode="External" /><Relationship Id="rId5" Type="http://schemas.openxmlformats.org/officeDocument/2006/relationships/hyperlink" Target="https://developer.android.com/topic/performance/reduce-apk-size.html" TargetMode="External" /><Relationship Id="rId4" Type="http://schemas.openxmlformats.org/officeDocument/2006/relationships/hyperlink" Target="https://developer.android.com/google/play/filters.html" TargetMode="External" /></Relationships>
</file>

<file path=ppt/slides/_rels/slide71.xml.rels><?xml version="1.0" encoding="UTF-8" standalone="yes"?>
<Relationships xmlns="http://schemas.openxmlformats.org/package/2006/relationships"><Relationship Id="rId3" Type="http://schemas.openxmlformats.org/officeDocument/2006/relationships/hyperlink" Target="https://play.google.com/apps/publish/" TargetMode="External" /><Relationship Id="rId2" Type="http://schemas.openxmlformats.org/officeDocument/2006/relationships/notesSlide" Target="../notesSlides/notesSlide71.xml" /><Relationship Id="rId1" Type="http://schemas.openxmlformats.org/officeDocument/2006/relationships/slideLayout" Target="../slideLayouts/slideLayout15.xml" /><Relationship Id="rId5" Type="http://schemas.openxmlformats.org/officeDocument/2006/relationships/hyperlink" Target="https://support.google.com/googleplay/android-developer/#topic=3450769" TargetMode="External" /><Relationship Id="rId4" Type="http://schemas.openxmlformats.org/officeDocument/2006/relationships/hyperlink" Target="https://developer.android.com/distribute/googleplay/developer-console.html" TargetMode="External" /></Relationships>
</file>

<file path=ppt/slides/_rels/slide72.xml.rels><?xml version="1.0" encoding="UTF-8" standalone="yes"?>
<Relationships xmlns="http://schemas.openxmlformats.org/package/2006/relationships"><Relationship Id="rId3" Type="http://schemas.openxmlformats.org/officeDocument/2006/relationships/hyperlink" Target="https://developer.android.com/distribute/googleplay/start.html" TargetMode="External" /><Relationship Id="rId2" Type="http://schemas.openxmlformats.org/officeDocument/2006/relationships/notesSlide" Target="../notesSlides/notesSlide72.xml" /><Relationship Id="rId1" Type="http://schemas.openxmlformats.org/officeDocument/2006/relationships/slideLayout" Target="../slideLayouts/slideLayout15.xml" /><Relationship Id="rId5" Type="http://schemas.openxmlformats.org/officeDocument/2006/relationships/hyperlink" Target="https://support.google.com/googleplay/android-developer/answer/3131213" TargetMode="External" /><Relationship Id="rId4" Type="http://schemas.openxmlformats.org/officeDocument/2006/relationships/hyperlink" Target="https://developer.android.com/distribute/engage/beta.html" TargetMode="External" /></Relationships>
</file>

<file path=ppt/slides/_rels/slide73.xml.rels><?xml version="1.0" encoding="UTF-8" standalone="yes"?>
<Relationships xmlns="http://schemas.openxmlformats.org/package/2006/relationships"><Relationship Id="rId3" Type="http://schemas.openxmlformats.org/officeDocument/2006/relationships/image" Target="../media/image36.png" /><Relationship Id="rId2" Type="http://schemas.openxmlformats.org/officeDocument/2006/relationships/notesSlide" Target="../notesSlides/notesSlide73.xml" /><Relationship Id="rId1" Type="http://schemas.openxmlformats.org/officeDocument/2006/relationships/slideLayout" Target="../slideLayouts/slideLayout15.xml" /></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 /><Relationship Id="rId1" Type="http://schemas.openxmlformats.org/officeDocument/2006/relationships/slideLayout" Target="../slideLayouts/slideLayout56.xml" /></Relationships>
</file>

<file path=ppt/slides/_rels/slide8.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8.xml" /><Relationship Id="rId1" Type="http://schemas.openxmlformats.org/officeDocument/2006/relationships/slideLayout" Target="../slideLayouts/slideLayout39.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4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92"/>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472" name="Google Shape;472;p92"/>
          <p:cNvSpPr txBox="1">
            <a:spLocks noGrp="1"/>
          </p:cNvSpPr>
          <p:nvPr>
            <p:ph type="sldNum" idx="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473" name="Google Shape;473;p92"/>
          <p:cNvSpPr txBox="1">
            <a:spLocks noGrp="1"/>
          </p:cNvSpPr>
          <p:nvPr>
            <p:ph type="title"/>
          </p:nvPr>
        </p:nvSpPr>
        <p:spPr>
          <a:xfrm>
            <a:off x="265500" y="1928011"/>
            <a:ext cx="4045200" cy="14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What's next?</a:t>
            </a:r>
            <a:endParaRPr/>
          </a:p>
          <a:p>
            <a:pPr marL="0" lvl="0" indent="0" algn="ctr" rtl="0">
              <a:spcBef>
                <a:spcPts val="0"/>
              </a:spcBef>
              <a:spcAft>
                <a:spcPts val="0"/>
              </a:spcAft>
              <a:buNone/>
            </a:pPr>
            <a:endParaRPr/>
          </a:p>
        </p:txBody>
      </p:sp>
      <p:sp>
        <p:nvSpPr>
          <p:cNvPr id="474" name="Google Shape;474;p92"/>
          <p:cNvSpPr txBox="1">
            <a:spLocks noGrp="1"/>
          </p:cNvSpPr>
          <p:nvPr>
            <p:ph type="subTitle" idx="1"/>
          </p:nvPr>
        </p:nvSpPr>
        <p:spPr>
          <a:xfrm>
            <a:off x="265500" y="3497911"/>
            <a:ext cx="4045200" cy="123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Lesson 15</a:t>
            </a:r>
            <a:endParaRPr/>
          </a:p>
        </p:txBody>
      </p:sp>
      <p:sp>
        <p:nvSpPr>
          <p:cNvPr id="475" name="Google Shape;475;p92"/>
          <p:cNvSpPr txBox="1">
            <a:spLocks noGrp="1"/>
          </p:cNvSpPr>
          <p:nvPr>
            <p:ph type="sldNum" idx="4"/>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476" name="Google Shape;476;p92"/>
          <p:cNvSpPr txBox="1">
            <a:spLocks noGrp="1"/>
          </p:cNvSpPr>
          <p:nvPr>
            <p:ph type="subTitle" idx="3"/>
          </p:nvPr>
        </p:nvSpPr>
        <p:spPr>
          <a:xfrm>
            <a:off x="265500" y="564125"/>
            <a:ext cx="4045200" cy="52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Android Developer Fundamentals</a:t>
            </a:r>
            <a:endParaRPr/>
          </a:p>
        </p:txBody>
      </p:sp>
      <p:sp>
        <p:nvSpPr>
          <p:cNvPr id="477" name="Google Shape;477;p92"/>
          <p:cNvSpPr txBox="1"/>
          <p:nvPr/>
        </p:nvSpPr>
        <p:spPr>
          <a:xfrm>
            <a:off x="5694725" y="4626375"/>
            <a:ext cx="2158500" cy="51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i="1">
                <a:solidFill>
                  <a:srgbClr val="666666"/>
                </a:solidFill>
                <a:latin typeface="Roboto"/>
                <a:ea typeface="Roboto"/>
                <a:cs typeface="Roboto"/>
                <a:sym typeface="Roboto"/>
              </a:rPr>
              <a:t>This work is licensed under a </a:t>
            </a:r>
            <a:r>
              <a:rPr lang="en" sz="900" i="1" u="sng">
                <a:solidFill>
                  <a:srgbClr val="666666"/>
                </a:solidFill>
                <a:latin typeface="Roboto"/>
                <a:ea typeface="Roboto"/>
                <a:cs typeface="Roboto"/>
                <a:sym typeface="Roboto"/>
                <a:hlinkClick r:id="rId3"/>
              </a:rPr>
              <a:t>Creative Commons Attribution-NonCommercial 4.0 International License</a:t>
            </a:r>
            <a:endParaRPr sz="900" i="1">
              <a:solidFill>
                <a:srgbClr val="666666"/>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10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Prepare your app for release</a:t>
            </a:r>
            <a:endParaRPr/>
          </a:p>
        </p:txBody>
      </p:sp>
      <p:sp>
        <p:nvSpPr>
          <p:cNvPr id="544" name="Google Shape;544;p101"/>
          <p:cNvSpPr txBox="1">
            <a:spLocks noGrp="1"/>
          </p:cNvSpPr>
          <p:nvPr>
            <p:ph type="body" idx="1"/>
          </p:nvPr>
        </p:nvSpPr>
        <p:spPr>
          <a:xfrm>
            <a:off x="311700" y="988000"/>
            <a:ext cx="8520600" cy="35046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a:t>Test, test, test!</a:t>
            </a:r>
            <a:endParaRPr/>
          </a:p>
          <a:p>
            <a:pPr marL="457200" lvl="0" indent="-381000" algn="l" rtl="0">
              <a:spcBef>
                <a:spcPts val="400"/>
              </a:spcBef>
              <a:spcAft>
                <a:spcPts val="0"/>
              </a:spcAft>
              <a:buSzPts val="2400"/>
              <a:buChar char="●"/>
            </a:pPr>
            <a:r>
              <a:rPr lang="en"/>
              <a:t>Add an icon</a:t>
            </a:r>
            <a:endParaRPr/>
          </a:p>
          <a:p>
            <a:pPr marL="457200" lvl="0" indent="-381000" algn="l" rtl="0">
              <a:spcBef>
                <a:spcPts val="400"/>
              </a:spcBef>
              <a:spcAft>
                <a:spcPts val="0"/>
              </a:spcAft>
              <a:buSzPts val="2400"/>
              <a:buChar char="●"/>
            </a:pPr>
            <a:r>
              <a:rPr lang="en"/>
              <a:t>Make sure your app has the correct filters</a:t>
            </a:r>
            <a:endParaRPr/>
          </a:p>
          <a:p>
            <a:pPr marL="457200" lvl="0" indent="-381000" algn="l" rtl="0">
              <a:spcBef>
                <a:spcPts val="400"/>
              </a:spcBef>
              <a:spcAft>
                <a:spcPts val="0"/>
              </a:spcAft>
              <a:buSzPts val="2400"/>
              <a:buChar char="●"/>
            </a:pPr>
            <a:r>
              <a:rPr lang="en"/>
              <a:t>Choose an Application ID</a:t>
            </a:r>
            <a:endParaRPr/>
          </a:p>
          <a:p>
            <a:pPr marL="457200" lvl="0" indent="-381000" algn="l" rtl="0">
              <a:spcBef>
                <a:spcPts val="400"/>
              </a:spcBef>
              <a:spcAft>
                <a:spcPts val="0"/>
              </a:spcAft>
              <a:buSzPts val="2400"/>
              <a:buChar char="●"/>
            </a:pPr>
            <a:r>
              <a:rPr lang="en"/>
              <a:t>Specify API levels targets</a:t>
            </a:r>
            <a:endParaRPr/>
          </a:p>
          <a:p>
            <a:pPr marL="457200" lvl="0" indent="-381000" algn="l" rtl="0">
              <a:spcBef>
                <a:spcPts val="400"/>
              </a:spcBef>
              <a:spcAft>
                <a:spcPts val="0"/>
              </a:spcAft>
              <a:buSzPts val="2400"/>
              <a:buChar char="●"/>
            </a:pPr>
            <a:r>
              <a:rPr lang="en"/>
              <a:t>Clean up your app</a:t>
            </a:r>
            <a:endParaRPr/>
          </a:p>
          <a:p>
            <a:pPr marL="457200" lvl="0" indent="-381000" algn="l" rtl="0">
              <a:spcBef>
                <a:spcPts val="400"/>
              </a:spcBef>
              <a:spcAft>
                <a:spcPts val="0"/>
              </a:spcAft>
              <a:buSzPts val="2400"/>
              <a:buChar char="●"/>
            </a:pPr>
            <a:r>
              <a:rPr lang="en"/>
              <a:t>Generate a signed APK for release</a:t>
            </a:r>
            <a:endParaRPr/>
          </a:p>
          <a:p>
            <a:pPr marL="457200" lvl="0" indent="0" algn="l" rtl="0">
              <a:spcBef>
                <a:spcPts val="0"/>
              </a:spcBef>
              <a:spcAft>
                <a:spcPts val="0"/>
              </a:spcAft>
              <a:buClr>
                <a:schemeClr val="dk1"/>
              </a:buClr>
              <a:buSzPts val="1100"/>
              <a:buFont typeface="Arial"/>
              <a:buNone/>
            </a:pPr>
            <a:r>
              <a:rPr lang="en" sz="1800" u="sng">
                <a:solidFill>
                  <a:schemeClr val="accent5"/>
                </a:solidFill>
                <a:hlinkClick r:id="rId3"/>
              </a:rPr>
              <a:t>developer.android.com/studio/publish/preparing.html</a:t>
            </a:r>
            <a:endParaRPr sz="1800"/>
          </a:p>
        </p:txBody>
      </p:sp>
      <p:sp>
        <p:nvSpPr>
          <p:cNvPr id="545" name="Google Shape;545;p101"/>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10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Test, test, test!</a:t>
            </a:r>
            <a:endParaRPr/>
          </a:p>
        </p:txBody>
      </p:sp>
      <p:sp>
        <p:nvSpPr>
          <p:cNvPr id="551" name="Google Shape;551;p102"/>
          <p:cNvSpPr txBox="1">
            <a:spLocks noGrp="1"/>
          </p:cNvSpPr>
          <p:nvPr>
            <p:ph type="body" idx="1"/>
          </p:nvPr>
        </p:nvSpPr>
        <p:spPr>
          <a:xfrm>
            <a:off x="311700" y="1228675"/>
            <a:ext cx="8020200" cy="31893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a:t>First, make sure your app works correctly...</a:t>
            </a:r>
            <a:endParaRPr/>
          </a:p>
          <a:p>
            <a:pPr marL="457200" lvl="0" indent="-381000" algn="l" rtl="0">
              <a:spcBef>
                <a:spcPts val="1000"/>
              </a:spcBef>
              <a:spcAft>
                <a:spcPts val="0"/>
              </a:spcAft>
              <a:buSzPts val="2400"/>
              <a:buChar char="●"/>
            </a:pPr>
            <a:r>
              <a:rPr lang="en"/>
              <a:t>Test your app on different devices and screen size</a:t>
            </a:r>
            <a:endParaRPr/>
          </a:p>
          <a:p>
            <a:pPr marL="457200" lvl="0" indent="-381000" algn="l" rtl="0">
              <a:spcBef>
                <a:spcPts val="1000"/>
              </a:spcBef>
              <a:spcAft>
                <a:spcPts val="0"/>
              </a:spcAft>
              <a:buSzPts val="2400"/>
              <a:buChar char="●"/>
            </a:pPr>
            <a:r>
              <a:rPr lang="en"/>
              <a:t>Test your app on older devices</a:t>
            </a:r>
            <a:endParaRPr/>
          </a:p>
          <a:p>
            <a:pPr marL="457200" lvl="0" indent="0" algn="l" rtl="0">
              <a:spcBef>
                <a:spcPts val="1000"/>
              </a:spcBef>
              <a:spcAft>
                <a:spcPts val="0"/>
              </a:spcAft>
              <a:buNone/>
            </a:pPr>
            <a:r>
              <a:rPr lang="en"/>
              <a:t>Use support library for backwards compatibility</a:t>
            </a:r>
            <a:endParaRPr/>
          </a:p>
          <a:p>
            <a:pPr marL="457200" lvl="0" indent="-381000" algn="l" rtl="0">
              <a:spcBef>
                <a:spcPts val="1000"/>
              </a:spcBef>
              <a:spcAft>
                <a:spcPts val="0"/>
              </a:spcAft>
              <a:buSzPts val="2400"/>
              <a:buChar char="●"/>
            </a:pPr>
            <a:r>
              <a:rPr lang="en"/>
              <a:t>Test, test, test!</a:t>
            </a:r>
            <a:endParaRPr/>
          </a:p>
          <a:p>
            <a:pPr marL="0" lvl="0" indent="0" algn="l" rtl="0">
              <a:spcBef>
                <a:spcPts val="1000"/>
              </a:spcBef>
              <a:spcAft>
                <a:spcPts val="0"/>
              </a:spcAft>
              <a:buNone/>
            </a:pPr>
            <a:endParaRPr/>
          </a:p>
        </p:txBody>
      </p:sp>
      <p:sp>
        <p:nvSpPr>
          <p:cNvPr id="552" name="Google Shape;552;p102"/>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10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Test on devices in a data center</a:t>
            </a:r>
            <a:endParaRPr/>
          </a:p>
        </p:txBody>
      </p:sp>
      <p:sp>
        <p:nvSpPr>
          <p:cNvPr id="558" name="Google Shape;558;p103"/>
          <p:cNvSpPr txBox="1">
            <a:spLocks noGrp="1"/>
          </p:cNvSpPr>
          <p:nvPr>
            <p:ph type="body" idx="1"/>
          </p:nvPr>
        </p:nvSpPr>
        <p:spPr>
          <a:xfrm>
            <a:off x="235500" y="1914475"/>
            <a:ext cx="3605100" cy="18162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a:t>Test on real devices in a data center using the </a:t>
            </a:r>
            <a:endParaRPr/>
          </a:p>
          <a:p>
            <a:pPr marL="0" lvl="0" indent="0" algn="l" rtl="0">
              <a:spcBef>
                <a:spcPts val="1000"/>
              </a:spcBef>
              <a:spcAft>
                <a:spcPts val="0"/>
              </a:spcAft>
              <a:buNone/>
            </a:pPr>
            <a:r>
              <a:rPr lang="en" u="sng">
                <a:solidFill>
                  <a:schemeClr val="hlink"/>
                </a:solidFill>
                <a:hlinkClick r:id="rId3"/>
              </a:rPr>
              <a:t>Firebase Cloud Test Lab</a:t>
            </a:r>
            <a:endParaRPr i="1"/>
          </a:p>
        </p:txBody>
      </p:sp>
      <p:sp>
        <p:nvSpPr>
          <p:cNvPr id="559" name="Google Shape;559;p103"/>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pic>
        <p:nvPicPr>
          <p:cNvPr id="560" name="Google Shape;560;p103"/>
          <p:cNvPicPr preferRelativeResize="0"/>
          <p:nvPr/>
        </p:nvPicPr>
        <p:blipFill>
          <a:blip r:embed="rId4">
            <a:alphaModFix/>
          </a:blip>
          <a:stretch>
            <a:fillRect/>
          </a:stretch>
        </p:blipFill>
        <p:spPr>
          <a:xfrm>
            <a:off x="3978022" y="1170624"/>
            <a:ext cx="5111827" cy="3416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10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 launcher app icon</a:t>
            </a:r>
            <a:endParaRPr/>
          </a:p>
        </p:txBody>
      </p:sp>
      <p:sp>
        <p:nvSpPr>
          <p:cNvPr id="566" name="Google Shape;566;p104"/>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567" name="Google Shape;567;p104"/>
          <p:cNvSpPr txBox="1"/>
          <p:nvPr/>
        </p:nvSpPr>
        <p:spPr>
          <a:xfrm>
            <a:off x="373325" y="1285650"/>
            <a:ext cx="4077300" cy="31830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400">
                <a:solidFill>
                  <a:srgbClr val="424242"/>
                </a:solidFill>
                <a:latin typeface="Roboto"/>
                <a:ea typeface="Roboto"/>
                <a:cs typeface="Roboto"/>
                <a:sym typeface="Roboto"/>
              </a:rPr>
              <a:t>The </a:t>
            </a:r>
            <a:r>
              <a:rPr lang="en" sz="2400" u="sng">
                <a:solidFill>
                  <a:schemeClr val="hlink"/>
                </a:solidFill>
                <a:latin typeface="Roboto"/>
                <a:ea typeface="Roboto"/>
                <a:cs typeface="Roboto"/>
                <a:sym typeface="Roboto"/>
                <a:hlinkClick r:id="rId3"/>
              </a:rPr>
              <a:t>launcher icon</a:t>
            </a:r>
            <a:r>
              <a:rPr lang="en" sz="2400">
                <a:solidFill>
                  <a:srgbClr val="424242"/>
                </a:solidFill>
                <a:latin typeface="Roboto"/>
                <a:ea typeface="Roboto"/>
                <a:cs typeface="Roboto"/>
                <a:sym typeface="Roboto"/>
              </a:rPr>
              <a:t> appears in</a:t>
            </a:r>
            <a:endParaRPr sz="2400">
              <a:solidFill>
                <a:srgbClr val="424242"/>
              </a:solidFill>
              <a:latin typeface="Roboto"/>
              <a:ea typeface="Roboto"/>
              <a:cs typeface="Roboto"/>
              <a:sym typeface="Roboto"/>
            </a:endParaRPr>
          </a:p>
          <a:p>
            <a:pPr marL="457200" lvl="0" indent="-381000" algn="l" rtl="0">
              <a:lnSpc>
                <a:spcPct val="115000"/>
              </a:lnSpc>
              <a:spcBef>
                <a:spcPts val="0"/>
              </a:spcBef>
              <a:spcAft>
                <a:spcPts val="0"/>
              </a:spcAft>
              <a:buClr>
                <a:srgbClr val="424242"/>
              </a:buClr>
              <a:buSzPts val="2400"/>
              <a:buFont typeface="Roboto"/>
              <a:buChar char="●"/>
            </a:pPr>
            <a:r>
              <a:rPr lang="en" sz="2400">
                <a:solidFill>
                  <a:srgbClr val="424242"/>
                </a:solidFill>
                <a:latin typeface="Roboto"/>
                <a:ea typeface="Roboto"/>
                <a:cs typeface="Roboto"/>
                <a:sym typeface="Roboto"/>
              </a:rPr>
              <a:t>Google Play</a:t>
            </a:r>
            <a:endParaRPr sz="2400">
              <a:solidFill>
                <a:srgbClr val="424242"/>
              </a:solidFill>
              <a:latin typeface="Roboto"/>
              <a:ea typeface="Roboto"/>
              <a:cs typeface="Roboto"/>
              <a:sym typeface="Roboto"/>
            </a:endParaRPr>
          </a:p>
          <a:p>
            <a:pPr marL="0" lvl="0" indent="0" algn="l" rtl="0">
              <a:lnSpc>
                <a:spcPct val="115000"/>
              </a:lnSpc>
              <a:spcBef>
                <a:spcPts val="0"/>
              </a:spcBef>
              <a:spcAft>
                <a:spcPts val="0"/>
              </a:spcAft>
              <a:buNone/>
            </a:pPr>
            <a:endParaRPr sz="2400">
              <a:solidFill>
                <a:srgbClr val="424242"/>
              </a:solidFill>
              <a:latin typeface="Roboto"/>
              <a:ea typeface="Roboto"/>
              <a:cs typeface="Roboto"/>
              <a:sym typeface="Roboto"/>
            </a:endParaRPr>
          </a:p>
          <a:p>
            <a:pPr marL="0" lvl="0" indent="0" algn="l" rtl="0">
              <a:lnSpc>
                <a:spcPct val="115000"/>
              </a:lnSpc>
              <a:spcBef>
                <a:spcPts val="0"/>
              </a:spcBef>
              <a:spcAft>
                <a:spcPts val="0"/>
              </a:spcAft>
              <a:buNone/>
            </a:pPr>
            <a:r>
              <a:rPr lang="en" sz="2400">
                <a:solidFill>
                  <a:srgbClr val="424242"/>
                </a:solidFill>
                <a:latin typeface="Roboto"/>
                <a:ea typeface="Roboto"/>
                <a:cs typeface="Roboto"/>
                <a:sym typeface="Roboto"/>
              </a:rPr>
              <a:t>On the device</a:t>
            </a:r>
            <a:endParaRPr sz="2400">
              <a:solidFill>
                <a:srgbClr val="424242"/>
              </a:solidFill>
              <a:latin typeface="Roboto"/>
              <a:ea typeface="Roboto"/>
              <a:cs typeface="Roboto"/>
              <a:sym typeface="Roboto"/>
            </a:endParaRPr>
          </a:p>
          <a:p>
            <a:pPr marL="457200" lvl="0" indent="-381000" algn="l" rtl="0">
              <a:lnSpc>
                <a:spcPct val="115000"/>
              </a:lnSpc>
              <a:spcBef>
                <a:spcPts val="200"/>
              </a:spcBef>
              <a:spcAft>
                <a:spcPts val="0"/>
              </a:spcAft>
              <a:buClr>
                <a:srgbClr val="424242"/>
              </a:buClr>
              <a:buSzPts val="2400"/>
              <a:buFont typeface="Roboto"/>
              <a:buChar char="●"/>
            </a:pPr>
            <a:r>
              <a:rPr lang="en" sz="2400">
                <a:solidFill>
                  <a:srgbClr val="424242"/>
                </a:solidFill>
                <a:latin typeface="Roboto"/>
                <a:ea typeface="Roboto"/>
                <a:cs typeface="Roboto"/>
                <a:sym typeface="Roboto"/>
              </a:rPr>
              <a:t>Home screen</a:t>
            </a:r>
            <a:endParaRPr sz="2400">
              <a:solidFill>
                <a:srgbClr val="424242"/>
              </a:solidFill>
              <a:latin typeface="Roboto"/>
              <a:ea typeface="Roboto"/>
              <a:cs typeface="Roboto"/>
              <a:sym typeface="Roboto"/>
            </a:endParaRPr>
          </a:p>
          <a:p>
            <a:pPr marL="457200" lvl="0" indent="-381000" algn="l" rtl="0">
              <a:lnSpc>
                <a:spcPct val="115000"/>
              </a:lnSpc>
              <a:spcBef>
                <a:spcPts val="500"/>
              </a:spcBef>
              <a:spcAft>
                <a:spcPts val="0"/>
              </a:spcAft>
              <a:buClr>
                <a:srgbClr val="424242"/>
              </a:buClr>
              <a:buSzPts val="2400"/>
              <a:buFont typeface="Roboto"/>
              <a:buChar char="●"/>
            </a:pPr>
            <a:r>
              <a:rPr lang="en" sz="2400">
                <a:solidFill>
                  <a:srgbClr val="424242"/>
                </a:solidFill>
                <a:latin typeface="Roboto"/>
                <a:ea typeface="Roboto"/>
                <a:cs typeface="Roboto"/>
                <a:sym typeface="Roboto"/>
              </a:rPr>
              <a:t>Manage Applications</a:t>
            </a:r>
            <a:endParaRPr sz="2400">
              <a:solidFill>
                <a:srgbClr val="424242"/>
              </a:solidFill>
              <a:latin typeface="Roboto"/>
              <a:ea typeface="Roboto"/>
              <a:cs typeface="Roboto"/>
              <a:sym typeface="Roboto"/>
            </a:endParaRPr>
          </a:p>
          <a:p>
            <a:pPr marL="457200" lvl="0" indent="-381000" algn="l" rtl="0">
              <a:lnSpc>
                <a:spcPct val="115000"/>
              </a:lnSpc>
              <a:spcBef>
                <a:spcPts val="500"/>
              </a:spcBef>
              <a:spcAft>
                <a:spcPts val="0"/>
              </a:spcAft>
              <a:buClr>
                <a:srgbClr val="424242"/>
              </a:buClr>
              <a:buSzPts val="2400"/>
              <a:buFont typeface="Roboto"/>
              <a:buChar char="●"/>
            </a:pPr>
            <a:r>
              <a:rPr lang="en" sz="2400">
                <a:solidFill>
                  <a:srgbClr val="424242"/>
                </a:solidFill>
                <a:latin typeface="Roboto"/>
                <a:ea typeface="Roboto"/>
                <a:cs typeface="Roboto"/>
                <a:sym typeface="Roboto"/>
              </a:rPr>
              <a:t>My Downloads</a:t>
            </a:r>
            <a:endParaRPr sz="2400">
              <a:solidFill>
                <a:srgbClr val="424242"/>
              </a:solidFill>
              <a:latin typeface="Roboto"/>
              <a:ea typeface="Roboto"/>
              <a:cs typeface="Roboto"/>
              <a:sym typeface="Roboto"/>
            </a:endParaRPr>
          </a:p>
          <a:p>
            <a:pPr marL="0" lvl="0" indent="0" algn="l" rtl="0">
              <a:lnSpc>
                <a:spcPct val="115000"/>
              </a:lnSpc>
              <a:spcBef>
                <a:spcPts val="0"/>
              </a:spcBef>
              <a:spcAft>
                <a:spcPts val="0"/>
              </a:spcAft>
              <a:buNone/>
            </a:pPr>
            <a:endParaRPr sz="2400">
              <a:latin typeface="Roboto"/>
              <a:ea typeface="Roboto"/>
              <a:cs typeface="Roboto"/>
              <a:sym typeface="Roboto"/>
            </a:endParaRPr>
          </a:p>
        </p:txBody>
      </p:sp>
      <p:pic>
        <p:nvPicPr>
          <p:cNvPr id="568" name="Google Shape;568;p104"/>
          <p:cNvPicPr preferRelativeResize="0"/>
          <p:nvPr/>
        </p:nvPicPr>
        <p:blipFill>
          <a:blip r:embed="rId4">
            <a:alphaModFix/>
          </a:blip>
          <a:stretch>
            <a:fillRect/>
          </a:stretch>
        </p:blipFill>
        <p:spPr>
          <a:xfrm>
            <a:off x="4721850" y="2548572"/>
            <a:ext cx="4213901" cy="2028628"/>
          </a:xfrm>
          <a:prstGeom prst="rect">
            <a:avLst/>
          </a:prstGeom>
          <a:noFill/>
          <a:ln w="9525" cap="flat" cmpd="sng">
            <a:solidFill>
              <a:srgbClr val="434343"/>
            </a:solidFill>
            <a:prstDash val="solid"/>
            <a:round/>
            <a:headEnd type="none" w="sm" len="sm"/>
            <a:tailEnd type="none" w="sm" len="sm"/>
          </a:ln>
        </p:spPr>
      </p:pic>
      <p:pic>
        <p:nvPicPr>
          <p:cNvPr id="569" name="Google Shape;569;p104"/>
          <p:cNvPicPr preferRelativeResize="0"/>
          <p:nvPr/>
        </p:nvPicPr>
        <p:blipFill>
          <a:blip r:embed="rId5">
            <a:alphaModFix/>
          </a:blip>
          <a:stretch>
            <a:fillRect/>
          </a:stretch>
        </p:blipFill>
        <p:spPr>
          <a:xfrm>
            <a:off x="4721850" y="1186856"/>
            <a:ext cx="4213900" cy="1196482"/>
          </a:xfrm>
          <a:prstGeom prst="rect">
            <a:avLst/>
          </a:prstGeom>
          <a:noFill/>
          <a:ln w="9525" cap="flat" cmpd="sng">
            <a:solidFill>
              <a:srgbClr val="674EA7"/>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10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Google Play filters search results</a:t>
            </a:r>
            <a:endParaRPr/>
          </a:p>
        </p:txBody>
      </p:sp>
      <p:sp>
        <p:nvSpPr>
          <p:cNvPr id="575" name="Google Shape;575;p105"/>
          <p:cNvSpPr txBox="1">
            <a:spLocks noGrp="1"/>
          </p:cNvSpPr>
          <p:nvPr>
            <p:ph type="body" idx="1"/>
          </p:nvPr>
        </p:nvSpPr>
        <p:spPr>
          <a:xfrm>
            <a:off x="311700" y="1215525"/>
            <a:ext cx="8520600" cy="32526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a:t>Google Play search results only show apps that are compatible with the user's device.</a:t>
            </a:r>
            <a:endParaRPr/>
          </a:p>
          <a:p>
            <a:pPr marL="0" lvl="0" indent="0" algn="l" rtl="0">
              <a:spcBef>
                <a:spcPts val="1000"/>
              </a:spcBef>
              <a:spcAft>
                <a:spcPts val="0"/>
              </a:spcAft>
              <a:buNone/>
            </a:pPr>
            <a:r>
              <a:rPr lang="en"/>
              <a:t>If an app uses a camera, Google Play only shows the apps to devices that have a camera.</a:t>
            </a:r>
            <a:endParaRPr/>
          </a:p>
          <a:p>
            <a:pPr marL="0" lvl="0" indent="0" algn="l" rtl="0">
              <a:spcBef>
                <a:spcPts val="1000"/>
              </a:spcBef>
              <a:spcAft>
                <a:spcPts val="0"/>
              </a:spcAft>
              <a:buNone/>
            </a:pPr>
            <a:endParaRPr/>
          </a:p>
          <a:p>
            <a:pPr marL="0" lvl="0" indent="0" algn="l" rtl="0">
              <a:spcBef>
                <a:spcPts val="1000"/>
              </a:spcBef>
              <a:spcAft>
                <a:spcPts val="0"/>
              </a:spcAft>
              <a:buNone/>
            </a:pPr>
            <a:r>
              <a:rPr lang="en" sz="1800" u="sng">
                <a:solidFill>
                  <a:schemeClr val="hlink"/>
                </a:solidFill>
                <a:hlinkClick r:id="rId3"/>
              </a:rPr>
              <a:t>developer.android.com/google/play/filters.html</a:t>
            </a:r>
            <a:endParaRPr sz="1800"/>
          </a:p>
        </p:txBody>
      </p:sp>
      <p:sp>
        <p:nvSpPr>
          <p:cNvPr id="576" name="Google Shape;576;p105"/>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10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Types of filters</a:t>
            </a:r>
            <a:endParaRPr/>
          </a:p>
        </p:txBody>
      </p:sp>
      <p:sp>
        <p:nvSpPr>
          <p:cNvPr id="582" name="Google Shape;582;p106"/>
          <p:cNvSpPr txBox="1">
            <a:spLocks noGrp="1"/>
          </p:cNvSpPr>
          <p:nvPr>
            <p:ph type="body" idx="1"/>
          </p:nvPr>
        </p:nvSpPr>
        <p:spPr>
          <a:xfrm>
            <a:off x="311700" y="1076275"/>
            <a:ext cx="8520600" cy="3416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a:t>Hardware features</a:t>
            </a:r>
            <a:endParaRPr/>
          </a:p>
          <a:p>
            <a:pPr marL="457200" lvl="0" indent="-381000" algn="l" rtl="0">
              <a:spcBef>
                <a:spcPts val="600"/>
              </a:spcBef>
              <a:spcAft>
                <a:spcPts val="0"/>
              </a:spcAft>
              <a:buSzPts val="2400"/>
              <a:buChar char="●"/>
            </a:pPr>
            <a:r>
              <a:rPr lang="en"/>
              <a:t>API level</a:t>
            </a:r>
            <a:endParaRPr/>
          </a:p>
          <a:p>
            <a:pPr marL="457200" lvl="0" indent="-381000" algn="l" rtl="0">
              <a:spcBef>
                <a:spcPts val="600"/>
              </a:spcBef>
              <a:spcAft>
                <a:spcPts val="0"/>
              </a:spcAft>
              <a:buSzPts val="2400"/>
              <a:buChar char="●"/>
            </a:pPr>
            <a:r>
              <a:rPr lang="en"/>
              <a:t>Manifest settings such as</a:t>
            </a:r>
            <a:endParaRPr/>
          </a:p>
          <a:p>
            <a:pPr marL="914400" lvl="1" indent="-355600" algn="l" rtl="0">
              <a:spcBef>
                <a:spcPts val="600"/>
              </a:spcBef>
              <a:spcAft>
                <a:spcPts val="0"/>
              </a:spcAft>
              <a:buSzPts val="2000"/>
              <a:buChar char="○"/>
            </a:pPr>
            <a:r>
              <a:rPr lang="en"/>
              <a:t>&lt;supports-screens&gt;</a:t>
            </a:r>
            <a:endParaRPr/>
          </a:p>
          <a:p>
            <a:pPr marL="914400" lvl="1" indent="-355600" algn="l" rtl="0">
              <a:spcBef>
                <a:spcPts val="600"/>
              </a:spcBef>
              <a:spcAft>
                <a:spcPts val="0"/>
              </a:spcAft>
              <a:buSzPts val="2000"/>
              <a:buChar char="○"/>
            </a:pPr>
            <a:r>
              <a:rPr lang="en"/>
              <a:t>&lt;uses-feature&gt;</a:t>
            </a:r>
            <a:endParaRPr/>
          </a:p>
          <a:p>
            <a:pPr marL="457200" lvl="0" indent="-381000" algn="l" rtl="0">
              <a:spcBef>
                <a:spcPts val="600"/>
              </a:spcBef>
              <a:spcAft>
                <a:spcPts val="0"/>
              </a:spcAft>
              <a:buSzPts val="2400"/>
              <a:buChar char="●"/>
            </a:pPr>
            <a:r>
              <a:rPr lang="en"/>
              <a:t>Countries (selected during APK upload)</a:t>
            </a:r>
            <a:endParaRPr/>
          </a:p>
          <a:p>
            <a:pPr marL="457200" lvl="0" indent="0" algn="l" rtl="0">
              <a:spcBef>
                <a:spcPts val="1000"/>
              </a:spcBef>
              <a:spcAft>
                <a:spcPts val="0"/>
              </a:spcAft>
              <a:buNone/>
            </a:pPr>
            <a:r>
              <a:rPr lang="en" sz="1800" u="sng">
                <a:solidFill>
                  <a:schemeClr val="hlink"/>
                </a:solidFill>
                <a:hlinkClick r:id="rId3"/>
              </a:rPr>
              <a:t>developer.android.com/google/play/filters.html</a:t>
            </a:r>
            <a:endParaRPr sz="1800"/>
          </a:p>
        </p:txBody>
      </p:sp>
      <p:sp>
        <p:nvSpPr>
          <p:cNvPr id="583" name="Google Shape;583;p106"/>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10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Choose your Application ID</a:t>
            </a:r>
            <a:endParaRPr/>
          </a:p>
        </p:txBody>
      </p:sp>
      <p:sp>
        <p:nvSpPr>
          <p:cNvPr id="589" name="Google Shape;589;p107"/>
          <p:cNvSpPr txBox="1">
            <a:spLocks noGrp="1"/>
          </p:cNvSpPr>
          <p:nvPr>
            <p:ph type="body" idx="1"/>
          </p:nvPr>
        </p:nvSpPr>
        <p:spPr>
          <a:xfrm>
            <a:off x="159300" y="1228675"/>
            <a:ext cx="8861700" cy="3065400"/>
          </a:xfrm>
          <a:prstGeom prst="rect">
            <a:avLst/>
          </a:prstGeom>
        </p:spPr>
        <p:txBody>
          <a:bodyPr spcFirstLastPara="1" wrap="square" lIns="91425" tIns="91425" rIns="91425" bIns="91425" anchor="t" anchorCtr="0">
            <a:noAutofit/>
          </a:bodyPr>
          <a:lstStyle/>
          <a:p>
            <a:pPr marL="457200" lvl="0" indent="-381000" algn="l" rtl="0">
              <a:spcBef>
                <a:spcPts val="1000"/>
              </a:spcBef>
              <a:spcAft>
                <a:spcPts val="0"/>
              </a:spcAft>
              <a:buSzPts val="2400"/>
              <a:buChar char="●"/>
            </a:pPr>
            <a:r>
              <a:rPr lang="en"/>
              <a:t>Application ID defines your application's identity</a:t>
            </a:r>
            <a:endParaRPr/>
          </a:p>
          <a:p>
            <a:pPr marL="457200" lvl="0" indent="-381000" algn="l" rtl="0">
              <a:spcBef>
                <a:spcPts val="1000"/>
              </a:spcBef>
              <a:spcAft>
                <a:spcPts val="0"/>
              </a:spcAft>
              <a:buSzPts val="2400"/>
              <a:buChar char="●"/>
            </a:pPr>
            <a:r>
              <a:rPr lang="en"/>
              <a:t>Must be unique across all apps from everyone!</a:t>
            </a:r>
            <a:endParaRPr/>
          </a:p>
          <a:p>
            <a:pPr marL="457200" lvl="0" indent="-381000" algn="l" rtl="0">
              <a:spcBef>
                <a:spcPts val="1000"/>
              </a:spcBef>
              <a:spcAft>
                <a:spcPts val="0"/>
              </a:spcAft>
              <a:buSzPts val="2400"/>
              <a:buChar char="●"/>
            </a:pPr>
            <a:r>
              <a:rPr lang="en"/>
              <a:t>If you change App ID and re-publish</a:t>
            </a:r>
            <a:endParaRPr/>
          </a:p>
          <a:p>
            <a:pPr marL="914400" lvl="1" indent="-381000" algn="l" rtl="0">
              <a:spcBef>
                <a:spcPts val="1000"/>
              </a:spcBef>
              <a:spcAft>
                <a:spcPts val="0"/>
              </a:spcAft>
              <a:buSzPts val="2400"/>
              <a:buChar char="○"/>
            </a:pPr>
            <a:r>
              <a:rPr lang="en" sz="2400"/>
              <a:t>The app becomes a different application</a:t>
            </a:r>
            <a:endParaRPr sz="2400"/>
          </a:p>
          <a:p>
            <a:pPr marL="914400" lvl="1" indent="-381000" algn="l" rtl="0">
              <a:spcBef>
                <a:spcPts val="1000"/>
              </a:spcBef>
              <a:spcAft>
                <a:spcPts val="0"/>
              </a:spcAft>
              <a:buSzPts val="2400"/>
              <a:buChar char="○"/>
            </a:pPr>
            <a:r>
              <a:rPr lang="en" sz="2400"/>
              <a:t>Users of the previous app cannot update to the new app</a:t>
            </a:r>
            <a:endParaRPr sz="2400"/>
          </a:p>
        </p:txBody>
      </p:sp>
      <p:sp>
        <p:nvSpPr>
          <p:cNvPr id="590" name="Google Shape;590;p107"/>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108"/>
          <p:cNvSpPr txBox="1">
            <a:spLocks noGrp="1"/>
          </p:cNvSpPr>
          <p:nvPr>
            <p:ph type="title"/>
          </p:nvPr>
        </p:nvSpPr>
        <p:spPr>
          <a:xfrm>
            <a:off x="159300" y="170825"/>
            <a:ext cx="8752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Application ID versus package name</a:t>
            </a:r>
            <a:endParaRPr sz="3000"/>
          </a:p>
        </p:txBody>
      </p:sp>
      <p:sp>
        <p:nvSpPr>
          <p:cNvPr id="596" name="Google Shape;596;p108"/>
          <p:cNvSpPr txBox="1">
            <a:spLocks noGrp="1"/>
          </p:cNvSpPr>
          <p:nvPr>
            <p:ph type="body" idx="1"/>
          </p:nvPr>
        </p:nvSpPr>
        <p:spPr>
          <a:xfrm>
            <a:off x="311700" y="1076275"/>
            <a:ext cx="7435800" cy="2189700"/>
          </a:xfrm>
          <a:prstGeom prst="rect">
            <a:avLst/>
          </a:prstGeom>
        </p:spPr>
        <p:txBody>
          <a:bodyPr spcFirstLastPara="1" wrap="square" lIns="91425" tIns="91425" rIns="91425" bIns="91425" anchor="t" anchorCtr="0">
            <a:noAutofit/>
          </a:bodyPr>
          <a:lstStyle/>
          <a:p>
            <a:pPr marL="457200" lvl="0" indent="-381000" algn="l" rtl="0">
              <a:spcBef>
                <a:spcPts val="1000"/>
              </a:spcBef>
              <a:spcAft>
                <a:spcPts val="0"/>
              </a:spcAft>
              <a:buSzPts val="2400"/>
              <a:buChar char="●"/>
            </a:pPr>
            <a:r>
              <a:rPr lang="en"/>
              <a:t>Initial Application ID is set to the package </a:t>
            </a:r>
            <a:endParaRPr/>
          </a:p>
          <a:p>
            <a:pPr marL="457200" lvl="0" indent="-381000" algn="l" rtl="0">
              <a:spcBef>
                <a:spcPts val="1000"/>
              </a:spcBef>
              <a:spcAft>
                <a:spcPts val="0"/>
              </a:spcAft>
              <a:buSzPts val="2400"/>
              <a:buChar char="●"/>
            </a:pPr>
            <a:r>
              <a:rPr lang="en"/>
              <a:t>You can change Application ID in build.gradle independently of package name</a:t>
            </a:r>
            <a:endParaRPr sz="1800"/>
          </a:p>
        </p:txBody>
      </p:sp>
      <p:sp>
        <p:nvSpPr>
          <p:cNvPr id="597" name="Google Shape;597;p108"/>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sp>
        <p:nvSpPr>
          <p:cNvPr id="598" name="Google Shape;598;p108"/>
          <p:cNvSpPr txBox="1"/>
          <p:nvPr/>
        </p:nvSpPr>
        <p:spPr>
          <a:xfrm>
            <a:off x="389500" y="3485600"/>
            <a:ext cx="8429400" cy="529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u="sng">
                <a:solidFill>
                  <a:schemeClr val="accent5"/>
                </a:solidFill>
                <a:latin typeface="Roboto"/>
                <a:ea typeface="Roboto"/>
                <a:cs typeface="Roboto"/>
                <a:sym typeface="Roboto"/>
                <a:hlinkClick r:id="rId3"/>
              </a:rPr>
              <a:t>tools.android.com/tech-docs/new-build-system/applicationid-vs-packagename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10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Specify Application ID in build.gradle</a:t>
            </a:r>
            <a:endParaRPr/>
          </a:p>
        </p:txBody>
      </p:sp>
      <p:sp>
        <p:nvSpPr>
          <p:cNvPr id="604" name="Google Shape;604;p109"/>
          <p:cNvSpPr txBox="1">
            <a:spLocks noGrp="1"/>
          </p:cNvSpPr>
          <p:nvPr>
            <p:ph type="body" idx="1"/>
          </p:nvPr>
        </p:nvSpPr>
        <p:spPr>
          <a:xfrm>
            <a:off x="235500" y="1076275"/>
            <a:ext cx="8406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android {</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  compileSdkVersion 23</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  buildToolsVersion "23.0.3"</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  defaultConfig {</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a:latin typeface="Consolas"/>
                <a:ea typeface="Consolas"/>
                <a:cs typeface="Consolas"/>
                <a:sym typeface="Consolas"/>
              </a:rPr>
              <a:t>applicationId "android.mydomain.com.myappid"</a:t>
            </a:r>
            <a:endParaRPr>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200">
                <a:latin typeface="Consolas"/>
                <a:ea typeface="Consolas"/>
                <a:cs typeface="Consolas"/>
                <a:sym typeface="Consolas"/>
              </a:rPr>
              <a:t>...</a:t>
            </a:r>
            <a:endParaRPr sz="12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200">
                <a:latin typeface="Consolas"/>
                <a:ea typeface="Consolas"/>
                <a:cs typeface="Consolas"/>
                <a:sym typeface="Consolas"/>
              </a:rPr>
              <a:t>  }</a:t>
            </a:r>
            <a:endParaRPr sz="12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200">
                <a:latin typeface="Consolas"/>
                <a:ea typeface="Consolas"/>
                <a:cs typeface="Consolas"/>
                <a:sym typeface="Consolas"/>
              </a:rPr>
              <a:t>  ...</a:t>
            </a:r>
            <a:endParaRPr sz="1200">
              <a:latin typeface="Consolas"/>
              <a:ea typeface="Consolas"/>
              <a:cs typeface="Consolas"/>
              <a:sym typeface="Consolas"/>
            </a:endParaRPr>
          </a:p>
          <a:p>
            <a:pPr marL="0" lvl="0" indent="0" algn="l" rtl="0">
              <a:spcBef>
                <a:spcPts val="0"/>
              </a:spcBef>
              <a:spcAft>
                <a:spcPts val="0"/>
              </a:spcAft>
              <a:buNone/>
            </a:pPr>
            <a:r>
              <a:rPr lang="en" sz="1200">
                <a:latin typeface="Consolas"/>
                <a:ea typeface="Consolas"/>
                <a:cs typeface="Consolas"/>
                <a:sym typeface="Consolas"/>
              </a:rPr>
              <a:t>}</a:t>
            </a:r>
            <a:endParaRPr sz="1800">
              <a:latin typeface="Consolas"/>
              <a:ea typeface="Consolas"/>
              <a:cs typeface="Consolas"/>
              <a:sym typeface="Consolas"/>
            </a:endParaRPr>
          </a:p>
        </p:txBody>
      </p:sp>
      <p:sp>
        <p:nvSpPr>
          <p:cNvPr id="605" name="Google Shape;605;p109"/>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grpSp>
        <p:nvGrpSpPr>
          <p:cNvPr id="606" name="Google Shape;606;p109"/>
          <p:cNvGrpSpPr/>
          <p:nvPr/>
        </p:nvGrpSpPr>
        <p:grpSpPr>
          <a:xfrm>
            <a:off x="4517590" y="2921486"/>
            <a:ext cx="3955500" cy="1497600"/>
            <a:chOff x="4517590" y="2921486"/>
            <a:chExt cx="3955500" cy="1497600"/>
          </a:xfrm>
        </p:grpSpPr>
        <p:sp>
          <p:nvSpPr>
            <p:cNvPr id="607" name="Google Shape;607;p109"/>
            <p:cNvSpPr/>
            <p:nvPr/>
          </p:nvSpPr>
          <p:spPr>
            <a:xfrm>
              <a:off x="4517590" y="2921486"/>
              <a:ext cx="3955500" cy="1497600"/>
            </a:xfrm>
            <a:prstGeom prst="roundRect">
              <a:avLst>
                <a:gd name="adj" fmla="val 16667"/>
              </a:avLst>
            </a:prstGeom>
            <a:solidFill>
              <a:srgbClr val="FFFFFF"/>
            </a:solidFill>
            <a:ln w="3810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09"/>
            <p:cNvSpPr txBox="1"/>
            <p:nvPr/>
          </p:nvSpPr>
          <p:spPr>
            <a:xfrm>
              <a:off x="4839462" y="3005635"/>
              <a:ext cx="3489000" cy="120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2400">
                  <a:solidFill>
                    <a:srgbClr val="424242"/>
                  </a:solidFill>
                  <a:latin typeface="Roboto"/>
                  <a:ea typeface="Roboto"/>
                  <a:cs typeface="Roboto"/>
                  <a:sym typeface="Roboto"/>
                </a:rPr>
                <a:t>Initial Application ID is same as package in Android manifest </a:t>
              </a:r>
              <a:endParaRPr sz="1800">
                <a:solidFill>
                  <a:srgbClr val="424242"/>
                </a:solidFill>
                <a:latin typeface="Consolas"/>
                <a:ea typeface="Consolas"/>
                <a:cs typeface="Consolas"/>
                <a:sym typeface="Consolas"/>
              </a:endParaRPr>
            </a:p>
            <a:p>
              <a:pPr marL="0" lvl="0" indent="0" algn="l" rtl="0">
                <a:spcBef>
                  <a:spcPts val="0"/>
                </a:spcBef>
                <a:spcAft>
                  <a:spcPts val="0"/>
                </a:spcAft>
                <a:buNone/>
              </a:pP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Google Shape;613;p11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Set min and target API level</a:t>
            </a:r>
            <a:endParaRPr/>
          </a:p>
        </p:txBody>
      </p:sp>
      <p:sp>
        <p:nvSpPr>
          <p:cNvPr id="614" name="Google Shape;614;p11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81000" algn="l" rtl="0">
              <a:spcBef>
                <a:spcPts val="1000"/>
              </a:spcBef>
              <a:spcAft>
                <a:spcPts val="0"/>
              </a:spcAft>
              <a:buSzPts val="2400"/>
              <a:buChar char="●"/>
            </a:pPr>
            <a:r>
              <a:rPr lang="en" b="1"/>
              <a:t>minSdkVersion</a:t>
            </a:r>
            <a:r>
              <a:rPr lang="en"/>
              <a:t> — minimum version of the Android platform that the app runs on</a:t>
            </a:r>
            <a:endParaRPr/>
          </a:p>
          <a:p>
            <a:pPr marL="0" lvl="0" indent="0" algn="l" rtl="0">
              <a:spcBef>
                <a:spcPts val="1000"/>
              </a:spcBef>
              <a:spcAft>
                <a:spcPts val="0"/>
              </a:spcAft>
              <a:buNone/>
            </a:pPr>
            <a:endParaRPr/>
          </a:p>
          <a:p>
            <a:pPr marL="457200" lvl="0" indent="-381000" algn="l" rtl="0">
              <a:spcBef>
                <a:spcPts val="1000"/>
              </a:spcBef>
              <a:spcAft>
                <a:spcPts val="0"/>
              </a:spcAft>
              <a:buSzPts val="2400"/>
              <a:buChar char="●"/>
            </a:pPr>
            <a:r>
              <a:rPr lang="en" b="1"/>
              <a:t>targetSdkVersion</a:t>
            </a:r>
            <a:r>
              <a:rPr lang="en"/>
              <a:t> — API level that the app is designed for </a:t>
            </a:r>
            <a:endParaRPr sz="1800"/>
          </a:p>
          <a:p>
            <a:pPr marL="0" lvl="0" indent="0" algn="l" rtl="0">
              <a:spcBef>
                <a:spcPts val="1000"/>
              </a:spcBef>
              <a:spcAft>
                <a:spcPts val="0"/>
              </a:spcAft>
              <a:buNone/>
            </a:pPr>
            <a:endParaRPr sz="1800"/>
          </a:p>
          <a:p>
            <a:pPr marL="0" lvl="0" indent="0" algn="l" rtl="0">
              <a:spcBef>
                <a:spcPts val="1000"/>
              </a:spcBef>
              <a:spcAft>
                <a:spcPts val="0"/>
              </a:spcAft>
              <a:buNone/>
            </a:pPr>
            <a:r>
              <a:rPr lang="en" sz="1800"/>
              <a:t>API levels: </a:t>
            </a:r>
            <a:r>
              <a:rPr lang="en" sz="1800" u="sng">
                <a:solidFill>
                  <a:schemeClr val="hlink"/>
                </a:solidFill>
                <a:hlinkClick r:id="rId3"/>
              </a:rPr>
              <a:t>developer.android.com/guide/topics/manifest/uses-sdk-element.html#ApiLevels</a:t>
            </a:r>
            <a:endParaRPr sz="1800"/>
          </a:p>
          <a:p>
            <a:pPr marL="0" lvl="0" indent="0" algn="l" rtl="0">
              <a:spcBef>
                <a:spcPts val="1000"/>
              </a:spcBef>
              <a:spcAft>
                <a:spcPts val="0"/>
              </a:spcAft>
              <a:buNone/>
            </a:pPr>
            <a:endParaRPr/>
          </a:p>
        </p:txBody>
      </p:sp>
      <p:sp>
        <p:nvSpPr>
          <p:cNvPr id="615" name="Google Shape;615;p110"/>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93"/>
          <p:cNvSpPr txBox="1">
            <a:spLocks noGrp="1"/>
          </p:cNvSpPr>
          <p:nvPr>
            <p:ph type="ctrTitle"/>
          </p:nvPr>
        </p:nvSpPr>
        <p:spPr>
          <a:xfrm>
            <a:off x="311700" y="778200"/>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15.1 Prepare and Publish </a:t>
            </a:r>
            <a:br>
              <a:rPr lang="en"/>
            </a:br>
            <a:r>
              <a:rPr lang="en"/>
              <a:t>Your App!</a:t>
            </a:r>
            <a:endParaRPr/>
          </a:p>
        </p:txBody>
      </p:sp>
      <p:sp>
        <p:nvSpPr>
          <p:cNvPr id="483" name="Google Shape;483;p93"/>
          <p:cNvSpPr txBox="1">
            <a:spLocks noGrp="1"/>
          </p:cNvSpPr>
          <p:nvPr>
            <p:ph type="subTitle" idx="1"/>
          </p:nvPr>
        </p:nvSpPr>
        <p:spPr>
          <a:xfrm>
            <a:off x="311700" y="2867743"/>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484" name="Google Shape;484;p93"/>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485" name="Google Shape;485;p93"/>
          <p:cNvSpPr txBox="1"/>
          <p:nvPr/>
        </p:nvSpPr>
        <p:spPr>
          <a:xfrm>
            <a:off x="5610875" y="4618725"/>
            <a:ext cx="2158500" cy="51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i="1">
                <a:solidFill>
                  <a:srgbClr val="666666"/>
                </a:solidFill>
                <a:latin typeface="Roboto"/>
                <a:ea typeface="Roboto"/>
                <a:cs typeface="Roboto"/>
                <a:sym typeface="Roboto"/>
              </a:rPr>
              <a:t>This work is licensed under a </a:t>
            </a:r>
            <a:r>
              <a:rPr lang="en" sz="900" i="1" u="sng">
                <a:solidFill>
                  <a:srgbClr val="666666"/>
                </a:solidFill>
                <a:latin typeface="Roboto"/>
                <a:ea typeface="Roboto"/>
                <a:cs typeface="Roboto"/>
                <a:sym typeface="Roboto"/>
                <a:hlinkClick r:id="rId3"/>
              </a:rPr>
              <a:t>Creative Commons Attribution-NonCommercial 4.0 International License</a:t>
            </a:r>
            <a:endParaRPr sz="900" i="1">
              <a:solidFill>
                <a:srgbClr val="666666"/>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Google Shape;620;p11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a:t>Android versions</a:t>
            </a:r>
            <a:endParaRPr/>
          </a:p>
        </p:txBody>
      </p:sp>
      <p:sp>
        <p:nvSpPr>
          <p:cNvPr id="621" name="Google Shape;621;p111"/>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graphicFrame>
        <p:nvGraphicFramePr>
          <p:cNvPr id="622" name="Google Shape;622;p111"/>
          <p:cNvGraphicFramePr/>
          <p:nvPr/>
        </p:nvGraphicFramePr>
        <p:xfrm>
          <a:off x="626750" y="1000900"/>
          <a:ext cx="3000000" cy="3000000"/>
        </p:xfrm>
        <a:graphic>
          <a:graphicData uri="http://schemas.openxmlformats.org/drawingml/2006/table">
            <a:tbl>
              <a:tblPr>
                <a:noFill/>
                <a:tableStyleId>{3E04684A-950D-46CD-A12C-8ECDCE3F4AB9}</a:tableStyleId>
              </a:tblPr>
              <a:tblGrid>
                <a:gridCol w="1560925">
                  <a:extLst>
                    <a:ext uri="{9D8B030D-6E8A-4147-A177-3AD203B41FA5}">
                      <a16:colId xmlns:a16="http://schemas.microsoft.com/office/drawing/2014/main" val="20000"/>
                    </a:ext>
                  </a:extLst>
                </a:gridCol>
                <a:gridCol w="742000">
                  <a:extLst>
                    <a:ext uri="{9D8B030D-6E8A-4147-A177-3AD203B41FA5}">
                      <a16:colId xmlns:a16="http://schemas.microsoft.com/office/drawing/2014/main" val="20001"/>
                    </a:ext>
                  </a:extLst>
                </a:gridCol>
                <a:gridCol w="2002750">
                  <a:extLst>
                    <a:ext uri="{9D8B030D-6E8A-4147-A177-3AD203B41FA5}">
                      <a16:colId xmlns:a16="http://schemas.microsoft.com/office/drawing/2014/main" val="20002"/>
                    </a:ext>
                  </a:extLst>
                </a:gridCol>
                <a:gridCol w="1703950">
                  <a:extLst>
                    <a:ext uri="{9D8B030D-6E8A-4147-A177-3AD203B41FA5}">
                      <a16:colId xmlns:a16="http://schemas.microsoft.com/office/drawing/2014/main" val="20003"/>
                    </a:ext>
                  </a:extLst>
                </a:gridCol>
                <a:gridCol w="1229350">
                  <a:extLst>
                    <a:ext uri="{9D8B030D-6E8A-4147-A177-3AD203B41FA5}">
                      <a16:colId xmlns:a16="http://schemas.microsoft.com/office/drawing/2014/main" val="20004"/>
                    </a:ext>
                  </a:extLst>
                </a:gridCol>
              </a:tblGrid>
              <a:tr h="381000">
                <a:tc>
                  <a:txBody>
                    <a:bodyPr/>
                    <a:lstStyle/>
                    <a:p>
                      <a:pPr marL="0" lvl="0" indent="0" algn="l" rtl="0">
                        <a:spcBef>
                          <a:spcPts val="0"/>
                        </a:spcBef>
                        <a:spcAft>
                          <a:spcPts val="0"/>
                        </a:spcAft>
                        <a:buNone/>
                      </a:pPr>
                      <a:r>
                        <a:rPr lang="en" b="1"/>
                        <a:t>Codename</a:t>
                      </a:r>
                      <a:endParaRPr b="1"/>
                    </a:p>
                  </a:txBody>
                  <a:tcPr marL="91425" marR="91425" marT="91425" marB="91425"/>
                </a:tc>
                <a:tc>
                  <a:txBody>
                    <a:bodyPr/>
                    <a:lstStyle/>
                    <a:p>
                      <a:pPr marL="0" lvl="0" indent="0" algn="l" rtl="0">
                        <a:spcBef>
                          <a:spcPts val="0"/>
                        </a:spcBef>
                        <a:spcAft>
                          <a:spcPts val="0"/>
                        </a:spcAft>
                        <a:buNone/>
                      </a:pPr>
                      <a:endParaRPr b="1"/>
                    </a:p>
                  </a:txBody>
                  <a:tcPr marL="91425" marR="91425" marT="91425" marB="91425"/>
                </a:tc>
                <a:tc>
                  <a:txBody>
                    <a:bodyPr/>
                    <a:lstStyle/>
                    <a:p>
                      <a:pPr marL="0" lvl="0" indent="0" algn="l" rtl="0">
                        <a:spcBef>
                          <a:spcPts val="0"/>
                        </a:spcBef>
                        <a:spcAft>
                          <a:spcPts val="0"/>
                        </a:spcAft>
                        <a:buNone/>
                      </a:pPr>
                      <a:r>
                        <a:rPr lang="en" b="1"/>
                        <a:t>Version</a:t>
                      </a:r>
                      <a:endParaRPr b="1"/>
                    </a:p>
                  </a:txBody>
                  <a:tcPr marL="91425" marR="91425" marT="91425" marB="91425"/>
                </a:tc>
                <a:tc>
                  <a:txBody>
                    <a:bodyPr/>
                    <a:lstStyle/>
                    <a:p>
                      <a:pPr marL="0" lvl="0" indent="0" algn="l" rtl="0">
                        <a:spcBef>
                          <a:spcPts val="0"/>
                        </a:spcBef>
                        <a:spcAft>
                          <a:spcPts val="0"/>
                        </a:spcAft>
                        <a:buNone/>
                      </a:pPr>
                      <a:r>
                        <a:rPr lang="en" b="1"/>
                        <a:t>Release Date</a:t>
                      </a:r>
                      <a:endParaRPr b="1"/>
                    </a:p>
                  </a:txBody>
                  <a:tcPr marL="91425" marR="91425" marT="91425" marB="91425"/>
                </a:tc>
                <a:tc>
                  <a:txBody>
                    <a:bodyPr/>
                    <a:lstStyle/>
                    <a:p>
                      <a:pPr marL="0" lvl="0" indent="0" algn="l" rtl="0">
                        <a:spcBef>
                          <a:spcPts val="0"/>
                        </a:spcBef>
                        <a:spcAft>
                          <a:spcPts val="0"/>
                        </a:spcAft>
                        <a:buNone/>
                      </a:pPr>
                      <a:r>
                        <a:rPr lang="en" b="1"/>
                        <a:t>API Level</a:t>
                      </a:r>
                      <a:endParaRPr b="1"/>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b="1" i="1"/>
                        <a:t>Honeycomb</a:t>
                      </a:r>
                      <a:endParaRPr b="1" i="1"/>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3.0 - 3.2.6</a:t>
                      </a:r>
                      <a:endParaRPr/>
                    </a:p>
                  </a:txBody>
                  <a:tcPr marL="91425" marR="91425" marT="91425" marB="91425"/>
                </a:tc>
                <a:tc>
                  <a:txBody>
                    <a:bodyPr/>
                    <a:lstStyle/>
                    <a:p>
                      <a:pPr marL="0" lvl="0" indent="0" algn="l" rtl="0">
                        <a:spcBef>
                          <a:spcPts val="0"/>
                        </a:spcBef>
                        <a:spcAft>
                          <a:spcPts val="0"/>
                        </a:spcAft>
                        <a:buNone/>
                      </a:pPr>
                      <a:r>
                        <a:rPr lang="en"/>
                        <a:t>Feb 2011</a:t>
                      </a:r>
                      <a:endParaRPr/>
                    </a:p>
                  </a:txBody>
                  <a:tcPr marL="91425" marR="91425" marT="91425" marB="91425"/>
                </a:tc>
                <a:tc>
                  <a:txBody>
                    <a:bodyPr/>
                    <a:lstStyle/>
                    <a:p>
                      <a:pPr marL="0" lvl="0" indent="0" algn="l" rtl="0">
                        <a:spcBef>
                          <a:spcPts val="0"/>
                        </a:spcBef>
                        <a:spcAft>
                          <a:spcPts val="0"/>
                        </a:spcAft>
                        <a:buNone/>
                      </a:pPr>
                      <a:r>
                        <a:rPr lang="en"/>
                        <a:t>11 - 13</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b="1" i="1"/>
                        <a:t>Ice Cream Sandwich</a:t>
                      </a:r>
                      <a:endParaRPr b="1" i="1"/>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4.0 - 4.0.4</a:t>
                      </a:r>
                      <a:endParaRPr/>
                    </a:p>
                  </a:txBody>
                  <a:tcPr marL="91425" marR="91425" marT="91425" marB="91425"/>
                </a:tc>
                <a:tc>
                  <a:txBody>
                    <a:bodyPr/>
                    <a:lstStyle/>
                    <a:p>
                      <a:pPr marL="0" lvl="0" indent="0" algn="l" rtl="0">
                        <a:spcBef>
                          <a:spcPts val="0"/>
                        </a:spcBef>
                        <a:spcAft>
                          <a:spcPts val="0"/>
                        </a:spcAft>
                        <a:buNone/>
                      </a:pPr>
                      <a:r>
                        <a:rPr lang="en"/>
                        <a:t>Oct 2011</a:t>
                      </a:r>
                      <a:endParaRPr/>
                    </a:p>
                  </a:txBody>
                  <a:tcPr marL="91425" marR="91425" marT="91425" marB="91425"/>
                </a:tc>
                <a:tc>
                  <a:txBody>
                    <a:bodyPr/>
                    <a:lstStyle/>
                    <a:p>
                      <a:pPr marL="0" lvl="0" indent="0" algn="l" rtl="0">
                        <a:spcBef>
                          <a:spcPts val="0"/>
                        </a:spcBef>
                        <a:spcAft>
                          <a:spcPts val="0"/>
                        </a:spcAft>
                        <a:buNone/>
                      </a:pPr>
                      <a:r>
                        <a:rPr lang="en"/>
                        <a:t>14 - 15</a:t>
                      </a:r>
                      <a:endParaRPr/>
                    </a:p>
                  </a:txBody>
                  <a:tcPr marL="91425" marR="91425" marT="91425" marB="91425"/>
                </a:tc>
                <a:extLst>
                  <a:ext uri="{0D108BD9-81ED-4DB2-BD59-A6C34878D82A}">
                    <a16:rowId xmlns:a16="http://schemas.microsoft.com/office/drawing/2014/main" val="10002"/>
                  </a:ext>
                </a:extLst>
              </a:tr>
              <a:tr h="425875">
                <a:tc>
                  <a:txBody>
                    <a:bodyPr/>
                    <a:lstStyle/>
                    <a:p>
                      <a:pPr marL="0" lvl="0" indent="0" algn="l" rtl="0">
                        <a:spcBef>
                          <a:spcPts val="0"/>
                        </a:spcBef>
                        <a:spcAft>
                          <a:spcPts val="0"/>
                        </a:spcAft>
                        <a:buNone/>
                      </a:pPr>
                      <a:r>
                        <a:rPr lang="en" b="1" i="1"/>
                        <a:t>Jelly Bean</a:t>
                      </a:r>
                      <a:endParaRPr b="1" i="1"/>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4.1 - 4.3.1</a:t>
                      </a:r>
                      <a:endParaRPr/>
                    </a:p>
                  </a:txBody>
                  <a:tcPr marL="91425" marR="91425" marT="91425" marB="91425"/>
                </a:tc>
                <a:tc>
                  <a:txBody>
                    <a:bodyPr/>
                    <a:lstStyle/>
                    <a:p>
                      <a:pPr marL="0" lvl="0" indent="0" algn="l" rtl="0">
                        <a:spcBef>
                          <a:spcPts val="0"/>
                        </a:spcBef>
                        <a:spcAft>
                          <a:spcPts val="0"/>
                        </a:spcAft>
                        <a:buNone/>
                      </a:pPr>
                      <a:r>
                        <a:rPr lang="en"/>
                        <a:t>July 2012</a:t>
                      </a:r>
                      <a:endParaRPr/>
                    </a:p>
                  </a:txBody>
                  <a:tcPr marL="91425" marR="91425" marT="91425" marB="91425"/>
                </a:tc>
                <a:tc>
                  <a:txBody>
                    <a:bodyPr/>
                    <a:lstStyle/>
                    <a:p>
                      <a:pPr marL="0" lvl="0" indent="0" algn="l" rtl="0">
                        <a:spcBef>
                          <a:spcPts val="0"/>
                        </a:spcBef>
                        <a:spcAft>
                          <a:spcPts val="0"/>
                        </a:spcAft>
                        <a:buNone/>
                      </a:pPr>
                      <a:r>
                        <a:rPr lang="en"/>
                        <a:t>16 - 18</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b="1" i="1"/>
                        <a:t>KitKat</a:t>
                      </a:r>
                      <a:endParaRPr b="1" i="1"/>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4.4 - 4.4.4</a:t>
                      </a:r>
                      <a:endParaRPr/>
                    </a:p>
                  </a:txBody>
                  <a:tcPr marL="91425" marR="91425" marT="91425" marB="91425"/>
                </a:tc>
                <a:tc>
                  <a:txBody>
                    <a:bodyPr/>
                    <a:lstStyle/>
                    <a:p>
                      <a:pPr marL="0" lvl="0" indent="0" algn="l" rtl="0">
                        <a:spcBef>
                          <a:spcPts val="0"/>
                        </a:spcBef>
                        <a:spcAft>
                          <a:spcPts val="0"/>
                        </a:spcAft>
                        <a:buNone/>
                      </a:pPr>
                      <a:r>
                        <a:rPr lang="en"/>
                        <a:t>Oct 2013</a:t>
                      </a:r>
                      <a:endParaRPr/>
                    </a:p>
                  </a:txBody>
                  <a:tcPr marL="91425" marR="91425" marT="91425" marB="91425"/>
                </a:tc>
                <a:tc>
                  <a:txBody>
                    <a:bodyPr/>
                    <a:lstStyle/>
                    <a:p>
                      <a:pPr marL="0" lvl="0" indent="0" algn="l" rtl="0">
                        <a:spcBef>
                          <a:spcPts val="0"/>
                        </a:spcBef>
                        <a:spcAft>
                          <a:spcPts val="0"/>
                        </a:spcAft>
                        <a:buNone/>
                      </a:pPr>
                      <a:r>
                        <a:rPr lang="en"/>
                        <a:t>19 - 20</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b="1" i="1"/>
                        <a:t>Lollipop</a:t>
                      </a:r>
                      <a:endParaRPr b="1" i="1"/>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5.0 - 5.1.1</a:t>
                      </a:r>
                      <a:endParaRPr/>
                    </a:p>
                  </a:txBody>
                  <a:tcPr marL="91425" marR="91425" marT="91425" marB="91425"/>
                </a:tc>
                <a:tc>
                  <a:txBody>
                    <a:bodyPr/>
                    <a:lstStyle/>
                    <a:p>
                      <a:pPr marL="0" lvl="0" indent="0" algn="l" rtl="0">
                        <a:spcBef>
                          <a:spcPts val="0"/>
                        </a:spcBef>
                        <a:spcAft>
                          <a:spcPts val="0"/>
                        </a:spcAft>
                        <a:buNone/>
                      </a:pPr>
                      <a:r>
                        <a:rPr lang="en"/>
                        <a:t>Nov 2014</a:t>
                      </a:r>
                      <a:endParaRPr/>
                    </a:p>
                  </a:txBody>
                  <a:tcPr marL="91425" marR="91425" marT="91425" marB="91425"/>
                </a:tc>
                <a:tc>
                  <a:txBody>
                    <a:bodyPr/>
                    <a:lstStyle/>
                    <a:p>
                      <a:pPr marL="0" lvl="0" indent="0" algn="l" rtl="0">
                        <a:spcBef>
                          <a:spcPts val="0"/>
                        </a:spcBef>
                        <a:spcAft>
                          <a:spcPts val="0"/>
                        </a:spcAft>
                        <a:buNone/>
                      </a:pPr>
                      <a:r>
                        <a:rPr lang="en"/>
                        <a:t>21 - 22</a:t>
                      </a:r>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 b="1" i="1"/>
                        <a:t>Marshmallow</a:t>
                      </a:r>
                      <a:endParaRPr b="1" i="1"/>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6.0 - 6.0.1</a:t>
                      </a:r>
                      <a:endParaRPr/>
                    </a:p>
                  </a:txBody>
                  <a:tcPr marL="91425" marR="91425" marT="91425" marB="91425"/>
                </a:tc>
                <a:tc>
                  <a:txBody>
                    <a:bodyPr/>
                    <a:lstStyle/>
                    <a:p>
                      <a:pPr marL="0" lvl="0" indent="0" algn="l" rtl="0">
                        <a:spcBef>
                          <a:spcPts val="0"/>
                        </a:spcBef>
                        <a:spcAft>
                          <a:spcPts val="0"/>
                        </a:spcAft>
                        <a:buNone/>
                      </a:pPr>
                      <a:r>
                        <a:rPr lang="en"/>
                        <a:t>Oct 2015</a:t>
                      </a:r>
                      <a:endParaRPr/>
                    </a:p>
                  </a:txBody>
                  <a:tcPr marL="91425" marR="91425" marT="91425" marB="91425"/>
                </a:tc>
                <a:tc>
                  <a:txBody>
                    <a:bodyPr/>
                    <a:lstStyle/>
                    <a:p>
                      <a:pPr marL="0" lvl="0" indent="0" algn="l" rtl="0">
                        <a:spcBef>
                          <a:spcPts val="0"/>
                        </a:spcBef>
                        <a:spcAft>
                          <a:spcPts val="0"/>
                        </a:spcAft>
                        <a:buNone/>
                      </a:pPr>
                      <a:r>
                        <a:rPr lang="en"/>
                        <a:t>23</a:t>
                      </a:r>
                      <a:endParaRPr/>
                    </a:p>
                  </a:txBody>
                  <a:tcPr marL="91425" marR="91425" marT="91425" marB="91425"/>
                </a:tc>
                <a:extLst>
                  <a:ext uri="{0D108BD9-81ED-4DB2-BD59-A6C34878D82A}">
                    <a16:rowId xmlns:a16="http://schemas.microsoft.com/office/drawing/2014/main" val="10006"/>
                  </a:ext>
                </a:extLst>
              </a:tr>
              <a:tr h="381000">
                <a:tc>
                  <a:txBody>
                    <a:bodyPr/>
                    <a:lstStyle/>
                    <a:p>
                      <a:pPr marL="0" lvl="0" indent="0" algn="l" rtl="0">
                        <a:spcBef>
                          <a:spcPts val="0"/>
                        </a:spcBef>
                        <a:spcAft>
                          <a:spcPts val="0"/>
                        </a:spcAft>
                        <a:buNone/>
                      </a:pPr>
                      <a:r>
                        <a:rPr lang="en" b="1" i="1"/>
                        <a:t>Nougat</a:t>
                      </a:r>
                      <a:endParaRPr b="1" i="1"/>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7.0</a:t>
                      </a:r>
                      <a:endParaRPr/>
                    </a:p>
                  </a:txBody>
                  <a:tcPr marL="91425" marR="91425" marT="91425" marB="91425"/>
                </a:tc>
                <a:tc>
                  <a:txBody>
                    <a:bodyPr/>
                    <a:lstStyle/>
                    <a:p>
                      <a:pPr marL="0" lvl="0" indent="0" algn="l" rtl="0">
                        <a:spcBef>
                          <a:spcPts val="0"/>
                        </a:spcBef>
                        <a:spcAft>
                          <a:spcPts val="0"/>
                        </a:spcAft>
                        <a:buNone/>
                      </a:pPr>
                      <a:r>
                        <a:rPr lang="en"/>
                        <a:t>Sept 2016</a:t>
                      </a:r>
                      <a:endParaRPr/>
                    </a:p>
                  </a:txBody>
                  <a:tcPr marL="91425" marR="91425" marT="91425" marB="91425"/>
                </a:tc>
                <a:tc>
                  <a:txBody>
                    <a:bodyPr/>
                    <a:lstStyle/>
                    <a:p>
                      <a:pPr marL="0" lvl="0" indent="0" algn="l" rtl="0">
                        <a:spcBef>
                          <a:spcPts val="0"/>
                        </a:spcBef>
                        <a:spcAft>
                          <a:spcPts val="0"/>
                        </a:spcAft>
                        <a:buNone/>
                      </a:pPr>
                      <a:r>
                        <a:rPr lang="en"/>
                        <a:t>24</a:t>
                      </a:r>
                      <a:endParaRPr/>
                    </a:p>
                  </a:txBody>
                  <a:tcPr marL="91425" marR="91425" marT="91425" marB="91425"/>
                </a:tc>
                <a:extLst>
                  <a:ext uri="{0D108BD9-81ED-4DB2-BD59-A6C34878D82A}">
                    <a16:rowId xmlns:a16="http://schemas.microsoft.com/office/drawing/2014/main" val="10007"/>
                  </a:ext>
                </a:extLst>
              </a:tr>
            </a:tbl>
          </a:graphicData>
        </a:graphic>
      </p:graphicFrame>
      <p:grpSp>
        <p:nvGrpSpPr>
          <p:cNvPr id="623" name="Google Shape;623;p111"/>
          <p:cNvGrpSpPr/>
          <p:nvPr/>
        </p:nvGrpSpPr>
        <p:grpSpPr>
          <a:xfrm>
            <a:off x="2338900" y="1423770"/>
            <a:ext cx="342900" cy="2939600"/>
            <a:chOff x="2338900" y="1652370"/>
            <a:chExt cx="342900" cy="2939600"/>
          </a:xfrm>
        </p:grpSpPr>
        <p:pic>
          <p:nvPicPr>
            <p:cNvPr id="624" name="Google Shape;624;p111"/>
            <p:cNvPicPr preferRelativeResize="0"/>
            <p:nvPr/>
          </p:nvPicPr>
          <p:blipFill>
            <a:blip r:embed="rId3">
              <a:alphaModFix/>
            </a:blip>
            <a:stretch>
              <a:fillRect/>
            </a:stretch>
          </p:blipFill>
          <p:spPr>
            <a:xfrm>
              <a:off x="2338900" y="3847520"/>
              <a:ext cx="342900" cy="342900"/>
            </a:xfrm>
            <a:prstGeom prst="rect">
              <a:avLst/>
            </a:prstGeom>
            <a:noFill/>
            <a:ln>
              <a:noFill/>
            </a:ln>
          </p:spPr>
        </p:pic>
        <p:pic>
          <p:nvPicPr>
            <p:cNvPr id="625" name="Google Shape;625;p111"/>
            <p:cNvPicPr preferRelativeResize="0"/>
            <p:nvPr/>
          </p:nvPicPr>
          <p:blipFill>
            <a:blip r:embed="rId4">
              <a:alphaModFix/>
            </a:blip>
            <a:stretch>
              <a:fillRect/>
            </a:stretch>
          </p:blipFill>
          <p:spPr>
            <a:xfrm>
              <a:off x="2338900" y="3451270"/>
              <a:ext cx="342900" cy="342900"/>
            </a:xfrm>
            <a:prstGeom prst="rect">
              <a:avLst/>
            </a:prstGeom>
            <a:noFill/>
            <a:ln>
              <a:noFill/>
            </a:ln>
          </p:spPr>
        </p:pic>
        <p:pic>
          <p:nvPicPr>
            <p:cNvPr id="626" name="Google Shape;626;p111"/>
            <p:cNvPicPr preferRelativeResize="0"/>
            <p:nvPr/>
          </p:nvPicPr>
          <p:blipFill>
            <a:blip r:embed="rId5">
              <a:alphaModFix/>
            </a:blip>
            <a:stretch>
              <a:fillRect/>
            </a:stretch>
          </p:blipFill>
          <p:spPr>
            <a:xfrm>
              <a:off x="2338900" y="1652370"/>
              <a:ext cx="342900" cy="342900"/>
            </a:xfrm>
            <a:prstGeom prst="rect">
              <a:avLst/>
            </a:prstGeom>
            <a:noFill/>
            <a:ln>
              <a:noFill/>
            </a:ln>
          </p:spPr>
        </p:pic>
        <p:pic>
          <p:nvPicPr>
            <p:cNvPr id="627" name="Google Shape;627;p111"/>
            <p:cNvPicPr preferRelativeResize="0"/>
            <p:nvPr/>
          </p:nvPicPr>
          <p:blipFill>
            <a:blip r:embed="rId6">
              <a:alphaModFix/>
            </a:blip>
            <a:stretch>
              <a:fillRect/>
            </a:stretch>
          </p:blipFill>
          <p:spPr>
            <a:xfrm>
              <a:off x="2338900" y="2178895"/>
              <a:ext cx="342900" cy="342900"/>
            </a:xfrm>
            <a:prstGeom prst="rect">
              <a:avLst/>
            </a:prstGeom>
            <a:noFill/>
            <a:ln>
              <a:noFill/>
            </a:ln>
          </p:spPr>
        </p:pic>
        <p:pic>
          <p:nvPicPr>
            <p:cNvPr id="628" name="Google Shape;628;p111"/>
            <p:cNvPicPr preferRelativeResize="0"/>
            <p:nvPr/>
          </p:nvPicPr>
          <p:blipFill>
            <a:blip r:embed="rId7">
              <a:alphaModFix/>
            </a:blip>
            <a:stretch>
              <a:fillRect/>
            </a:stretch>
          </p:blipFill>
          <p:spPr>
            <a:xfrm>
              <a:off x="2338900" y="2670395"/>
              <a:ext cx="342900" cy="342900"/>
            </a:xfrm>
            <a:prstGeom prst="rect">
              <a:avLst/>
            </a:prstGeom>
            <a:noFill/>
            <a:ln>
              <a:noFill/>
            </a:ln>
          </p:spPr>
        </p:pic>
        <p:pic>
          <p:nvPicPr>
            <p:cNvPr id="629" name="Google Shape;629;p111"/>
            <p:cNvPicPr preferRelativeResize="0"/>
            <p:nvPr/>
          </p:nvPicPr>
          <p:blipFill>
            <a:blip r:embed="rId8">
              <a:alphaModFix/>
            </a:blip>
            <a:stretch>
              <a:fillRect/>
            </a:stretch>
          </p:blipFill>
          <p:spPr>
            <a:xfrm>
              <a:off x="2338900" y="3055020"/>
              <a:ext cx="342900" cy="342900"/>
            </a:xfrm>
            <a:prstGeom prst="rect">
              <a:avLst/>
            </a:prstGeom>
            <a:noFill/>
            <a:ln>
              <a:noFill/>
            </a:ln>
          </p:spPr>
        </p:pic>
        <p:pic>
          <p:nvPicPr>
            <p:cNvPr id="630" name="Google Shape;630;p111"/>
            <p:cNvPicPr preferRelativeResize="0"/>
            <p:nvPr/>
          </p:nvPicPr>
          <p:blipFill>
            <a:blip r:embed="rId9">
              <a:alphaModFix/>
            </a:blip>
            <a:stretch>
              <a:fillRect/>
            </a:stretch>
          </p:blipFill>
          <p:spPr>
            <a:xfrm>
              <a:off x="2338900" y="4277645"/>
              <a:ext cx="342900" cy="314325"/>
            </a:xfrm>
            <a:prstGeom prst="rect">
              <a:avLst/>
            </a:prstGeom>
            <a:noFill/>
            <a:ln>
              <a:noFill/>
            </a:ln>
          </p:spPr>
        </p:pic>
      </p:grpSp>
      <p:sp>
        <p:nvSpPr>
          <p:cNvPr id="631" name="Google Shape;631;p111"/>
          <p:cNvSpPr txBox="1"/>
          <p:nvPr/>
        </p:nvSpPr>
        <p:spPr>
          <a:xfrm>
            <a:off x="135050" y="4355655"/>
            <a:ext cx="8092200" cy="22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rPr>
              <a:t>There were earlier versions before Feb 2011.</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11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Clean up your app</a:t>
            </a:r>
            <a:endParaRPr/>
          </a:p>
        </p:txBody>
      </p:sp>
      <p:sp>
        <p:nvSpPr>
          <p:cNvPr id="637" name="Google Shape;637;p112"/>
          <p:cNvSpPr txBox="1">
            <a:spLocks noGrp="1"/>
          </p:cNvSpPr>
          <p:nvPr>
            <p:ph type="body" idx="1"/>
          </p:nvPr>
        </p:nvSpPr>
        <p:spPr>
          <a:xfrm>
            <a:off x="311700" y="1304875"/>
            <a:ext cx="8520600" cy="3009300"/>
          </a:xfrm>
          <a:prstGeom prst="rect">
            <a:avLst/>
          </a:prstGeom>
        </p:spPr>
        <p:txBody>
          <a:bodyPr spcFirstLastPara="1" wrap="square" lIns="91425" tIns="91425" rIns="91425" bIns="91425" anchor="t" anchorCtr="0">
            <a:noAutofit/>
          </a:bodyPr>
          <a:lstStyle/>
          <a:p>
            <a:pPr marL="457200" lvl="0" indent="-381000" algn="l" rtl="0">
              <a:spcBef>
                <a:spcPts val="1000"/>
              </a:spcBef>
              <a:spcAft>
                <a:spcPts val="0"/>
              </a:spcAft>
              <a:buSzPts val="2400"/>
              <a:buChar char="●"/>
            </a:pPr>
            <a:r>
              <a:rPr lang="en"/>
              <a:t>Remove logging statements</a:t>
            </a:r>
            <a:endParaRPr/>
          </a:p>
          <a:p>
            <a:pPr marL="457200" lvl="0" indent="-381000" algn="l" rtl="0">
              <a:spcBef>
                <a:spcPts val="1000"/>
              </a:spcBef>
              <a:spcAft>
                <a:spcPts val="0"/>
              </a:spcAft>
              <a:buSzPts val="2400"/>
              <a:buChar char="●"/>
            </a:pPr>
            <a:r>
              <a:rPr lang="en"/>
              <a:t>Disable debugging</a:t>
            </a:r>
            <a:endParaRPr/>
          </a:p>
          <a:p>
            <a:pPr marL="457200" lvl="0" indent="-381000" algn="l" rtl="0">
              <a:spcBef>
                <a:spcPts val="1000"/>
              </a:spcBef>
              <a:spcAft>
                <a:spcPts val="0"/>
              </a:spcAft>
              <a:buSzPts val="2400"/>
              <a:buChar char="●"/>
            </a:pPr>
            <a:r>
              <a:rPr lang="en"/>
              <a:t>Clean up your project directories</a:t>
            </a:r>
            <a:endParaRPr/>
          </a:p>
          <a:p>
            <a:pPr marL="457200" lvl="0" indent="-381000" algn="l" rtl="0">
              <a:spcBef>
                <a:spcPts val="1000"/>
              </a:spcBef>
              <a:spcAft>
                <a:spcPts val="0"/>
              </a:spcAft>
              <a:buSzPts val="2400"/>
              <a:buChar char="●"/>
            </a:pPr>
            <a:r>
              <a:rPr lang="en"/>
              <a:t>Update URLs for servers and services</a:t>
            </a:r>
            <a:endParaRPr/>
          </a:p>
          <a:p>
            <a:pPr marL="457200" lvl="0" indent="-381000" algn="l" rtl="0">
              <a:spcBef>
                <a:spcPts val="1000"/>
              </a:spcBef>
              <a:spcAft>
                <a:spcPts val="0"/>
              </a:spcAft>
              <a:buSzPts val="2400"/>
              <a:buChar char="●"/>
            </a:pPr>
            <a:r>
              <a:rPr lang="en"/>
              <a:t>Reduce APK size</a:t>
            </a:r>
            <a:endParaRPr/>
          </a:p>
          <a:p>
            <a:pPr marL="0" lvl="0" indent="0" algn="l" rtl="0">
              <a:spcBef>
                <a:spcPts val="1000"/>
              </a:spcBef>
              <a:spcAft>
                <a:spcPts val="0"/>
              </a:spcAft>
              <a:buNone/>
            </a:pPr>
            <a:endParaRPr/>
          </a:p>
        </p:txBody>
      </p:sp>
      <p:sp>
        <p:nvSpPr>
          <p:cNvPr id="638" name="Google Shape;638;p112"/>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Google Shape;643;p11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does APK size matter?</a:t>
            </a:r>
            <a:endParaRPr/>
          </a:p>
        </p:txBody>
      </p:sp>
      <p:sp>
        <p:nvSpPr>
          <p:cNvPr id="644" name="Google Shape;644;p113"/>
          <p:cNvSpPr txBox="1">
            <a:spLocks noGrp="1"/>
          </p:cNvSpPr>
          <p:nvPr>
            <p:ph type="body" idx="1"/>
          </p:nvPr>
        </p:nvSpPr>
        <p:spPr>
          <a:xfrm>
            <a:off x="311700" y="1152475"/>
            <a:ext cx="8107500" cy="34164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a:t>The size of your APK affects:</a:t>
            </a:r>
            <a:endParaRPr/>
          </a:p>
          <a:p>
            <a:pPr marL="457200" lvl="0" indent="-381000" algn="l" rtl="0">
              <a:spcBef>
                <a:spcPts val="1000"/>
              </a:spcBef>
              <a:spcAft>
                <a:spcPts val="0"/>
              </a:spcAft>
              <a:buSzPts val="2400"/>
              <a:buChar char="●"/>
            </a:pPr>
            <a:r>
              <a:rPr lang="en"/>
              <a:t>how fast your app loads</a:t>
            </a:r>
            <a:endParaRPr/>
          </a:p>
          <a:p>
            <a:pPr marL="457200" lvl="0" indent="-381000" algn="l" rtl="0">
              <a:spcBef>
                <a:spcPts val="1000"/>
              </a:spcBef>
              <a:spcAft>
                <a:spcPts val="0"/>
              </a:spcAft>
              <a:buSzPts val="2400"/>
              <a:buChar char="●"/>
            </a:pPr>
            <a:r>
              <a:rPr lang="en"/>
              <a:t>how much memory it uses</a:t>
            </a:r>
            <a:endParaRPr/>
          </a:p>
          <a:p>
            <a:pPr marL="457200" lvl="0" indent="-381000" algn="l" rtl="0">
              <a:spcBef>
                <a:spcPts val="1000"/>
              </a:spcBef>
              <a:spcAft>
                <a:spcPts val="0"/>
              </a:spcAft>
              <a:buSzPts val="2400"/>
              <a:buChar char="●"/>
            </a:pPr>
            <a:r>
              <a:rPr lang="en"/>
              <a:t>how much power it consumes</a:t>
            </a:r>
            <a:endParaRPr/>
          </a:p>
          <a:p>
            <a:pPr marL="0" lvl="0" indent="0" algn="l" rtl="0">
              <a:spcBef>
                <a:spcPts val="1000"/>
              </a:spcBef>
              <a:spcAft>
                <a:spcPts val="0"/>
              </a:spcAft>
              <a:buNone/>
            </a:pPr>
            <a:endParaRPr/>
          </a:p>
          <a:p>
            <a:pPr marL="0" lvl="0" indent="0" algn="l" rtl="0">
              <a:spcBef>
                <a:spcPts val="1000"/>
              </a:spcBef>
              <a:spcAft>
                <a:spcPts val="0"/>
              </a:spcAft>
              <a:buClr>
                <a:schemeClr val="dk1"/>
              </a:buClr>
              <a:buSzPts val="1100"/>
              <a:buFont typeface="Arial"/>
              <a:buNone/>
            </a:pPr>
            <a:r>
              <a:rPr lang="en" sz="1800" u="sng">
                <a:solidFill>
                  <a:schemeClr val="accent5"/>
                </a:solidFill>
                <a:hlinkClick r:id="rId3"/>
              </a:rPr>
              <a:t>developer.android.com/topic/performance/reduce-apk-size.html</a:t>
            </a:r>
            <a:endParaRPr sz="1050">
              <a:solidFill>
                <a:schemeClr val="dk1"/>
              </a:solidFill>
              <a:highlight>
                <a:srgbClr val="FFFFFF"/>
              </a:highlight>
            </a:endParaRPr>
          </a:p>
        </p:txBody>
      </p:sp>
      <p:sp>
        <p:nvSpPr>
          <p:cNvPr id="645" name="Google Shape;645;p113"/>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49"/>
        <p:cNvGrpSpPr/>
        <p:nvPr/>
      </p:nvGrpSpPr>
      <p:grpSpPr>
        <a:xfrm>
          <a:off x="0" y="0"/>
          <a:ext cx="0" cy="0"/>
          <a:chOff x="0" y="0"/>
          <a:chExt cx="0" cy="0"/>
        </a:xfrm>
      </p:grpSpPr>
      <p:sp>
        <p:nvSpPr>
          <p:cNvPr id="650" name="Google Shape;650;p11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reduce APK size?</a:t>
            </a:r>
            <a:endParaRPr/>
          </a:p>
        </p:txBody>
      </p:sp>
      <p:sp>
        <p:nvSpPr>
          <p:cNvPr id="651" name="Google Shape;651;p114"/>
          <p:cNvSpPr txBox="1">
            <a:spLocks noGrp="1"/>
          </p:cNvSpPr>
          <p:nvPr>
            <p:ph type="body" idx="1"/>
          </p:nvPr>
        </p:nvSpPr>
        <p:spPr>
          <a:xfrm>
            <a:off x="311700" y="1381075"/>
            <a:ext cx="8107500" cy="28179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a:t>Users might abandon "large" apps, particularly:</a:t>
            </a:r>
            <a:endParaRPr/>
          </a:p>
          <a:p>
            <a:pPr marL="457200" lvl="0" indent="-381000" algn="l" rtl="0">
              <a:spcBef>
                <a:spcPts val="1000"/>
              </a:spcBef>
              <a:spcAft>
                <a:spcPts val="0"/>
              </a:spcAft>
              <a:buSzPts val="2400"/>
              <a:buChar char="●"/>
            </a:pPr>
            <a:r>
              <a:rPr lang="en"/>
              <a:t>in areas with unreliable 2G and 3G networks </a:t>
            </a:r>
            <a:endParaRPr/>
          </a:p>
          <a:p>
            <a:pPr marL="457200" lvl="0" indent="-381000" algn="l" rtl="0">
              <a:spcBef>
                <a:spcPts val="1000"/>
              </a:spcBef>
              <a:spcAft>
                <a:spcPts val="0"/>
              </a:spcAft>
              <a:buSzPts val="2400"/>
              <a:buChar char="●"/>
            </a:pPr>
            <a:r>
              <a:rPr lang="en"/>
              <a:t>on devices that work on pay-by-the-byte plans</a:t>
            </a:r>
            <a:endParaRPr/>
          </a:p>
          <a:p>
            <a:pPr marL="0" lvl="0" indent="0" algn="l" rtl="0">
              <a:spcBef>
                <a:spcPts val="1000"/>
              </a:spcBef>
              <a:spcAft>
                <a:spcPts val="0"/>
              </a:spcAft>
              <a:buNone/>
            </a:pPr>
            <a:endParaRPr/>
          </a:p>
          <a:p>
            <a:pPr marL="0" lvl="0" indent="0" algn="l" rtl="0">
              <a:spcBef>
                <a:spcPts val="1000"/>
              </a:spcBef>
              <a:spcAft>
                <a:spcPts val="0"/>
              </a:spcAft>
              <a:buClr>
                <a:schemeClr val="dk1"/>
              </a:buClr>
              <a:buSzPts val="1100"/>
              <a:buFont typeface="Arial"/>
              <a:buNone/>
            </a:pPr>
            <a:r>
              <a:rPr lang="en" sz="1800" u="sng">
                <a:solidFill>
                  <a:schemeClr val="accent5"/>
                </a:solidFill>
                <a:hlinkClick r:id="rId3"/>
              </a:rPr>
              <a:t>developer.android.com/topic/performance/reduce-apk-size.html</a:t>
            </a:r>
            <a:endParaRPr/>
          </a:p>
        </p:txBody>
      </p:sp>
      <p:sp>
        <p:nvSpPr>
          <p:cNvPr id="652" name="Google Shape;652;p114"/>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Google Shape;657;p11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Reducing APK size</a:t>
            </a:r>
            <a:endParaRPr/>
          </a:p>
        </p:txBody>
      </p:sp>
      <p:sp>
        <p:nvSpPr>
          <p:cNvPr id="658" name="Google Shape;658;p115"/>
          <p:cNvSpPr txBox="1">
            <a:spLocks noGrp="1"/>
          </p:cNvSpPr>
          <p:nvPr>
            <p:ph type="body" idx="1"/>
          </p:nvPr>
        </p:nvSpPr>
        <p:spPr>
          <a:xfrm>
            <a:off x="311700" y="1076275"/>
            <a:ext cx="8520600" cy="3416400"/>
          </a:xfrm>
          <a:prstGeom prst="rect">
            <a:avLst/>
          </a:prstGeom>
        </p:spPr>
        <p:txBody>
          <a:bodyPr spcFirstLastPara="1" wrap="square" lIns="91425" tIns="91425" rIns="91425" bIns="91425" anchor="t" anchorCtr="0">
            <a:noAutofit/>
          </a:bodyPr>
          <a:lstStyle/>
          <a:p>
            <a:pPr marL="457200" lvl="0" indent="-381000" algn="l" rtl="0">
              <a:spcBef>
                <a:spcPts val="1000"/>
              </a:spcBef>
              <a:spcAft>
                <a:spcPts val="0"/>
              </a:spcAft>
              <a:buSzPts val="2400"/>
              <a:buChar char="●"/>
            </a:pPr>
            <a:r>
              <a:rPr lang="en"/>
              <a:t>Remove unused resources</a:t>
            </a:r>
            <a:endParaRPr/>
          </a:p>
          <a:p>
            <a:pPr marL="457200" lvl="0" indent="-381000" algn="l" rtl="0">
              <a:spcBef>
                <a:spcPts val="1000"/>
              </a:spcBef>
              <a:spcAft>
                <a:spcPts val="0"/>
              </a:spcAft>
              <a:buSzPts val="2400"/>
              <a:buChar char="●"/>
            </a:pPr>
            <a:r>
              <a:rPr lang="en"/>
              <a:t>Reuse resources</a:t>
            </a:r>
            <a:endParaRPr/>
          </a:p>
          <a:p>
            <a:pPr marL="457200" lvl="0" indent="-381000" algn="l" rtl="0">
              <a:spcBef>
                <a:spcPts val="1000"/>
              </a:spcBef>
              <a:spcAft>
                <a:spcPts val="0"/>
              </a:spcAft>
              <a:buSzPts val="2400"/>
              <a:buChar char="●"/>
            </a:pPr>
            <a:r>
              <a:rPr lang="en"/>
              <a:t>Minimize resource use from libraries</a:t>
            </a:r>
            <a:endParaRPr/>
          </a:p>
          <a:p>
            <a:pPr marL="457200" lvl="0" indent="-381000" algn="l" rtl="0">
              <a:spcBef>
                <a:spcPts val="1000"/>
              </a:spcBef>
              <a:spcAft>
                <a:spcPts val="0"/>
              </a:spcAft>
              <a:buSzPts val="2400"/>
              <a:buChar char="●"/>
            </a:pPr>
            <a:r>
              <a:rPr lang="en"/>
              <a:t>Reduce native and Java code</a:t>
            </a:r>
            <a:endParaRPr/>
          </a:p>
          <a:p>
            <a:pPr marL="457200" lvl="0" indent="-381000" algn="l" rtl="0">
              <a:spcBef>
                <a:spcPts val="1000"/>
              </a:spcBef>
              <a:spcAft>
                <a:spcPts val="0"/>
              </a:spcAft>
              <a:buSzPts val="2400"/>
              <a:buChar char="●"/>
            </a:pPr>
            <a:r>
              <a:rPr lang="en"/>
              <a:t>Reduce space needs for images</a:t>
            </a:r>
            <a:endParaRPr/>
          </a:p>
          <a:p>
            <a:pPr marL="457200" lvl="0" indent="0" algn="l" rtl="0">
              <a:spcBef>
                <a:spcPts val="1000"/>
              </a:spcBef>
              <a:spcAft>
                <a:spcPts val="0"/>
              </a:spcAft>
              <a:buNone/>
            </a:pPr>
            <a:r>
              <a:rPr lang="en" sz="1800" u="sng">
                <a:solidFill>
                  <a:schemeClr val="accent5"/>
                </a:solidFill>
                <a:hlinkClick r:id="rId3"/>
              </a:rPr>
              <a:t>developer.android.com/topic/performance/reduce-apk-size.html</a:t>
            </a:r>
            <a:endParaRPr/>
          </a:p>
          <a:p>
            <a:pPr marL="0" lvl="0" indent="0" algn="l" rtl="0">
              <a:lnSpc>
                <a:spcPct val="133333"/>
              </a:lnSpc>
              <a:spcBef>
                <a:spcPts val="0"/>
              </a:spcBef>
              <a:spcAft>
                <a:spcPts val="0"/>
              </a:spcAft>
              <a:buClr>
                <a:schemeClr val="dk1"/>
              </a:buClr>
              <a:buSzPts val="1100"/>
              <a:buFont typeface="Arial"/>
              <a:buNone/>
            </a:pPr>
            <a:endParaRPr sz="1800" b="1">
              <a:solidFill>
                <a:schemeClr val="dk1"/>
              </a:solidFill>
              <a:highlight>
                <a:srgbClr val="FFFFFF"/>
              </a:highlight>
            </a:endParaRPr>
          </a:p>
          <a:p>
            <a:pPr marL="0" lvl="0" indent="0" algn="l" rtl="0">
              <a:spcBef>
                <a:spcPts val="1000"/>
              </a:spcBef>
              <a:spcAft>
                <a:spcPts val="0"/>
              </a:spcAft>
              <a:buNone/>
            </a:pPr>
            <a:endParaRPr/>
          </a:p>
        </p:txBody>
      </p:sp>
      <p:sp>
        <p:nvSpPr>
          <p:cNvPr id="659" name="Google Shape;659;p115"/>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11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Reduce image sizes</a:t>
            </a:r>
            <a:endParaRPr/>
          </a:p>
        </p:txBody>
      </p:sp>
      <p:sp>
        <p:nvSpPr>
          <p:cNvPr id="665" name="Google Shape;665;p116"/>
          <p:cNvSpPr txBox="1">
            <a:spLocks noGrp="1"/>
          </p:cNvSpPr>
          <p:nvPr>
            <p:ph type="body" idx="1"/>
          </p:nvPr>
        </p:nvSpPr>
        <p:spPr>
          <a:xfrm>
            <a:off x="311700" y="1076275"/>
            <a:ext cx="8520600" cy="3416400"/>
          </a:xfrm>
          <a:prstGeom prst="rect">
            <a:avLst/>
          </a:prstGeom>
        </p:spPr>
        <p:txBody>
          <a:bodyPr spcFirstLastPara="1" wrap="square" lIns="91425" tIns="91425" rIns="91425" bIns="91425" anchor="t" anchorCtr="0">
            <a:noAutofit/>
          </a:bodyPr>
          <a:lstStyle/>
          <a:p>
            <a:pPr marL="457200" lvl="0" indent="-381000" algn="l" rtl="0">
              <a:spcBef>
                <a:spcPts val="400"/>
              </a:spcBef>
              <a:spcAft>
                <a:spcPts val="0"/>
              </a:spcAft>
              <a:buSzPts val="2400"/>
              <a:buChar char="●"/>
            </a:pPr>
            <a:r>
              <a:rPr lang="en"/>
              <a:t>Reduce animation frames</a:t>
            </a:r>
            <a:endParaRPr/>
          </a:p>
          <a:p>
            <a:pPr marL="457200" lvl="0" indent="-381000" algn="l" rtl="0">
              <a:spcBef>
                <a:spcPts val="400"/>
              </a:spcBef>
              <a:spcAft>
                <a:spcPts val="0"/>
              </a:spcAft>
              <a:buSzPts val="2400"/>
              <a:buChar char="●"/>
            </a:pPr>
            <a:r>
              <a:rPr lang="en"/>
              <a:t>Use Drawable objects</a:t>
            </a:r>
            <a:endParaRPr/>
          </a:p>
          <a:p>
            <a:pPr marL="457200" lvl="0" indent="-381000" algn="l" rtl="0">
              <a:spcBef>
                <a:spcPts val="400"/>
              </a:spcBef>
              <a:spcAft>
                <a:spcPts val="0"/>
              </a:spcAft>
              <a:buSzPts val="2400"/>
              <a:buChar char="●"/>
            </a:pPr>
            <a:r>
              <a:rPr lang="en"/>
              <a:t>Crunch PNG files</a:t>
            </a:r>
            <a:endParaRPr/>
          </a:p>
          <a:p>
            <a:pPr marL="457200" lvl="0" indent="-381000" algn="l" rtl="0">
              <a:spcBef>
                <a:spcPts val="400"/>
              </a:spcBef>
              <a:spcAft>
                <a:spcPts val="0"/>
              </a:spcAft>
              <a:buSzPts val="2400"/>
              <a:buChar char="●"/>
            </a:pPr>
            <a:r>
              <a:rPr lang="en"/>
              <a:t>Use lowest quality and size JPEG files that look good</a:t>
            </a:r>
            <a:endParaRPr/>
          </a:p>
          <a:p>
            <a:pPr marL="457200" lvl="0" indent="-381000" algn="l" rtl="0">
              <a:spcBef>
                <a:spcPts val="400"/>
              </a:spcBef>
              <a:spcAft>
                <a:spcPts val="0"/>
              </a:spcAft>
              <a:buSzPts val="2400"/>
              <a:buChar char="●"/>
            </a:pPr>
            <a:r>
              <a:rPr lang="en"/>
              <a:t>Use WebP File Format</a:t>
            </a:r>
            <a:endParaRPr/>
          </a:p>
          <a:p>
            <a:pPr marL="457200" lvl="0" indent="-381000" algn="l" rtl="0">
              <a:spcBef>
                <a:spcPts val="400"/>
              </a:spcBef>
              <a:spcAft>
                <a:spcPts val="0"/>
              </a:spcAft>
              <a:buSzPts val="2400"/>
              <a:buChar char="●"/>
            </a:pPr>
            <a:r>
              <a:rPr lang="en"/>
              <a:t>Use vector graphics</a:t>
            </a:r>
            <a:endParaRPr/>
          </a:p>
          <a:p>
            <a:pPr marL="0" lvl="0" indent="0" algn="l" rtl="0">
              <a:spcBef>
                <a:spcPts val="400"/>
              </a:spcBef>
              <a:spcAft>
                <a:spcPts val="0"/>
              </a:spcAft>
              <a:buNone/>
            </a:pPr>
            <a:r>
              <a:rPr lang="en" sz="1800" u="sng">
                <a:solidFill>
                  <a:schemeClr val="hlink"/>
                </a:solidFill>
                <a:hlinkClick r:id="rId3"/>
              </a:rPr>
              <a:t>developer.android.com/topic/performance/reduce-apk-size.html</a:t>
            </a:r>
            <a:endParaRPr sz="1800"/>
          </a:p>
        </p:txBody>
      </p:sp>
      <p:sp>
        <p:nvSpPr>
          <p:cNvPr id="666" name="Google Shape;666;p116"/>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Google Shape;671;p11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Clean up project folders</a:t>
            </a:r>
            <a:endParaRPr/>
          </a:p>
        </p:txBody>
      </p:sp>
      <p:sp>
        <p:nvSpPr>
          <p:cNvPr id="672" name="Google Shape;672;p117"/>
          <p:cNvSpPr txBox="1">
            <a:spLocks noGrp="1"/>
          </p:cNvSpPr>
          <p:nvPr>
            <p:ph type="body" idx="1"/>
          </p:nvPr>
        </p:nvSpPr>
        <p:spPr>
          <a:xfrm>
            <a:off x="311700" y="1381075"/>
            <a:ext cx="8520600" cy="2952900"/>
          </a:xfrm>
          <a:prstGeom prst="rect">
            <a:avLst/>
          </a:prstGeom>
        </p:spPr>
        <p:txBody>
          <a:bodyPr spcFirstLastPara="1" wrap="square" lIns="91425" tIns="91425" rIns="91425" bIns="91425" anchor="t" anchorCtr="0">
            <a:noAutofit/>
          </a:bodyPr>
          <a:lstStyle/>
          <a:p>
            <a:pPr marL="457200" lvl="0" indent="-381000" algn="l" rtl="0">
              <a:spcBef>
                <a:spcPts val="1000"/>
              </a:spcBef>
              <a:spcAft>
                <a:spcPts val="0"/>
              </a:spcAft>
              <a:buSzPts val="2400"/>
              <a:buChar char="●"/>
            </a:pPr>
            <a:r>
              <a:rPr lang="en"/>
              <a:t>Clean up project folders and files</a:t>
            </a:r>
            <a:endParaRPr/>
          </a:p>
          <a:p>
            <a:pPr marL="457200" lvl="0" indent="-381000" algn="l" rtl="0">
              <a:spcBef>
                <a:spcPts val="1000"/>
              </a:spcBef>
              <a:spcAft>
                <a:spcPts val="0"/>
              </a:spcAft>
              <a:buSzPts val="2400"/>
              <a:buChar char="●"/>
            </a:pPr>
            <a:r>
              <a:rPr lang="en"/>
              <a:t>Stray or orphaned files can prevent your application from compiling and cause it to behave unpredictably</a:t>
            </a:r>
            <a:endParaRPr/>
          </a:p>
          <a:p>
            <a:pPr marL="0" lvl="0" indent="0" algn="l" rtl="0">
              <a:spcBef>
                <a:spcPts val="1000"/>
              </a:spcBef>
              <a:spcAft>
                <a:spcPts val="0"/>
              </a:spcAft>
              <a:buNone/>
            </a:pPr>
            <a:endParaRPr/>
          </a:p>
          <a:p>
            <a:pPr marL="457200" lvl="0" indent="0" algn="l" rtl="0">
              <a:spcBef>
                <a:spcPts val="1000"/>
              </a:spcBef>
              <a:spcAft>
                <a:spcPts val="0"/>
              </a:spcAft>
              <a:buNone/>
            </a:pPr>
            <a:r>
              <a:rPr lang="en" sz="1800" u="sng">
                <a:solidFill>
                  <a:schemeClr val="hlink"/>
                </a:solidFill>
                <a:hlinkClick r:id="rId3"/>
              </a:rPr>
              <a:t>developer.android.com/studio/projects/index.html#ApplicationProjects</a:t>
            </a:r>
            <a:endParaRPr sz="1800"/>
          </a:p>
        </p:txBody>
      </p:sp>
      <p:sp>
        <p:nvSpPr>
          <p:cNvPr id="673" name="Google Shape;673;p117"/>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Google Shape;678;p11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Clean up jni, lib, and src folders</a:t>
            </a:r>
            <a:endParaRPr/>
          </a:p>
        </p:txBody>
      </p:sp>
      <p:sp>
        <p:nvSpPr>
          <p:cNvPr id="679" name="Google Shape;679;p118"/>
          <p:cNvSpPr txBox="1">
            <a:spLocks noGrp="1"/>
          </p:cNvSpPr>
          <p:nvPr>
            <p:ph type="body" idx="1"/>
          </p:nvPr>
        </p:nvSpPr>
        <p:spPr>
          <a:xfrm>
            <a:off x="311700" y="1304875"/>
            <a:ext cx="8520600" cy="30429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b="1"/>
              <a:t>src</a:t>
            </a:r>
            <a:r>
              <a:rPr lang="en"/>
              <a:t>: source files for your app (.java and .aidl files)</a:t>
            </a:r>
            <a:br>
              <a:rPr lang="en"/>
            </a:br>
            <a:r>
              <a:rPr lang="en"/>
              <a:t>NO jar files</a:t>
            </a:r>
            <a:endParaRPr/>
          </a:p>
          <a:p>
            <a:pPr marL="457200" lvl="0" indent="-381000" algn="l" rtl="0">
              <a:spcBef>
                <a:spcPts val="1000"/>
              </a:spcBef>
              <a:spcAft>
                <a:spcPts val="0"/>
              </a:spcAft>
              <a:buSzPts val="2400"/>
              <a:buChar char="●"/>
            </a:pPr>
            <a:r>
              <a:rPr lang="en" b="1"/>
              <a:t>lib</a:t>
            </a:r>
            <a:r>
              <a:rPr lang="en"/>
              <a:t>: third-party or private library files, including prebuilt shared and static libraries (such as .so files)</a:t>
            </a:r>
            <a:endParaRPr/>
          </a:p>
          <a:p>
            <a:pPr marL="457200" lvl="0" indent="-381000" algn="l" rtl="0">
              <a:spcBef>
                <a:spcPts val="1000"/>
              </a:spcBef>
              <a:spcAft>
                <a:spcPts val="0"/>
              </a:spcAft>
              <a:buSzPts val="2400"/>
              <a:buChar char="●"/>
            </a:pPr>
            <a:r>
              <a:rPr lang="en" b="1"/>
              <a:t>jni</a:t>
            </a:r>
            <a:r>
              <a:rPr lang="en"/>
              <a:t>: source files associated with the </a:t>
            </a:r>
            <a:r>
              <a:rPr lang="en" u="sng">
                <a:solidFill>
                  <a:schemeClr val="accent5"/>
                </a:solidFill>
                <a:hlinkClick r:id="rId3"/>
              </a:rPr>
              <a:t>Android NDK</a:t>
            </a:r>
            <a:r>
              <a:rPr lang="en"/>
              <a:t>, such as .c, .cpp, .h, and .mk files</a:t>
            </a:r>
            <a:endParaRPr/>
          </a:p>
          <a:p>
            <a:pPr marL="0" lvl="0" indent="0" algn="l" rtl="0">
              <a:spcBef>
                <a:spcPts val="1000"/>
              </a:spcBef>
              <a:spcAft>
                <a:spcPts val="0"/>
              </a:spcAft>
              <a:buNone/>
            </a:pPr>
            <a:endParaRPr/>
          </a:p>
        </p:txBody>
      </p:sp>
      <p:sp>
        <p:nvSpPr>
          <p:cNvPr id="680" name="Google Shape;680;p118"/>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11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Clean up assets, resources, and tests</a:t>
            </a:r>
            <a:endParaRPr/>
          </a:p>
        </p:txBody>
      </p:sp>
      <p:sp>
        <p:nvSpPr>
          <p:cNvPr id="686" name="Google Shape;686;p119"/>
          <p:cNvSpPr txBox="1">
            <a:spLocks noGrp="1"/>
          </p:cNvSpPr>
          <p:nvPr>
            <p:ph type="body" idx="1"/>
          </p:nvPr>
        </p:nvSpPr>
        <p:spPr>
          <a:xfrm>
            <a:off x="311700" y="1228675"/>
            <a:ext cx="8709600" cy="31332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a:t>Remove unused private or proprietary data files </a:t>
            </a:r>
            <a:endParaRPr/>
          </a:p>
          <a:p>
            <a:pPr marL="457200" lvl="0" indent="0" algn="l" rtl="0">
              <a:spcBef>
                <a:spcPts val="1000"/>
              </a:spcBef>
              <a:spcAft>
                <a:spcPts val="0"/>
              </a:spcAft>
              <a:buNone/>
            </a:pPr>
            <a:r>
              <a:rPr lang="en"/>
              <a:t>For example, delete unused drawable files, layout files, and values files from res/ folder</a:t>
            </a:r>
            <a:endParaRPr/>
          </a:p>
          <a:p>
            <a:pPr marL="457200" lvl="0" indent="-381000" algn="l" rtl="0">
              <a:spcBef>
                <a:spcPts val="1000"/>
              </a:spcBef>
              <a:spcAft>
                <a:spcPts val="0"/>
              </a:spcAft>
              <a:buSzPts val="2400"/>
              <a:buChar char="●"/>
            </a:pPr>
            <a:r>
              <a:rPr lang="en"/>
              <a:t>Review the assets and res/raw directories for raw asset files and static files to update or remove</a:t>
            </a:r>
            <a:endParaRPr/>
          </a:p>
          <a:p>
            <a:pPr marL="457200" lvl="0" indent="-381000" algn="l" rtl="0">
              <a:spcBef>
                <a:spcPts val="1000"/>
              </a:spcBef>
              <a:spcAft>
                <a:spcPts val="0"/>
              </a:spcAft>
              <a:buSzPts val="2400"/>
              <a:buChar char="●"/>
            </a:pPr>
            <a:r>
              <a:rPr lang="en"/>
              <a:t>Remove unused test directories</a:t>
            </a:r>
            <a:endParaRPr/>
          </a:p>
        </p:txBody>
      </p:sp>
      <p:sp>
        <p:nvSpPr>
          <p:cNvPr id="687" name="Google Shape;687;p119"/>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120"/>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Generate APK</a:t>
            </a:r>
            <a:endParaRPr/>
          </a:p>
        </p:txBody>
      </p:sp>
      <p:sp>
        <p:nvSpPr>
          <p:cNvPr id="693" name="Google Shape;693;p120"/>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20"/>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29</a:t>
            </a:fld>
            <a:endParaRPr/>
          </a:p>
        </p:txBody>
      </p:sp>
      <p:sp>
        <p:nvSpPr>
          <p:cNvPr id="695" name="Google Shape;695;p120"/>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9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Contents</a:t>
            </a:r>
            <a:endParaRPr/>
          </a:p>
        </p:txBody>
      </p:sp>
      <p:sp>
        <p:nvSpPr>
          <p:cNvPr id="491" name="Google Shape;491;p94"/>
          <p:cNvSpPr txBox="1">
            <a:spLocks noGrp="1"/>
          </p:cNvSpPr>
          <p:nvPr>
            <p:ph type="body" idx="1"/>
          </p:nvPr>
        </p:nvSpPr>
        <p:spPr>
          <a:xfrm>
            <a:off x="311700" y="1685875"/>
            <a:ext cx="8520600" cy="1760100"/>
          </a:xfrm>
          <a:prstGeom prst="rect">
            <a:avLst/>
          </a:prstGeom>
        </p:spPr>
        <p:txBody>
          <a:bodyPr spcFirstLastPara="1" wrap="square" lIns="91425" tIns="91425" rIns="91425" bIns="91425" anchor="t" anchorCtr="0">
            <a:noAutofit/>
          </a:bodyPr>
          <a:lstStyle/>
          <a:p>
            <a:pPr marL="457200" lvl="0" indent="-381000" algn="l" rtl="0">
              <a:spcBef>
                <a:spcPts val="1000"/>
              </a:spcBef>
              <a:spcAft>
                <a:spcPts val="0"/>
              </a:spcAft>
              <a:buSzPts val="2400"/>
              <a:buChar char="●"/>
            </a:pPr>
            <a:r>
              <a:rPr lang="en"/>
              <a:t>Prepare your app for release</a:t>
            </a:r>
            <a:endParaRPr/>
          </a:p>
          <a:p>
            <a:pPr marL="457200" lvl="0" indent="-381000" algn="l" rtl="0">
              <a:spcBef>
                <a:spcPts val="1000"/>
              </a:spcBef>
              <a:spcAft>
                <a:spcPts val="0"/>
              </a:spcAft>
              <a:buSzPts val="2400"/>
              <a:buChar char="●"/>
            </a:pPr>
            <a:r>
              <a:rPr lang="en"/>
              <a:t>Publish!</a:t>
            </a:r>
            <a:endParaRPr/>
          </a:p>
        </p:txBody>
      </p:sp>
      <p:sp>
        <p:nvSpPr>
          <p:cNvPr id="492" name="Google Shape;492;p94"/>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Google Shape;700;p12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Generate signed APK for release</a:t>
            </a:r>
            <a:endParaRPr/>
          </a:p>
        </p:txBody>
      </p:sp>
      <p:sp>
        <p:nvSpPr>
          <p:cNvPr id="701" name="Google Shape;701;p121"/>
          <p:cNvSpPr txBox="1">
            <a:spLocks noGrp="1"/>
          </p:cNvSpPr>
          <p:nvPr>
            <p:ph type="body" idx="1"/>
          </p:nvPr>
        </p:nvSpPr>
        <p:spPr>
          <a:xfrm>
            <a:off x="311700" y="1685875"/>
            <a:ext cx="8097600" cy="2154000"/>
          </a:xfrm>
          <a:prstGeom prst="rect">
            <a:avLst/>
          </a:prstGeom>
        </p:spPr>
        <p:txBody>
          <a:bodyPr spcFirstLastPara="1" wrap="square" lIns="91425" tIns="91425" rIns="91425" bIns="91425" anchor="t" anchorCtr="0">
            <a:noAutofit/>
          </a:bodyPr>
          <a:lstStyle/>
          <a:p>
            <a:pPr marL="457200" lvl="0" indent="-381000" algn="l" rtl="0">
              <a:spcBef>
                <a:spcPts val="1000"/>
              </a:spcBef>
              <a:spcAft>
                <a:spcPts val="0"/>
              </a:spcAft>
              <a:buSzPts val="2400"/>
              <a:buChar char="●"/>
            </a:pPr>
            <a:r>
              <a:rPr lang="en"/>
              <a:t>Android apps must be digitally signed before users can install them</a:t>
            </a:r>
            <a:endParaRPr/>
          </a:p>
          <a:p>
            <a:pPr marL="457200" lvl="0" indent="-381000" algn="l" rtl="0">
              <a:spcBef>
                <a:spcPts val="1000"/>
              </a:spcBef>
              <a:spcAft>
                <a:spcPts val="0"/>
              </a:spcAft>
              <a:buSzPts val="2400"/>
              <a:buChar char="●"/>
            </a:pPr>
            <a:r>
              <a:rPr lang="en"/>
              <a:t>Use Android Studio to generate and sign your APK</a:t>
            </a:r>
            <a:endParaRPr/>
          </a:p>
        </p:txBody>
      </p:sp>
      <p:sp>
        <p:nvSpPr>
          <p:cNvPr id="702" name="Google Shape;702;p121"/>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06"/>
        <p:cNvGrpSpPr/>
        <p:nvPr/>
      </p:nvGrpSpPr>
      <p:grpSpPr>
        <a:xfrm>
          <a:off x="0" y="0"/>
          <a:ext cx="0" cy="0"/>
          <a:chOff x="0" y="0"/>
          <a:chExt cx="0" cy="0"/>
        </a:xfrm>
      </p:grpSpPr>
      <p:sp>
        <p:nvSpPr>
          <p:cNvPr id="707" name="Google Shape;707;p12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Digital certificates</a:t>
            </a:r>
            <a:endParaRPr/>
          </a:p>
        </p:txBody>
      </p:sp>
      <p:sp>
        <p:nvSpPr>
          <p:cNvPr id="708" name="Google Shape;708;p122"/>
          <p:cNvSpPr txBox="1">
            <a:spLocks noGrp="1"/>
          </p:cNvSpPr>
          <p:nvPr>
            <p:ph type="body" idx="1"/>
          </p:nvPr>
        </p:nvSpPr>
        <p:spPr>
          <a:xfrm>
            <a:off x="311700" y="1076275"/>
            <a:ext cx="8520600" cy="34164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a:t>A public-key certificate contains:</a:t>
            </a:r>
            <a:endParaRPr/>
          </a:p>
          <a:p>
            <a:pPr marL="457200" lvl="0" indent="-381000" algn="l" rtl="0">
              <a:spcBef>
                <a:spcPts val="1000"/>
              </a:spcBef>
              <a:spcAft>
                <a:spcPts val="0"/>
              </a:spcAft>
              <a:buSzPts val="2400"/>
              <a:buChar char="●"/>
            </a:pPr>
            <a:r>
              <a:rPr lang="en"/>
              <a:t>the public key of a public/private key pair,</a:t>
            </a:r>
            <a:endParaRPr/>
          </a:p>
          <a:p>
            <a:pPr marL="457200" lvl="0" indent="-381000" algn="l" rtl="0">
              <a:spcBef>
                <a:spcPts val="1000"/>
              </a:spcBef>
              <a:spcAft>
                <a:spcPts val="0"/>
              </a:spcAft>
              <a:buSzPts val="2400"/>
              <a:buChar char="●"/>
            </a:pPr>
            <a:r>
              <a:rPr lang="en"/>
              <a:t>other metadata identifying the owner of the key</a:t>
            </a:r>
            <a:br>
              <a:rPr lang="en"/>
            </a:br>
            <a:r>
              <a:rPr lang="en"/>
              <a:t>such as  name and location</a:t>
            </a:r>
            <a:endParaRPr/>
          </a:p>
          <a:p>
            <a:pPr marL="0" lvl="0" indent="0" algn="l" rtl="0">
              <a:spcBef>
                <a:spcPts val="1000"/>
              </a:spcBef>
              <a:spcAft>
                <a:spcPts val="0"/>
              </a:spcAft>
              <a:buNone/>
            </a:pPr>
            <a:r>
              <a:rPr lang="en"/>
              <a:t>The owner of the certificate holds the private key.</a:t>
            </a:r>
            <a:endParaRPr/>
          </a:p>
        </p:txBody>
      </p:sp>
      <p:sp>
        <p:nvSpPr>
          <p:cNvPr id="709" name="Google Shape;709;p122"/>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sp>
        <p:nvSpPr>
          <p:cNvPr id="714" name="Google Shape;714;p12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Public and private key for app</a:t>
            </a:r>
            <a:endParaRPr/>
          </a:p>
        </p:txBody>
      </p:sp>
      <p:sp>
        <p:nvSpPr>
          <p:cNvPr id="715" name="Google Shape;715;p123"/>
          <p:cNvSpPr txBox="1">
            <a:spLocks noGrp="1"/>
          </p:cNvSpPr>
          <p:nvPr>
            <p:ph type="body" idx="1"/>
          </p:nvPr>
        </p:nvSpPr>
        <p:spPr>
          <a:xfrm>
            <a:off x="311700" y="1076275"/>
            <a:ext cx="8520600" cy="3416400"/>
          </a:xfrm>
          <a:prstGeom prst="rect">
            <a:avLst/>
          </a:prstGeom>
        </p:spPr>
        <p:txBody>
          <a:bodyPr spcFirstLastPara="1" wrap="square" lIns="91425" tIns="91425" rIns="91425" bIns="91425" anchor="t" anchorCtr="0">
            <a:noAutofit/>
          </a:bodyPr>
          <a:lstStyle/>
          <a:p>
            <a:pPr marL="457200" lvl="0" indent="-381000" algn="l" rtl="0">
              <a:spcBef>
                <a:spcPts val="1000"/>
              </a:spcBef>
              <a:spcAft>
                <a:spcPts val="0"/>
              </a:spcAft>
              <a:buSzPts val="2400"/>
              <a:buChar char="●"/>
            </a:pPr>
            <a:r>
              <a:rPr lang="en"/>
              <a:t>When Android Studio signs the app, it creates the public certificate and the private key.</a:t>
            </a:r>
            <a:endParaRPr/>
          </a:p>
          <a:p>
            <a:pPr marL="457200" lvl="0" indent="-381000" algn="l" rtl="0">
              <a:spcBef>
                <a:spcPts val="1000"/>
              </a:spcBef>
              <a:spcAft>
                <a:spcPts val="0"/>
              </a:spcAft>
              <a:buSzPts val="2400"/>
              <a:buChar char="●"/>
            </a:pPr>
            <a:r>
              <a:rPr lang="en"/>
              <a:t>It attaches the public certificate to the APK.</a:t>
            </a:r>
            <a:endParaRPr/>
          </a:p>
          <a:p>
            <a:pPr marL="457200" lvl="0" indent="-381000" algn="l" rtl="0">
              <a:spcBef>
                <a:spcPts val="1000"/>
              </a:spcBef>
              <a:spcAft>
                <a:spcPts val="0"/>
              </a:spcAft>
              <a:buSzPts val="2400"/>
              <a:buChar char="●"/>
            </a:pPr>
            <a:r>
              <a:rPr lang="en"/>
              <a:t>You must securely store the private key in a keystore</a:t>
            </a:r>
            <a:endParaRPr/>
          </a:p>
        </p:txBody>
      </p:sp>
      <p:sp>
        <p:nvSpPr>
          <p:cNvPr id="716" name="Google Shape;716;p123"/>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20"/>
        <p:cNvGrpSpPr/>
        <p:nvPr/>
      </p:nvGrpSpPr>
      <p:grpSpPr>
        <a:xfrm>
          <a:off x="0" y="0"/>
          <a:ext cx="0" cy="0"/>
          <a:chOff x="0" y="0"/>
          <a:chExt cx="0" cy="0"/>
        </a:xfrm>
      </p:grpSpPr>
      <p:sp>
        <p:nvSpPr>
          <p:cNvPr id="721" name="Google Shape;721;p12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you need to sign your app</a:t>
            </a:r>
            <a:endParaRPr/>
          </a:p>
        </p:txBody>
      </p:sp>
      <p:sp>
        <p:nvSpPr>
          <p:cNvPr id="722" name="Google Shape;722;p124"/>
          <p:cNvSpPr txBox="1">
            <a:spLocks noGrp="1"/>
          </p:cNvSpPr>
          <p:nvPr>
            <p:ph type="body" idx="1"/>
          </p:nvPr>
        </p:nvSpPr>
        <p:spPr>
          <a:xfrm>
            <a:off x="311700" y="1076275"/>
            <a:ext cx="8520600" cy="34164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a:t>The public-key certificate serves as as a "fingerprint" that uniquely associates the APK to you and your corresponding private key. </a:t>
            </a:r>
            <a:endParaRPr/>
          </a:p>
          <a:p>
            <a:pPr marL="0" lvl="0" indent="0" algn="l" rtl="0">
              <a:spcBef>
                <a:spcPts val="1000"/>
              </a:spcBef>
              <a:spcAft>
                <a:spcPts val="0"/>
              </a:spcAft>
              <a:buNone/>
            </a:pPr>
            <a:r>
              <a:rPr lang="en"/>
              <a:t>This helps Android ensure that any future updates to your APK are authentic and come from the original author.</a:t>
            </a:r>
            <a:endParaRPr/>
          </a:p>
        </p:txBody>
      </p:sp>
      <p:sp>
        <p:nvSpPr>
          <p:cNvPr id="723" name="Google Shape;723;p124"/>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125"/>
          <p:cNvSpPr txBox="1">
            <a:spLocks noGrp="1"/>
          </p:cNvSpPr>
          <p:nvPr>
            <p:ph type="ctrTitle"/>
          </p:nvPr>
        </p:nvSpPr>
        <p:spPr>
          <a:xfrm>
            <a:off x="311708" y="778193"/>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Publish to Google Play</a:t>
            </a:r>
            <a:endParaRPr/>
          </a:p>
        </p:txBody>
      </p:sp>
      <p:sp>
        <p:nvSpPr>
          <p:cNvPr id="729" name="Google Shape;729;p125"/>
          <p:cNvSpPr txBox="1">
            <a:spLocks noGrp="1"/>
          </p:cNvSpPr>
          <p:nvPr>
            <p:ph type="subTitle" idx="1"/>
          </p:nvPr>
        </p:nvSpPr>
        <p:spPr>
          <a:xfrm>
            <a:off x="311700" y="2867743"/>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730" name="Google Shape;730;p125"/>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34</a:t>
            </a:fld>
            <a:endParaRPr/>
          </a:p>
        </p:txBody>
      </p:sp>
      <p:sp>
        <p:nvSpPr>
          <p:cNvPr id="731" name="Google Shape;731;p125"/>
          <p:cNvSpPr txBox="1"/>
          <p:nvPr/>
        </p:nvSpPr>
        <p:spPr>
          <a:xfrm>
            <a:off x="5610875" y="4618725"/>
            <a:ext cx="2158500" cy="51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00" i="1">
                <a:solidFill>
                  <a:srgbClr val="666666"/>
                </a:solidFill>
                <a:latin typeface="Roboto"/>
                <a:ea typeface="Roboto"/>
                <a:cs typeface="Roboto"/>
                <a:sym typeface="Roboto"/>
              </a:rPr>
              <a:t>This work is licensed under a </a:t>
            </a:r>
            <a:r>
              <a:rPr lang="en" sz="900" i="1" u="sng">
                <a:solidFill>
                  <a:srgbClr val="666666"/>
                </a:solidFill>
                <a:latin typeface="Roboto"/>
                <a:ea typeface="Roboto"/>
                <a:cs typeface="Roboto"/>
                <a:sym typeface="Roboto"/>
                <a:hlinkClick r:id="rId3"/>
              </a:rPr>
              <a:t>Creative Commons Attribution-NonCommercial 4.0 International License</a:t>
            </a:r>
            <a:endParaRPr sz="900" i="1">
              <a:solidFill>
                <a:srgbClr val="666666"/>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35"/>
        <p:cNvGrpSpPr/>
        <p:nvPr/>
      </p:nvGrpSpPr>
      <p:grpSpPr>
        <a:xfrm>
          <a:off x="0" y="0"/>
          <a:ext cx="0" cy="0"/>
          <a:chOff x="0" y="0"/>
          <a:chExt cx="0" cy="0"/>
        </a:xfrm>
      </p:grpSpPr>
      <p:sp>
        <p:nvSpPr>
          <p:cNvPr id="736" name="Google Shape;736;p12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Publish your app!</a:t>
            </a:r>
            <a:endParaRPr/>
          </a:p>
        </p:txBody>
      </p:sp>
      <p:sp>
        <p:nvSpPr>
          <p:cNvPr id="737" name="Google Shape;737;p126"/>
          <p:cNvSpPr txBox="1">
            <a:spLocks noGrp="1"/>
          </p:cNvSpPr>
          <p:nvPr>
            <p:ph type="body" idx="1"/>
          </p:nvPr>
        </p:nvSpPr>
        <p:spPr>
          <a:xfrm>
            <a:off x="311700" y="1076275"/>
            <a:ext cx="4528200" cy="34164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a:t>Publish your Android apps on Google Play</a:t>
            </a:r>
            <a:endParaRPr/>
          </a:p>
          <a:p>
            <a:pPr marL="0" lvl="0" indent="0" algn="l" rtl="0">
              <a:spcBef>
                <a:spcPts val="1000"/>
              </a:spcBef>
              <a:spcAft>
                <a:spcPts val="0"/>
              </a:spcAft>
              <a:buNone/>
            </a:pPr>
            <a:r>
              <a:rPr lang="en"/>
              <a:t>Users can </a:t>
            </a:r>
            <a:endParaRPr/>
          </a:p>
          <a:p>
            <a:pPr marL="457200" lvl="0" indent="-381000" algn="l" rtl="0">
              <a:spcBef>
                <a:spcPts val="1000"/>
              </a:spcBef>
              <a:spcAft>
                <a:spcPts val="0"/>
              </a:spcAft>
              <a:buSzPts val="2400"/>
              <a:buChar char="●"/>
            </a:pPr>
            <a:r>
              <a:rPr lang="en"/>
              <a:t>search</a:t>
            </a:r>
            <a:endParaRPr/>
          </a:p>
          <a:p>
            <a:pPr marL="457200" lvl="0" indent="-381000" algn="l" rtl="0">
              <a:spcBef>
                <a:spcPts val="0"/>
              </a:spcBef>
              <a:spcAft>
                <a:spcPts val="0"/>
              </a:spcAft>
              <a:buSzPts val="2400"/>
              <a:buChar char="●"/>
            </a:pPr>
            <a:r>
              <a:rPr lang="en"/>
              <a:t>download</a:t>
            </a:r>
            <a:endParaRPr/>
          </a:p>
          <a:p>
            <a:pPr marL="457200" lvl="0" indent="-381000" algn="l" rtl="0">
              <a:spcBef>
                <a:spcPts val="0"/>
              </a:spcBef>
              <a:spcAft>
                <a:spcPts val="0"/>
              </a:spcAft>
              <a:buSzPts val="2400"/>
              <a:buChar char="●"/>
            </a:pPr>
            <a:r>
              <a:rPr lang="en"/>
              <a:t>review</a:t>
            </a:r>
            <a:endParaRPr/>
          </a:p>
          <a:p>
            <a:pPr marL="0" lvl="0" indent="0" algn="l" rtl="0">
              <a:spcBef>
                <a:spcPts val="1000"/>
              </a:spcBef>
              <a:spcAft>
                <a:spcPts val="0"/>
              </a:spcAft>
              <a:buNone/>
            </a:pPr>
            <a:endParaRPr/>
          </a:p>
        </p:txBody>
      </p:sp>
      <p:sp>
        <p:nvSpPr>
          <p:cNvPr id="738" name="Google Shape;738;p126"/>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35</a:t>
            </a:fld>
            <a:endParaRPr/>
          </a:p>
        </p:txBody>
      </p:sp>
      <p:pic>
        <p:nvPicPr>
          <p:cNvPr id="739" name="Google Shape;739;p126"/>
          <p:cNvPicPr preferRelativeResize="0"/>
          <p:nvPr/>
        </p:nvPicPr>
        <p:blipFill>
          <a:blip r:embed="rId3">
            <a:alphaModFix/>
          </a:blip>
          <a:stretch>
            <a:fillRect/>
          </a:stretch>
        </p:blipFill>
        <p:spPr>
          <a:xfrm>
            <a:off x="6592500" y="438720"/>
            <a:ext cx="2303540" cy="4095182"/>
          </a:xfrm>
          <a:prstGeom prst="rect">
            <a:avLst/>
          </a:prstGeom>
          <a:noFill/>
          <a:ln w="9525" cap="flat" cmpd="sng">
            <a:solidFill>
              <a:srgbClr val="424242"/>
            </a:solidFill>
            <a:prstDash val="solid"/>
            <a:round/>
            <a:headEnd type="none" w="sm" len="sm"/>
            <a:tailEnd type="none" w="sm" len="sm"/>
          </a:ln>
        </p:spPr>
      </p:pic>
      <p:pic>
        <p:nvPicPr>
          <p:cNvPr id="740" name="Google Shape;740;p126"/>
          <p:cNvPicPr preferRelativeResize="0"/>
          <p:nvPr/>
        </p:nvPicPr>
        <p:blipFill>
          <a:blip r:embed="rId4">
            <a:alphaModFix/>
          </a:blip>
          <a:stretch>
            <a:fillRect/>
          </a:stretch>
        </p:blipFill>
        <p:spPr>
          <a:xfrm>
            <a:off x="3151475" y="2279013"/>
            <a:ext cx="2841050" cy="10109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44"/>
        <p:cNvGrpSpPr/>
        <p:nvPr/>
      </p:nvGrpSpPr>
      <p:grpSpPr>
        <a:xfrm>
          <a:off x="0" y="0"/>
          <a:ext cx="0" cy="0"/>
          <a:chOff x="0" y="0"/>
          <a:chExt cx="0" cy="0"/>
        </a:xfrm>
      </p:grpSpPr>
      <p:sp>
        <p:nvSpPr>
          <p:cNvPr id="745" name="Google Shape;745;p12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Users can review!</a:t>
            </a:r>
            <a:endParaRPr/>
          </a:p>
        </p:txBody>
      </p:sp>
      <p:sp>
        <p:nvSpPr>
          <p:cNvPr id="746" name="Google Shape;746;p127"/>
          <p:cNvSpPr txBox="1">
            <a:spLocks noGrp="1"/>
          </p:cNvSpPr>
          <p:nvPr>
            <p:ph type="body" idx="1"/>
          </p:nvPr>
        </p:nvSpPr>
        <p:spPr>
          <a:xfrm>
            <a:off x="311700" y="1381075"/>
            <a:ext cx="5255100" cy="2917200"/>
          </a:xfrm>
          <a:prstGeom prst="rect">
            <a:avLst/>
          </a:prstGeom>
        </p:spPr>
        <p:txBody>
          <a:bodyPr spcFirstLastPara="1" wrap="square" lIns="91425" tIns="91425" rIns="91425" bIns="91425" anchor="t" anchorCtr="0">
            <a:noAutofit/>
          </a:bodyPr>
          <a:lstStyle/>
          <a:p>
            <a:pPr marL="457200" lvl="0" indent="-381000" algn="l" rtl="0">
              <a:spcBef>
                <a:spcPts val="1000"/>
              </a:spcBef>
              <a:spcAft>
                <a:spcPts val="0"/>
              </a:spcAft>
              <a:buSzPts val="2400"/>
              <a:buChar char="●"/>
            </a:pPr>
            <a:r>
              <a:rPr lang="en"/>
              <a:t>Make sure your app is ready before publishing to the world!</a:t>
            </a:r>
            <a:endParaRPr/>
          </a:p>
          <a:p>
            <a:pPr marL="457200" lvl="0" indent="-381000" algn="l" rtl="0">
              <a:spcBef>
                <a:spcPts val="1000"/>
              </a:spcBef>
              <a:spcAft>
                <a:spcPts val="0"/>
              </a:spcAft>
              <a:buSzPts val="2400"/>
              <a:buChar char="●"/>
            </a:pPr>
            <a:r>
              <a:rPr lang="en"/>
              <a:t>People will give you bad reviews if they are unhappy with it</a:t>
            </a:r>
            <a:endParaRPr/>
          </a:p>
          <a:p>
            <a:pPr marL="457200" lvl="0" indent="-381000" algn="l" rtl="0">
              <a:spcBef>
                <a:spcPts val="1000"/>
              </a:spcBef>
              <a:spcAft>
                <a:spcPts val="0"/>
              </a:spcAft>
              <a:buSzPts val="2400"/>
              <a:buChar char="●"/>
            </a:pPr>
            <a:r>
              <a:rPr lang="en"/>
              <a:t>The more they like it, the more they will want more features!</a:t>
            </a:r>
            <a:endParaRPr/>
          </a:p>
        </p:txBody>
      </p:sp>
      <p:sp>
        <p:nvSpPr>
          <p:cNvPr id="747" name="Google Shape;747;p127"/>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36</a:t>
            </a:fld>
            <a:endParaRPr/>
          </a:p>
        </p:txBody>
      </p:sp>
      <p:pic>
        <p:nvPicPr>
          <p:cNvPr id="748" name="Google Shape;748;p127"/>
          <p:cNvPicPr preferRelativeResize="0"/>
          <p:nvPr/>
        </p:nvPicPr>
        <p:blipFill>
          <a:blip r:embed="rId3">
            <a:alphaModFix/>
          </a:blip>
          <a:stretch>
            <a:fillRect/>
          </a:stretch>
        </p:blipFill>
        <p:spPr>
          <a:xfrm>
            <a:off x="6117112" y="170825"/>
            <a:ext cx="2754262" cy="4896475"/>
          </a:xfrm>
          <a:prstGeom prst="rect">
            <a:avLst/>
          </a:prstGeom>
          <a:noFill/>
          <a:ln w="9525" cap="flat" cmpd="sng">
            <a:solidFill>
              <a:srgbClr val="757575"/>
            </a:solidFill>
            <a:prstDash val="solid"/>
            <a:round/>
            <a:headEnd type="none" w="sm" len="sm"/>
            <a:tailEnd type="none" w="sm" len="sm"/>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sp>
        <p:nvSpPr>
          <p:cNvPr id="753" name="Google Shape;753;p12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Steps to publish</a:t>
            </a:r>
            <a:endParaRPr/>
          </a:p>
        </p:txBody>
      </p:sp>
      <p:sp>
        <p:nvSpPr>
          <p:cNvPr id="754" name="Google Shape;754;p128"/>
          <p:cNvSpPr txBox="1">
            <a:spLocks noGrp="1"/>
          </p:cNvSpPr>
          <p:nvPr>
            <p:ph type="body" idx="1"/>
          </p:nvPr>
        </p:nvSpPr>
        <p:spPr>
          <a:xfrm>
            <a:off x="311700" y="1076275"/>
            <a:ext cx="8520600" cy="3416400"/>
          </a:xfrm>
          <a:prstGeom prst="rect">
            <a:avLst/>
          </a:prstGeom>
        </p:spPr>
        <p:txBody>
          <a:bodyPr spcFirstLastPara="1" wrap="square" lIns="91425" tIns="91425" rIns="91425" bIns="91425" anchor="t" anchorCtr="0">
            <a:noAutofit/>
          </a:bodyPr>
          <a:lstStyle/>
          <a:p>
            <a:pPr marL="457200" lvl="0" indent="-381000" algn="l" rtl="0">
              <a:spcBef>
                <a:spcPts val="1000"/>
              </a:spcBef>
              <a:spcAft>
                <a:spcPts val="0"/>
              </a:spcAft>
              <a:buSzPts val="2400"/>
              <a:buChar char="●"/>
            </a:pPr>
            <a:r>
              <a:rPr lang="en"/>
              <a:t>Create an account on Google Play developer console</a:t>
            </a:r>
            <a:endParaRPr/>
          </a:p>
          <a:p>
            <a:pPr marL="457200" lvl="0" indent="-381000" algn="l" rtl="0">
              <a:spcBef>
                <a:spcPts val="1000"/>
              </a:spcBef>
              <a:spcAft>
                <a:spcPts val="0"/>
              </a:spcAft>
              <a:buSzPts val="2400"/>
              <a:buChar char="●"/>
            </a:pPr>
            <a:r>
              <a:rPr lang="en"/>
              <a:t>Create an entry for your app</a:t>
            </a:r>
            <a:endParaRPr/>
          </a:p>
          <a:p>
            <a:pPr marL="457200" lvl="0" indent="-381000" algn="l" rtl="0">
              <a:spcBef>
                <a:spcPts val="1000"/>
              </a:spcBef>
              <a:spcAft>
                <a:spcPts val="0"/>
              </a:spcAft>
              <a:buSzPts val="2400"/>
              <a:buChar char="●"/>
            </a:pPr>
            <a:r>
              <a:rPr lang="en"/>
              <a:t>Add the required assets and information</a:t>
            </a:r>
            <a:endParaRPr/>
          </a:p>
          <a:p>
            <a:pPr marL="457200" lvl="0" indent="-381000" algn="l" rtl="0">
              <a:spcBef>
                <a:spcPts val="1000"/>
              </a:spcBef>
              <a:spcAft>
                <a:spcPts val="0"/>
              </a:spcAft>
              <a:buSzPts val="2400"/>
              <a:buChar char="●"/>
            </a:pPr>
            <a:r>
              <a:rPr lang="en"/>
              <a:t>Run alpha and beta tests</a:t>
            </a:r>
            <a:endParaRPr/>
          </a:p>
          <a:p>
            <a:pPr marL="457200" lvl="0" indent="-381000" algn="l" rtl="0">
              <a:spcBef>
                <a:spcPts val="1000"/>
              </a:spcBef>
              <a:spcAft>
                <a:spcPts val="0"/>
              </a:spcAft>
              <a:buSzPts val="2400"/>
              <a:buChar char="●"/>
            </a:pPr>
            <a:r>
              <a:rPr lang="en"/>
              <a:t>Run pre-launch reports</a:t>
            </a:r>
            <a:endParaRPr/>
          </a:p>
          <a:p>
            <a:pPr marL="457200" lvl="0" indent="-381000" algn="l" rtl="0">
              <a:spcBef>
                <a:spcPts val="1000"/>
              </a:spcBef>
              <a:spcAft>
                <a:spcPts val="0"/>
              </a:spcAft>
              <a:buSzPts val="2400"/>
              <a:buChar char="●"/>
            </a:pPr>
            <a:r>
              <a:rPr lang="en"/>
              <a:t>Publish to the world!</a:t>
            </a:r>
            <a:endParaRPr/>
          </a:p>
        </p:txBody>
      </p:sp>
      <p:sp>
        <p:nvSpPr>
          <p:cNvPr id="755" name="Google Shape;755;p128"/>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0" name="Google Shape;760;p129"/>
          <p:cNvSpPr txBox="1">
            <a:spLocks noGrp="1"/>
          </p:cNvSpPr>
          <p:nvPr>
            <p:ph type="title"/>
          </p:nvPr>
        </p:nvSpPr>
        <p:spPr>
          <a:xfrm>
            <a:off x="265500" y="1995175"/>
            <a:ext cx="4045200" cy="14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Google Play Developer Console</a:t>
            </a:r>
            <a:endParaRPr/>
          </a:p>
        </p:txBody>
      </p:sp>
      <p:sp>
        <p:nvSpPr>
          <p:cNvPr id="761" name="Google Shape;761;p12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29"/>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7" name="Google Shape;767;p13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Sign up for Google Play</a:t>
            </a:r>
            <a:endParaRPr/>
          </a:p>
        </p:txBody>
      </p:sp>
      <p:sp>
        <p:nvSpPr>
          <p:cNvPr id="768" name="Google Shape;768;p130"/>
          <p:cNvSpPr txBox="1">
            <a:spLocks noGrp="1"/>
          </p:cNvSpPr>
          <p:nvPr>
            <p:ph type="body" idx="1"/>
          </p:nvPr>
        </p:nvSpPr>
        <p:spPr>
          <a:xfrm>
            <a:off x="311700" y="1457275"/>
            <a:ext cx="8520600" cy="2536500"/>
          </a:xfrm>
          <a:prstGeom prst="rect">
            <a:avLst/>
          </a:prstGeom>
        </p:spPr>
        <p:txBody>
          <a:bodyPr spcFirstLastPara="1" wrap="square" lIns="91425" tIns="91425" rIns="91425" bIns="91425" anchor="t" anchorCtr="0">
            <a:noAutofit/>
          </a:bodyPr>
          <a:lstStyle/>
          <a:p>
            <a:pPr marL="457200" lvl="0" indent="-381000" algn="l" rtl="0">
              <a:spcBef>
                <a:spcPts val="1000"/>
              </a:spcBef>
              <a:spcAft>
                <a:spcPts val="0"/>
              </a:spcAft>
              <a:buSzPts val="2400"/>
              <a:buAutoNum type="arabicPeriod"/>
            </a:pPr>
            <a:r>
              <a:rPr lang="en"/>
              <a:t>Go to play.google.com/apps/publish/</a:t>
            </a:r>
            <a:endParaRPr/>
          </a:p>
          <a:p>
            <a:pPr marL="457200" lvl="0" indent="-381000" algn="l" rtl="0">
              <a:spcBef>
                <a:spcPts val="1000"/>
              </a:spcBef>
              <a:spcAft>
                <a:spcPts val="0"/>
              </a:spcAft>
              <a:buSzPts val="2400"/>
              <a:buAutoNum type="arabicPeriod"/>
            </a:pPr>
            <a:r>
              <a:rPr lang="en"/>
              <a:t>Accept agreement</a:t>
            </a:r>
            <a:endParaRPr/>
          </a:p>
          <a:p>
            <a:pPr marL="457200" lvl="0" indent="-381000" algn="l" rtl="0">
              <a:spcBef>
                <a:spcPts val="1000"/>
              </a:spcBef>
              <a:spcAft>
                <a:spcPts val="0"/>
              </a:spcAft>
              <a:buSzPts val="2400"/>
              <a:buAutoNum type="arabicPeriod"/>
            </a:pPr>
            <a:r>
              <a:rPr lang="en"/>
              <a:t>Pay the registration fee</a:t>
            </a:r>
            <a:endParaRPr/>
          </a:p>
          <a:p>
            <a:pPr marL="457200" lvl="0" indent="-381000" algn="l" rtl="0">
              <a:spcBef>
                <a:spcPts val="1000"/>
              </a:spcBef>
              <a:spcAft>
                <a:spcPts val="0"/>
              </a:spcAft>
              <a:buSzPts val="2400"/>
              <a:buAutoNum type="arabicPeriod"/>
            </a:pPr>
            <a:r>
              <a:rPr lang="en"/>
              <a:t>Enter your details</a:t>
            </a:r>
            <a:endParaRPr/>
          </a:p>
        </p:txBody>
      </p:sp>
      <p:sp>
        <p:nvSpPr>
          <p:cNvPr id="769" name="Google Shape;769;p130"/>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9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Steps for publishing your app</a:t>
            </a:r>
            <a:endParaRPr/>
          </a:p>
        </p:txBody>
      </p:sp>
      <p:sp>
        <p:nvSpPr>
          <p:cNvPr id="498" name="Google Shape;498;p95"/>
          <p:cNvSpPr txBox="1">
            <a:spLocks noGrp="1"/>
          </p:cNvSpPr>
          <p:nvPr>
            <p:ph type="body" idx="1"/>
          </p:nvPr>
        </p:nvSpPr>
        <p:spPr>
          <a:xfrm>
            <a:off x="311700" y="1228675"/>
            <a:ext cx="8520600" cy="3020400"/>
          </a:xfrm>
          <a:prstGeom prst="rect">
            <a:avLst/>
          </a:prstGeom>
        </p:spPr>
        <p:txBody>
          <a:bodyPr spcFirstLastPara="1" wrap="square" lIns="91425" tIns="91425" rIns="91425" bIns="91425" anchor="t" anchorCtr="0">
            <a:noAutofit/>
          </a:bodyPr>
          <a:lstStyle/>
          <a:p>
            <a:pPr marL="457200" lvl="0" indent="-381000" algn="l" rtl="0">
              <a:spcBef>
                <a:spcPts val="1000"/>
              </a:spcBef>
              <a:spcAft>
                <a:spcPts val="0"/>
              </a:spcAft>
              <a:buSzPts val="2400"/>
              <a:buChar char="●"/>
            </a:pPr>
            <a:r>
              <a:rPr lang="en"/>
              <a:t>Prepare app for release</a:t>
            </a:r>
            <a:endParaRPr/>
          </a:p>
          <a:p>
            <a:pPr marL="457200" lvl="0" indent="-381000" algn="l" rtl="0">
              <a:spcBef>
                <a:spcPts val="1000"/>
              </a:spcBef>
              <a:spcAft>
                <a:spcPts val="0"/>
              </a:spcAft>
              <a:buSzPts val="2400"/>
              <a:buChar char="●"/>
            </a:pPr>
            <a:r>
              <a:rPr lang="en"/>
              <a:t>Generate signed APK</a:t>
            </a:r>
            <a:endParaRPr/>
          </a:p>
          <a:p>
            <a:pPr marL="457200" lvl="0" indent="-381000" algn="l" rtl="0">
              <a:spcBef>
                <a:spcPts val="1000"/>
              </a:spcBef>
              <a:spcAft>
                <a:spcPts val="0"/>
              </a:spcAft>
              <a:buSzPts val="2400"/>
              <a:buChar char="●"/>
            </a:pPr>
            <a:r>
              <a:rPr lang="en"/>
              <a:t>Upload to Google Play </a:t>
            </a:r>
            <a:endParaRPr/>
          </a:p>
          <a:p>
            <a:pPr marL="457200" lvl="0" indent="-381000" algn="l" rtl="0">
              <a:spcBef>
                <a:spcPts val="1000"/>
              </a:spcBef>
              <a:spcAft>
                <a:spcPts val="0"/>
              </a:spcAft>
              <a:buSzPts val="2400"/>
              <a:buChar char="●"/>
            </a:pPr>
            <a:r>
              <a:rPr lang="en"/>
              <a:t>Run alpha and beta tests</a:t>
            </a:r>
            <a:endParaRPr/>
          </a:p>
          <a:p>
            <a:pPr marL="457200" lvl="0" indent="-381000" algn="l" rtl="0">
              <a:spcBef>
                <a:spcPts val="1000"/>
              </a:spcBef>
              <a:spcAft>
                <a:spcPts val="0"/>
              </a:spcAft>
              <a:buSzPts val="2400"/>
              <a:buChar char="●"/>
            </a:pPr>
            <a:r>
              <a:rPr lang="en"/>
              <a:t>Publish to the world</a:t>
            </a:r>
            <a:endParaRPr/>
          </a:p>
        </p:txBody>
      </p:sp>
      <p:sp>
        <p:nvSpPr>
          <p:cNvPr id="499" name="Google Shape;499;p95"/>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pic>
        <p:nvPicPr>
          <p:cNvPr id="774" name="Google Shape;774;p131"/>
          <p:cNvPicPr preferRelativeResize="0"/>
          <p:nvPr/>
        </p:nvPicPr>
        <p:blipFill>
          <a:blip r:embed="rId3">
            <a:alphaModFix/>
          </a:blip>
          <a:stretch>
            <a:fillRect/>
          </a:stretch>
        </p:blipFill>
        <p:spPr>
          <a:xfrm>
            <a:off x="828800" y="720325"/>
            <a:ext cx="7359075" cy="3894200"/>
          </a:xfrm>
          <a:prstGeom prst="rect">
            <a:avLst/>
          </a:prstGeom>
          <a:noFill/>
          <a:ln w="9525" cap="flat" cmpd="sng">
            <a:solidFill>
              <a:srgbClr val="039BE5"/>
            </a:solidFill>
            <a:prstDash val="solid"/>
            <a:round/>
            <a:headEnd type="none" w="sm" len="sm"/>
            <a:tailEnd type="none" w="sm" len="sm"/>
          </a:ln>
        </p:spPr>
      </p:pic>
      <p:sp>
        <p:nvSpPr>
          <p:cNvPr id="775" name="Google Shape;775;p131"/>
          <p:cNvSpPr txBox="1">
            <a:spLocks noGrp="1"/>
          </p:cNvSpPr>
          <p:nvPr>
            <p:ph type="title"/>
          </p:nvPr>
        </p:nvSpPr>
        <p:spPr>
          <a:xfrm>
            <a:off x="311700" y="184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Google Play Developer Console</a:t>
            </a:r>
            <a:endParaRPr/>
          </a:p>
        </p:txBody>
      </p:sp>
      <p:sp>
        <p:nvSpPr>
          <p:cNvPr id="776" name="Google Shape;776;p131"/>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40</a:t>
            </a:fld>
            <a:endParaRPr/>
          </a:p>
        </p:txBody>
      </p:sp>
      <p:sp>
        <p:nvSpPr>
          <p:cNvPr id="777" name="Google Shape;777;p131"/>
          <p:cNvSpPr txBox="1"/>
          <p:nvPr/>
        </p:nvSpPr>
        <p:spPr>
          <a:xfrm>
            <a:off x="4318800" y="3993925"/>
            <a:ext cx="48117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chemeClr val="dk2"/>
                </a:solidFill>
                <a:highlight>
                  <a:srgbClr val="FFFFFF"/>
                </a:highlight>
                <a:latin typeface="Roboto"/>
                <a:ea typeface="Roboto"/>
                <a:cs typeface="Roboto"/>
                <a:sym typeface="Roboto"/>
              </a:rPr>
              <a:t>play.google.com/apps/publish/</a:t>
            </a:r>
            <a:endParaRPr sz="2400">
              <a:solidFill>
                <a:schemeClr val="dk2"/>
              </a:solidFill>
              <a:latin typeface="Roboto"/>
              <a:ea typeface="Roboto"/>
              <a:cs typeface="Roboto"/>
              <a:sym typeface="Roboto"/>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pic>
        <p:nvPicPr>
          <p:cNvPr id="782" name="Google Shape;782;p132"/>
          <p:cNvPicPr preferRelativeResize="0"/>
          <p:nvPr/>
        </p:nvPicPr>
        <p:blipFill>
          <a:blip r:embed="rId3">
            <a:alphaModFix/>
          </a:blip>
          <a:stretch>
            <a:fillRect/>
          </a:stretch>
        </p:blipFill>
        <p:spPr>
          <a:xfrm>
            <a:off x="0" y="966775"/>
            <a:ext cx="7793401" cy="3647750"/>
          </a:xfrm>
          <a:prstGeom prst="rect">
            <a:avLst/>
          </a:prstGeom>
          <a:noFill/>
          <a:ln w="9525" cap="flat" cmpd="sng">
            <a:solidFill>
              <a:srgbClr val="039BE5"/>
            </a:solidFill>
            <a:prstDash val="solid"/>
            <a:round/>
            <a:headEnd type="none" w="sm" len="sm"/>
            <a:tailEnd type="none" w="sm" len="sm"/>
          </a:ln>
        </p:spPr>
      </p:pic>
      <p:sp>
        <p:nvSpPr>
          <p:cNvPr id="783" name="Google Shape;783;p13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Enter your details</a:t>
            </a:r>
            <a:endParaRPr/>
          </a:p>
        </p:txBody>
      </p:sp>
      <p:sp>
        <p:nvSpPr>
          <p:cNvPr id="784" name="Google Shape;784;p132"/>
          <p:cNvSpPr txBox="1">
            <a:spLocks noGrp="1"/>
          </p:cNvSpPr>
          <p:nvPr>
            <p:ph type="body" idx="1"/>
          </p:nvPr>
        </p:nvSpPr>
        <p:spPr>
          <a:xfrm>
            <a:off x="6606650" y="1137025"/>
            <a:ext cx="2414400" cy="3416400"/>
          </a:xfrm>
          <a:prstGeom prst="rect">
            <a:avLst/>
          </a:prstGeom>
          <a:solidFill>
            <a:srgbClr val="FFFFFF"/>
          </a:solidFill>
        </p:spPr>
        <p:txBody>
          <a:bodyPr spcFirstLastPara="1" wrap="square" lIns="91425" tIns="91425" rIns="91425" bIns="91425" anchor="t" anchorCtr="0">
            <a:noAutofit/>
          </a:bodyPr>
          <a:lstStyle/>
          <a:p>
            <a:pPr marL="457200" lvl="0" indent="-381000" algn="l" rtl="0">
              <a:spcBef>
                <a:spcPts val="1000"/>
              </a:spcBef>
              <a:spcAft>
                <a:spcPts val="0"/>
              </a:spcAft>
              <a:buSzPts val="2400"/>
              <a:buChar char="●"/>
            </a:pPr>
            <a:r>
              <a:rPr lang="en"/>
              <a:t>Name</a:t>
            </a:r>
            <a:endParaRPr/>
          </a:p>
          <a:p>
            <a:pPr marL="457200" lvl="0" indent="-381000" algn="l" rtl="0">
              <a:spcBef>
                <a:spcPts val="1000"/>
              </a:spcBef>
              <a:spcAft>
                <a:spcPts val="0"/>
              </a:spcAft>
              <a:buSzPts val="2400"/>
              <a:buChar char="●"/>
            </a:pPr>
            <a:r>
              <a:rPr lang="en"/>
              <a:t>Address</a:t>
            </a:r>
            <a:endParaRPr/>
          </a:p>
          <a:p>
            <a:pPr marL="457200" lvl="0" indent="-381000" algn="l" rtl="0">
              <a:spcBef>
                <a:spcPts val="1000"/>
              </a:spcBef>
              <a:spcAft>
                <a:spcPts val="0"/>
              </a:spcAft>
              <a:buSzPts val="2400"/>
              <a:buChar char="●"/>
            </a:pPr>
            <a:r>
              <a:rPr lang="en"/>
              <a:t>Website</a:t>
            </a:r>
            <a:endParaRPr/>
          </a:p>
          <a:p>
            <a:pPr marL="457200" lvl="0" indent="-381000" algn="l" rtl="0">
              <a:spcBef>
                <a:spcPts val="1000"/>
              </a:spcBef>
              <a:spcAft>
                <a:spcPts val="0"/>
              </a:spcAft>
              <a:buSzPts val="2400"/>
              <a:buChar char="●"/>
            </a:pPr>
            <a:r>
              <a:rPr lang="en"/>
              <a:t>Phone </a:t>
            </a:r>
            <a:endParaRPr/>
          </a:p>
          <a:p>
            <a:pPr marL="457200" lvl="0" indent="-381000" algn="l" rtl="0">
              <a:spcBef>
                <a:spcPts val="1000"/>
              </a:spcBef>
              <a:spcAft>
                <a:spcPts val="0"/>
              </a:spcAft>
              <a:buSzPts val="2400"/>
              <a:buChar char="●"/>
            </a:pPr>
            <a:r>
              <a:rPr lang="en"/>
              <a:t>Email preferences</a:t>
            </a:r>
            <a:endParaRPr/>
          </a:p>
        </p:txBody>
      </p:sp>
      <p:sp>
        <p:nvSpPr>
          <p:cNvPr id="785" name="Google Shape;785;p132"/>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41</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790" name="Google Shape;790;p13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You're in! </a:t>
            </a:r>
            <a:endParaRPr/>
          </a:p>
        </p:txBody>
      </p:sp>
      <p:sp>
        <p:nvSpPr>
          <p:cNvPr id="791" name="Google Shape;791;p133"/>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42</a:t>
            </a:fld>
            <a:endParaRPr/>
          </a:p>
        </p:txBody>
      </p:sp>
      <p:pic>
        <p:nvPicPr>
          <p:cNvPr id="792" name="Google Shape;792;p133"/>
          <p:cNvPicPr preferRelativeResize="0"/>
          <p:nvPr/>
        </p:nvPicPr>
        <p:blipFill>
          <a:blip r:embed="rId3">
            <a:alphaModFix/>
          </a:blip>
          <a:stretch>
            <a:fillRect/>
          </a:stretch>
        </p:blipFill>
        <p:spPr>
          <a:xfrm>
            <a:off x="1287453" y="818325"/>
            <a:ext cx="7733672" cy="3838525"/>
          </a:xfrm>
          <a:prstGeom prst="rect">
            <a:avLst/>
          </a:prstGeom>
          <a:noFill/>
          <a:ln w="9525" cap="flat" cmpd="sng">
            <a:solidFill>
              <a:srgbClr val="039BE5"/>
            </a:solidFill>
            <a:prstDash val="solid"/>
            <a:round/>
            <a:headEnd type="none" w="sm" len="sm"/>
            <a:tailEnd type="none" w="sm" len="sm"/>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7" name="Google Shape;797;p13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 an application</a:t>
            </a:r>
            <a:endParaRPr/>
          </a:p>
        </p:txBody>
      </p:sp>
      <p:sp>
        <p:nvSpPr>
          <p:cNvPr id="798" name="Google Shape;798;p134"/>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43</a:t>
            </a:fld>
            <a:endParaRPr/>
          </a:p>
        </p:txBody>
      </p:sp>
      <p:pic>
        <p:nvPicPr>
          <p:cNvPr id="799" name="Google Shape;799;p134"/>
          <p:cNvPicPr preferRelativeResize="0"/>
          <p:nvPr/>
        </p:nvPicPr>
        <p:blipFill>
          <a:blip r:embed="rId3">
            <a:alphaModFix/>
          </a:blip>
          <a:stretch>
            <a:fillRect/>
          </a:stretch>
        </p:blipFill>
        <p:spPr>
          <a:xfrm>
            <a:off x="0" y="2089868"/>
            <a:ext cx="9144001" cy="2447465"/>
          </a:xfrm>
          <a:prstGeom prst="rect">
            <a:avLst/>
          </a:prstGeom>
          <a:noFill/>
          <a:ln w="9525" cap="flat" cmpd="sng">
            <a:solidFill>
              <a:srgbClr val="039BE5"/>
            </a:solidFill>
            <a:prstDash val="solid"/>
            <a:round/>
            <a:headEnd type="none" w="sm" len="sm"/>
            <a:tailEnd type="none" w="sm" len="sm"/>
          </a:ln>
        </p:spPr>
      </p:pic>
      <p:sp>
        <p:nvSpPr>
          <p:cNvPr id="800" name="Google Shape;800;p134"/>
          <p:cNvSpPr/>
          <p:nvPr/>
        </p:nvSpPr>
        <p:spPr>
          <a:xfrm>
            <a:off x="8034325" y="1076275"/>
            <a:ext cx="548700" cy="1557900"/>
          </a:xfrm>
          <a:prstGeom prst="downArrow">
            <a:avLst>
              <a:gd name="adj1" fmla="val 50000"/>
              <a:gd name="adj2" fmla="val 50000"/>
            </a:avLst>
          </a:prstGeom>
          <a:solidFill>
            <a:srgbClr val="4CAF50"/>
          </a:solidFill>
          <a:ln w="38100" cap="flat" cmpd="sng">
            <a:solidFill>
              <a:srgbClr val="4CAF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sp>
        <p:nvSpPr>
          <p:cNvPr id="805" name="Google Shape;805;p13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Add an application</a:t>
            </a:r>
            <a:endParaRPr/>
          </a:p>
        </p:txBody>
      </p:sp>
      <p:sp>
        <p:nvSpPr>
          <p:cNvPr id="806" name="Google Shape;806;p135"/>
          <p:cNvSpPr txBox="1">
            <a:spLocks noGrp="1"/>
          </p:cNvSpPr>
          <p:nvPr>
            <p:ph type="body" idx="1"/>
          </p:nvPr>
        </p:nvSpPr>
        <p:spPr>
          <a:xfrm>
            <a:off x="311700" y="1076275"/>
            <a:ext cx="4670700" cy="3429900"/>
          </a:xfrm>
          <a:prstGeom prst="rect">
            <a:avLst/>
          </a:prstGeom>
        </p:spPr>
        <p:txBody>
          <a:bodyPr spcFirstLastPara="1" wrap="square" lIns="91425" tIns="91425" rIns="91425" bIns="91425" anchor="t" anchorCtr="0">
            <a:noAutofit/>
          </a:bodyPr>
          <a:lstStyle/>
          <a:p>
            <a:pPr marL="457200" lvl="0" indent="-381000" algn="l" rtl="0">
              <a:spcBef>
                <a:spcPts val="1000"/>
              </a:spcBef>
              <a:spcAft>
                <a:spcPts val="0"/>
              </a:spcAft>
              <a:buSzPts val="2400"/>
              <a:buChar char="●"/>
            </a:pPr>
            <a:r>
              <a:rPr lang="en"/>
              <a:t>Upload APK </a:t>
            </a:r>
            <a:endParaRPr/>
          </a:p>
          <a:p>
            <a:pPr marL="457200" lvl="0" indent="0" algn="l" rtl="0">
              <a:spcBef>
                <a:spcPts val="1000"/>
              </a:spcBef>
              <a:spcAft>
                <a:spcPts val="0"/>
              </a:spcAft>
              <a:buNone/>
            </a:pPr>
            <a:r>
              <a:rPr lang="en"/>
              <a:t>or </a:t>
            </a:r>
            <a:endParaRPr/>
          </a:p>
          <a:p>
            <a:pPr marL="457200" lvl="0" indent="-381000" algn="l" rtl="0">
              <a:spcBef>
                <a:spcPts val="1000"/>
              </a:spcBef>
              <a:spcAft>
                <a:spcPts val="0"/>
              </a:spcAft>
              <a:buSzPts val="2400"/>
              <a:buChar char="●"/>
            </a:pPr>
            <a:r>
              <a:rPr lang="en"/>
              <a:t>Prepare Store Listing</a:t>
            </a:r>
            <a:endParaRPr/>
          </a:p>
          <a:p>
            <a:pPr marL="0" lvl="0" indent="0" algn="l" rtl="0">
              <a:spcBef>
                <a:spcPts val="1000"/>
              </a:spcBef>
              <a:spcAft>
                <a:spcPts val="0"/>
              </a:spcAft>
              <a:buNone/>
            </a:pPr>
            <a:endParaRPr/>
          </a:p>
          <a:p>
            <a:pPr marL="0" lvl="0" indent="0" algn="l" rtl="0">
              <a:spcBef>
                <a:spcPts val="1000"/>
              </a:spcBef>
              <a:spcAft>
                <a:spcPts val="0"/>
              </a:spcAft>
              <a:buNone/>
            </a:pPr>
            <a:r>
              <a:rPr lang="en"/>
              <a:t>To run alpha and beta tests, upload the APK</a:t>
            </a:r>
            <a:endParaRPr/>
          </a:p>
        </p:txBody>
      </p:sp>
      <p:sp>
        <p:nvSpPr>
          <p:cNvPr id="807" name="Google Shape;807;p135"/>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44</a:t>
            </a:fld>
            <a:endParaRPr/>
          </a:p>
        </p:txBody>
      </p:sp>
      <p:pic>
        <p:nvPicPr>
          <p:cNvPr id="808" name="Google Shape;808;p135"/>
          <p:cNvPicPr preferRelativeResize="0"/>
          <p:nvPr/>
        </p:nvPicPr>
        <p:blipFill>
          <a:blip r:embed="rId3">
            <a:alphaModFix/>
          </a:blip>
          <a:stretch>
            <a:fillRect/>
          </a:stretch>
        </p:blipFill>
        <p:spPr>
          <a:xfrm>
            <a:off x="4727077" y="1052527"/>
            <a:ext cx="4364100" cy="3524400"/>
          </a:xfrm>
          <a:prstGeom prst="rect">
            <a:avLst/>
          </a:prstGeom>
          <a:noFill/>
          <a:ln w="9525" cap="flat" cmpd="sng">
            <a:solidFill>
              <a:srgbClr val="039BE5"/>
            </a:solidFill>
            <a:prstDash val="solid"/>
            <a:round/>
            <a:headEnd type="none" w="sm" len="sm"/>
            <a:tailEnd type="none" w="sm" len="sm"/>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812"/>
        <p:cNvGrpSpPr/>
        <p:nvPr/>
      </p:nvGrpSpPr>
      <p:grpSpPr>
        <a:xfrm>
          <a:off x="0" y="0"/>
          <a:ext cx="0" cy="0"/>
          <a:chOff x="0" y="0"/>
          <a:chExt cx="0" cy="0"/>
        </a:xfrm>
      </p:grpSpPr>
      <p:sp>
        <p:nvSpPr>
          <p:cNvPr id="813" name="Google Shape;813;p136"/>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Alpha and Beta Tests</a:t>
            </a:r>
            <a:endParaRPr/>
          </a:p>
        </p:txBody>
      </p:sp>
      <p:sp>
        <p:nvSpPr>
          <p:cNvPr id="814" name="Google Shape;814;p136"/>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36"/>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45</a:t>
            </a:fld>
            <a:endParaRPr/>
          </a:p>
        </p:txBody>
      </p:sp>
      <p:sp>
        <p:nvSpPr>
          <p:cNvPr id="816" name="Google Shape;816;p136"/>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13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Run alpha and beta tests</a:t>
            </a:r>
            <a:endParaRPr/>
          </a:p>
        </p:txBody>
      </p:sp>
      <p:sp>
        <p:nvSpPr>
          <p:cNvPr id="822" name="Google Shape;822;p137"/>
          <p:cNvSpPr txBox="1">
            <a:spLocks noGrp="1"/>
          </p:cNvSpPr>
          <p:nvPr>
            <p:ph type="body" idx="1"/>
          </p:nvPr>
        </p:nvSpPr>
        <p:spPr>
          <a:xfrm>
            <a:off x="311700" y="1076275"/>
            <a:ext cx="8520600" cy="34164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a:t>Run alpha and beta tests in Google Play developer console</a:t>
            </a:r>
            <a:endParaRPr/>
          </a:p>
        </p:txBody>
      </p:sp>
      <p:sp>
        <p:nvSpPr>
          <p:cNvPr id="823" name="Google Shape;823;p137"/>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46</a:t>
            </a:fld>
            <a:endParaRPr/>
          </a:p>
        </p:txBody>
      </p:sp>
      <p:pic>
        <p:nvPicPr>
          <p:cNvPr id="824" name="Google Shape;824;p137"/>
          <p:cNvPicPr preferRelativeResize="0"/>
          <p:nvPr/>
        </p:nvPicPr>
        <p:blipFill>
          <a:blip r:embed="rId3">
            <a:alphaModFix/>
          </a:blip>
          <a:stretch>
            <a:fillRect/>
          </a:stretch>
        </p:blipFill>
        <p:spPr>
          <a:xfrm>
            <a:off x="447675" y="1905000"/>
            <a:ext cx="8401050" cy="2705100"/>
          </a:xfrm>
          <a:prstGeom prst="rect">
            <a:avLst/>
          </a:prstGeom>
          <a:noFill/>
          <a:ln w="9525" cap="flat" cmpd="sng">
            <a:solidFill>
              <a:srgbClr val="039BE5"/>
            </a:solidFill>
            <a:prstDash val="solid"/>
            <a:round/>
            <a:headEnd type="none" w="sm" len="sm"/>
            <a:tailEnd type="none" w="sm" len="sm"/>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sp>
        <p:nvSpPr>
          <p:cNvPr id="829" name="Google Shape;829;p13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Choose file to upload</a:t>
            </a:r>
            <a:endParaRPr/>
          </a:p>
        </p:txBody>
      </p:sp>
      <p:sp>
        <p:nvSpPr>
          <p:cNvPr id="830" name="Google Shape;830;p138"/>
          <p:cNvSpPr txBox="1">
            <a:spLocks noGrp="1"/>
          </p:cNvSpPr>
          <p:nvPr>
            <p:ph type="body" idx="1"/>
          </p:nvPr>
        </p:nvSpPr>
        <p:spPr>
          <a:xfrm>
            <a:off x="311700" y="1076275"/>
            <a:ext cx="8520600" cy="34164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a:t> </a:t>
            </a:r>
            <a:endParaRPr/>
          </a:p>
        </p:txBody>
      </p:sp>
      <p:sp>
        <p:nvSpPr>
          <p:cNvPr id="831" name="Google Shape;831;p138"/>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47</a:t>
            </a:fld>
            <a:endParaRPr/>
          </a:p>
        </p:txBody>
      </p:sp>
      <p:pic>
        <p:nvPicPr>
          <p:cNvPr id="832" name="Google Shape;832;p138"/>
          <p:cNvPicPr preferRelativeResize="0"/>
          <p:nvPr/>
        </p:nvPicPr>
        <p:blipFill>
          <a:blip r:embed="rId3">
            <a:alphaModFix/>
          </a:blip>
          <a:stretch>
            <a:fillRect/>
          </a:stretch>
        </p:blipFill>
        <p:spPr>
          <a:xfrm>
            <a:off x="1021350" y="1203450"/>
            <a:ext cx="6767985" cy="3289225"/>
          </a:xfrm>
          <a:prstGeom prst="rect">
            <a:avLst/>
          </a:prstGeom>
          <a:noFill/>
          <a:ln w="9525" cap="flat" cmpd="sng">
            <a:solidFill>
              <a:srgbClr val="B7B7B7"/>
            </a:solidFill>
            <a:prstDash val="solid"/>
            <a:round/>
            <a:headEnd type="none" w="sm" len="sm"/>
            <a:tailEnd type="none" w="sm" len="sm"/>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836"/>
        <p:cNvGrpSpPr/>
        <p:nvPr/>
      </p:nvGrpSpPr>
      <p:grpSpPr>
        <a:xfrm>
          <a:off x="0" y="0"/>
          <a:ext cx="0" cy="0"/>
          <a:chOff x="0" y="0"/>
          <a:chExt cx="0" cy="0"/>
        </a:xfrm>
      </p:grpSpPr>
      <p:sp>
        <p:nvSpPr>
          <p:cNvPr id="837" name="Google Shape;837;p13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run alpha and beta tests?</a:t>
            </a:r>
            <a:endParaRPr/>
          </a:p>
        </p:txBody>
      </p:sp>
      <p:sp>
        <p:nvSpPr>
          <p:cNvPr id="838" name="Google Shape;838;p139"/>
          <p:cNvSpPr txBox="1">
            <a:spLocks noGrp="1"/>
          </p:cNvSpPr>
          <p:nvPr>
            <p:ph type="body" idx="1"/>
          </p:nvPr>
        </p:nvSpPr>
        <p:spPr>
          <a:xfrm>
            <a:off x="311700" y="1457275"/>
            <a:ext cx="8520600" cy="2637900"/>
          </a:xfrm>
          <a:prstGeom prst="rect">
            <a:avLst/>
          </a:prstGeom>
        </p:spPr>
        <p:txBody>
          <a:bodyPr spcFirstLastPara="1" wrap="square" lIns="91425" tIns="91425" rIns="91425" bIns="91425" anchor="t" anchorCtr="0">
            <a:noAutofit/>
          </a:bodyPr>
          <a:lstStyle/>
          <a:p>
            <a:pPr marL="457200" lvl="0" indent="-381000" algn="l" rtl="0">
              <a:spcBef>
                <a:spcPts val="1000"/>
              </a:spcBef>
              <a:spcAft>
                <a:spcPts val="0"/>
              </a:spcAft>
              <a:buSzPts val="2400"/>
              <a:buChar char="●"/>
            </a:pPr>
            <a:r>
              <a:rPr lang="en"/>
              <a:t>Test your app before public release to help find and fix any technical or user experience issues</a:t>
            </a:r>
            <a:endParaRPr/>
          </a:p>
          <a:p>
            <a:pPr marL="457200" lvl="0" indent="-381000" algn="l" rtl="0">
              <a:spcBef>
                <a:spcPts val="1000"/>
              </a:spcBef>
              <a:spcAft>
                <a:spcPts val="0"/>
              </a:spcAft>
              <a:buSzPts val="2400"/>
              <a:buChar char="●"/>
            </a:pPr>
            <a:r>
              <a:rPr lang="en"/>
              <a:t>Get the bugs out before you release your app to the world! </a:t>
            </a:r>
            <a:endParaRPr/>
          </a:p>
          <a:p>
            <a:pPr marL="457200" lvl="0" indent="-381000" algn="l" rtl="0">
              <a:spcBef>
                <a:spcPts val="1000"/>
              </a:spcBef>
              <a:spcAft>
                <a:spcPts val="0"/>
              </a:spcAft>
              <a:buSzPts val="2400"/>
              <a:buChar char="●"/>
            </a:pPr>
            <a:r>
              <a:rPr lang="en"/>
              <a:t>Feedback from your test users does not affect your app’s public rating</a:t>
            </a:r>
            <a:endParaRPr/>
          </a:p>
        </p:txBody>
      </p:sp>
      <p:sp>
        <p:nvSpPr>
          <p:cNvPr id="839" name="Google Shape;839;p139"/>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48</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844" name="Google Shape;844;p14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Share with testers before publishing</a:t>
            </a:r>
            <a:endParaRPr/>
          </a:p>
        </p:txBody>
      </p:sp>
      <p:sp>
        <p:nvSpPr>
          <p:cNvPr id="845" name="Google Shape;845;p140"/>
          <p:cNvSpPr txBox="1">
            <a:spLocks noGrp="1"/>
          </p:cNvSpPr>
          <p:nvPr>
            <p:ph type="body" idx="1"/>
          </p:nvPr>
        </p:nvSpPr>
        <p:spPr>
          <a:xfrm>
            <a:off x="311700" y="1076275"/>
            <a:ext cx="8709600" cy="3416400"/>
          </a:xfrm>
          <a:prstGeom prst="rect">
            <a:avLst/>
          </a:prstGeom>
        </p:spPr>
        <p:txBody>
          <a:bodyPr spcFirstLastPara="1" wrap="square" lIns="91425" tIns="91425" rIns="91425" bIns="91425" anchor="t" anchorCtr="0">
            <a:noAutofit/>
          </a:bodyPr>
          <a:lstStyle/>
          <a:p>
            <a:pPr marL="457200" lvl="0" indent="-381000" algn="l" rtl="0">
              <a:spcBef>
                <a:spcPts val="1000"/>
              </a:spcBef>
              <a:spcAft>
                <a:spcPts val="0"/>
              </a:spcAft>
              <a:buSzPts val="2400"/>
              <a:buChar char="●"/>
            </a:pPr>
            <a:r>
              <a:rPr lang="en"/>
              <a:t>Alpha test during development</a:t>
            </a:r>
            <a:endParaRPr/>
          </a:p>
          <a:p>
            <a:pPr marL="457200" lvl="0" indent="0" algn="l" rtl="0">
              <a:spcBef>
                <a:spcPts val="1000"/>
              </a:spcBef>
              <a:spcAft>
                <a:spcPts val="0"/>
              </a:spcAft>
              <a:buNone/>
            </a:pPr>
            <a:r>
              <a:rPr lang="en"/>
              <a:t>Use alpha tests for early experimental versions of your app that might contain incomplete or unstable functionality</a:t>
            </a:r>
            <a:endParaRPr/>
          </a:p>
          <a:p>
            <a:pPr marL="457200" lvl="0" indent="-381000" algn="l" rtl="0">
              <a:spcBef>
                <a:spcPts val="1000"/>
              </a:spcBef>
              <a:spcAft>
                <a:spcPts val="0"/>
              </a:spcAft>
              <a:buSzPts val="2400"/>
              <a:buChar char="●"/>
            </a:pPr>
            <a:r>
              <a:rPr lang="en"/>
              <a:t>Beta test with limited number of real users</a:t>
            </a:r>
            <a:endParaRPr/>
          </a:p>
          <a:p>
            <a:pPr marL="457200" lvl="0" indent="0" algn="l" rtl="0">
              <a:spcBef>
                <a:spcPts val="1000"/>
              </a:spcBef>
              <a:spcAft>
                <a:spcPts val="0"/>
              </a:spcAft>
              <a:buNone/>
            </a:pPr>
            <a:r>
              <a:rPr lang="en"/>
              <a:t>Use beta tests for apps that should be complete and stable</a:t>
            </a:r>
            <a:endParaRPr/>
          </a:p>
        </p:txBody>
      </p:sp>
      <p:sp>
        <p:nvSpPr>
          <p:cNvPr id="846" name="Google Shape;846;p140"/>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49</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9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an APK?</a:t>
            </a:r>
            <a:endParaRPr/>
          </a:p>
        </p:txBody>
      </p:sp>
      <p:sp>
        <p:nvSpPr>
          <p:cNvPr id="505" name="Google Shape;505;p96"/>
          <p:cNvSpPr txBox="1">
            <a:spLocks noGrp="1"/>
          </p:cNvSpPr>
          <p:nvPr>
            <p:ph type="body" idx="1"/>
          </p:nvPr>
        </p:nvSpPr>
        <p:spPr>
          <a:xfrm>
            <a:off x="311700" y="1076275"/>
            <a:ext cx="8520600" cy="3416400"/>
          </a:xfrm>
          <a:prstGeom prst="rect">
            <a:avLst/>
          </a:prstGeom>
        </p:spPr>
        <p:txBody>
          <a:bodyPr spcFirstLastPara="1" wrap="square" lIns="91425" tIns="91425" rIns="91425" bIns="91425" anchor="t" anchorCtr="0">
            <a:noAutofit/>
          </a:bodyPr>
          <a:lstStyle/>
          <a:p>
            <a:pPr marL="457200" lvl="0" indent="-381000" algn="l" rtl="0">
              <a:spcBef>
                <a:spcPts val="1000"/>
              </a:spcBef>
              <a:spcAft>
                <a:spcPts val="0"/>
              </a:spcAft>
              <a:buSzPts val="2400"/>
              <a:buChar char="●"/>
            </a:pPr>
            <a:r>
              <a:rPr lang="en" b="1"/>
              <a:t>A</a:t>
            </a:r>
            <a:r>
              <a:rPr lang="en"/>
              <a:t>ndroid </a:t>
            </a:r>
            <a:r>
              <a:rPr lang="en" b="1"/>
              <a:t>A</a:t>
            </a:r>
            <a:r>
              <a:rPr lang="en"/>
              <a:t>pplication </a:t>
            </a:r>
            <a:r>
              <a:rPr lang="en" b="1"/>
              <a:t>P</a:t>
            </a:r>
            <a:r>
              <a:rPr lang="en"/>
              <a:t>ackage file  → .apk file</a:t>
            </a:r>
            <a:endParaRPr/>
          </a:p>
          <a:p>
            <a:pPr marL="457200" lvl="0" indent="-381000" algn="l" rtl="0">
              <a:spcBef>
                <a:spcPts val="1000"/>
              </a:spcBef>
              <a:spcAft>
                <a:spcPts val="0"/>
              </a:spcAft>
              <a:buSzPts val="2400"/>
              <a:buChar char="●"/>
            </a:pPr>
            <a:r>
              <a:rPr lang="en"/>
              <a:t>It's like the executable</a:t>
            </a:r>
            <a:endParaRPr/>
          </a:p>
          <a:p>
            <a:pPr marL="457200" lvl="0" indent="-381000" algn="l" rtl="0">
              <a:spcBef>
                <a:spcPts val="1000"/>
              </a:spcBef>
              <a:spcAft>
                <a:spcPts val="0"/>
              </a:spcAft>
              <a:buSzPts val="2400"/>
              <a:buChar char="●"/>
            </a:pPr>
            <a:r>
              <a:rPr lang="en"/>
              <a:t>Each Android application is compiled and packaged in a single file that includes all the app's code, resources, assets, and manifest file</a:t>
            </a:r>
            <a:endParaRPr/>
          </a:p>
          <a:p>
            <a:pPr marL="457200" lvl="0" indent="-381000" algn="l" rtl="0">
              <a:spcBef>
                <a:spcPts val="1000"/>
              </a:spcBef>
              <a:spcAft>
                <a:spcPts val="0"/>
              </a:spcAft>
              <a:buSzPts val="2400"/>
              <a:buChar char="●"/>
            </a:pPr>
            <a:r>
              <a:rPr lang="en"/>
              <a:t>You need an APK to publish on Google Play </a:t>
            </a:r>
            <a:endParaRPr/>
          </a:p>
          <a:p>
            <a:pPr marL="0" lvl="0" indent="0" algn="l" rtl="0">
              <a:spcBef>
                <a:spcPts val="1000"/>
              </a:spcBef>
              <a:spcAft>
                <a:spcPts val="0"/>
              </a:spcAft>
              <a:buNone/>
            </a:pPr>
            <a:endParaRPr/>
          </a:p>
        </p:txBody>
      </p:sp>
      <p:sp>
        <p:nvSpPr>
          <p:cNvPr id="506" name="Google Shape;506;p96"/>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1" name="Google Shape;851;p14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Alpha and beta tests</a:t>
            </a:r>
            <a:endParaRPr/>
          </a:p>
        </p:txBody>
      </p:sp>
      <p:sp>
        <p:nvSpPr>
          <p:cNvPr id="852" name="Google Shape;852;p141"/>
          <p:cNvSpPr txBox="1">
            <a:spLocks noGrp="1"/>
          </p:cNvSpPr>
          <p:nvPr>
            <p:ph type="body" idx="1"/>
          </p:nvPr>
        </p:nvSpPr>
        <p:spPr>
          <a:xfrm>
            <a:off x="311700" y="1381075"/>
            <a:ext cx="8520600" cy="25479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a:t>During alpha and beta tests</a:t>
            </a:r>
            <a:endParaRPr/>
          </a:p>
          <a:p>
            <a:pPr marL="457200" lvl="0" indent="-381000" algn="l" rtl="0">
              <a:spcBef>
                <a:spcPts val="1000"/>
              </a:spcBef>
              <a:spcAft>
                <a:spcPts val="0"/>
              </a:spcAft>
              <a:buSzPts val="2400"/>
              <a:buChar char="●"/>
            </a:pPr>
            <a:r>
              <a:rPr lang="en"/>
              <a:t>Your app is not listed in Google Play</a:t>
            </a:r>
            <a:endParaRPr/>
          </a:p>
          <a:p>
            <a:pPr marL="457200" lvl="0" indent="-381000" algn="l" rtl="0">
              <a:spcBef>
                <a:spcPts val="1000"/>
              </a:spcBef>
              <a:spcAft>
                <a:spcPts val="0"/>
              </a:spcAft>
              <a:buSzPts val="2400"/>
              <a:buChar char="●"/>
            </a:pPr>
            <a:r>
              <a:rPr lang="en"/>
              <a:t>Testers must have a link to get it</a:t>
            </a:r>
            <a:endParaRPr/>
          </a:p>
          <a:p>
            <a:pPr marL="457200" lvl="0" indent="-381000" algn="l" rtl="0">
              <a:spcBef>
                <a:spcPts val="1000"/>
              </a:spcBef>
              <a:spcAft>
                <a:spcPts val="0"/>
              </a:spcAft>
              <a:buSzPts val="2400"/>
              <a:buChar char="●"/>
            </a:pPr>
            <a:r>
              <a:rPr lang="en"/>
              <a:t>Testers cannot give reviews in Google Play</a:t>
            </a:r>
            <a:endParaRPr/>
          </a:p>
        </p:txBody>
      </p:sp>
      <p:sp>
        <p:nvSpPr>
          <p:cNvPr id="853" name="Google Shape;853;p141"/>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50</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857"/>
        <p:cNvGrpSpPr/>
        <p:nvPr/>
      </p:nvGrpSpPr>
      <p:grpSpPr>
        <a:xfrm>
          <a:off x="0" y="0"/>
          <a:ext cx="0" cy="0"/>
          <a:chOff x="0" y="0"/>
          <a:chExt cx="0" cy="0"/>
        </a:xfrm>
      </p:grpSpPr>
      <p:sp>
        <p:nvSpPr>
          <p:cNvPr id="858" name="Google Shape;858;p14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Closed beta</a:t>
            </a:r>
            <a:endParaRPr/>
          </a:p>
        </p:txBody>
      </p:sp>
      <p:sp>
        <p:nvSpPr>
          <p:cNvPr id="859" name="Google Shape;859;p142"/>
          <p:cNvSpPr txBox="1">
            <a:spLocks noGrp="1"/>
          </p:cNvSpPr>
          <p:nvPr>
            <p:ph type="body" idx="1"/>
          </p:nvPr>
        </p:nvSpPr>
        <p:spPr>
          <a:xfrm>
            <a:off x="311700" y="1076275"/>
            <a:ext cx="8520600" cy="3416400"/>
          </a:xfrm>
          <a:prstGeom prst="rect">
            <a:avLst/>
          </a:prstGeom>
        </p:spPr>
        <p:txBody>
          <a:bodyPr spcFirstLastPara="1" wrap="square" lIns="91425" tIns="91425" rIns="91425" bIns="91425" anchor="t" anchorCtr="0">
            <a:noAutofit/>
          </a:bodyPr>
          <a:lstStyle/>
          <a:p>
            <a:pPr marL="0" marR="0" lvl="0" indent="0" algn="l" rtl="0">
              <a:lnSpc>
                <a:spcPct val="115000"/>
              </a:lnSpc>
              <a:spcBef>
                <a:spcPts val="1000"/>
              </a:spcBef>
              <a:spcAft>
                <a:spcPts val="0"/>
              </a:spcAft>
              <a:buNone/>
            </a:pPr>
            <a:r>
              <a:rPr lang="en"/>
              <a:t>People have to be invited to join closed alpha and beta tests</a:t>
            </a:r>
            <a:endParaRPr/>
          </a:p>
          <a:p>
            <a:pPr marL="457200" marR="0" lvl="0" indent="-381000" algn="l" rtl="0">
              <a:lnSpc>
                <a:spcPct val="115000"/>
              </a:lnSpc>
              <a:spcBef>
                <a:spcPts val="1000"/>
              </a:spcBef>
              <a:spcAft>
                <a:spcPts val="0"/>
              </a:spcAft>
              <a:buSzPts val="2400"/>
              <a:buChar char="●"/>
            </a:pPr>
            <a:r>
              <a:rPr lang="en"/>
              <a:t>Closed beta using email addresses</a:t>
            </a:r>
            <a:endParaRPr/>
          </a:p>
          <a:p>
            <a:pPr marL="914400" marR="0" lvl="1" indent="-355600" algn="l" rtl="0">
              <a:lnSpc>
                <a:spcPct val="115000"/>
              </a:lnSpc>
              <a:spcBef>
                <a:spcPts val="0"/>
              </a:spcBef>
              <a:spcAft>
                <a:spcPts val="0"/>
              </a:spcAft>
              <a:buSzPts val="2000"/>
              <a:buChar char="○"/>
            </a:pPr>
            <a:r>
              <a:rPr lang="en"/>
              <a:t>use lists of individual email addresses which you can add individually or upload as a .csv file</a:t>
            </a:r>
            <a:endParaRPr/>
          </a:p>
          <a:p>
            <a:pPr marL="457200" lvl="0" indent="-381000" algn="l" rtl="0">
              <a:spcBef>
                <a:spcPts val="1000"/>
              </a:spcBef>
              <a:spcAft>
                <a:spcPts val="0"/>
              </a:spcAft>
              <a:buSzPts val="2400"/>
              <a:buChar char="●"/>
            </a:pPr>
            <a:r>
              <a:rPr lang="en"/>
              <a:t>Closed beta with Google+ community or Google Group </a:t>
            </a:r>
            <a:endParaRPr/>
          </a:p>
          <a:p>
            <a:pPr marL="0" lvl="0" indent="0" algn="l" rtl="0">
              <a:spcBef>
                <a:spcPts val="1000"/>
              </a:spcBef>
              <a:spcAft>
                <a:spcPts val="0"/>
              </a:spcAft>
              <a:buNone/>
            </a:pPr>
            <a:r>
              <a:rPr lang="en"/>
              <a:t>You can move closed betas to an open beta while maintaining your existing testers</a:t>
            </a:r>
            <a:endParaRPr/>
          </a:p>
          <a:p>
            <a:pPr marL="0" lvl="0" indent="0" algn="l" rtl="0">
              <a:spcBef>
                <a:spcPts val="1000"/>
              </a:spcBef>
              <a:spcAft>
                <a:spcPts val="0"/>
              </a:spcAft>
              <a:buNone/>
            </a:pPr>
            <a:endParaRPr/>
          </a:p>
        </p:txBody>
      </p:sp>
      <p:sp>
        <p:nvSpPr>
          <p:cNvPr id="860" name="Google Shape;860;p142"/>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51</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sp>
        <p:nvSpPr>
          <p:cNvPr id="865" name="Google Shape;865;p14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Open beta</a:t>
            </a:r>
            <a:endParaRPr/>
          </a:p>
        </p:txBody>
      </p:sp>
      <p:sp>
        <p:nvSpPr>
          <p:cNvPr id="866" name="Google Shape;866;p143"/>
          <p:cNvSpPr txBox="1">
            <a:spLocks noGrp="1"/>
          </p:cNvSpPr>
          <p:nvPr>
            <p:ph type="body" idx="1"/>
          </p:nvPr>
        </p:nvSpPr>
        <p:spPr>
          <a:xfrm>
            <a:off x="311700" y="1685875"/>
            <a:ext cx="8520600" cy="2165100"/>
          </a:xfrm>
          <a:prstGeom prst="rect">
            <a:avLst/>
          </a:prstGeom>
        </p:spPr>
        <p:txBody>
          <a:bodyPr spcFirstLastPara="1" wrap="square" lIns="91425" tIns="91425" rIns="91425" bIns="91425" anchor="t" anchorCtr="0">
            <a:noAutofit/>
          </a:bodyPr>
          <a:lstStyle/>
          <a:p>
            <a:pPr marL="457200" lvl="0" indent="-381000" algn="l" rtl="0">
              <a:spcBef>
                <a:spcPts val="1000"/>
              </a:spcBef>
              <a:spcAft>
                <a:spcPts val="0"/>
              </a:spcAft>
              <a:buSzPts val="2400"/>
              <a:buChar char="●"/>
            </a:pPr>
            <a:r>
              <a:rPr lang="en"/>
              <a:t>Anyone with the link can join</a:t>
            </a:r>
            <a:endParaRPr/>
          </a:p>
          <a:p>
            <a:pPr marL="457200" lvl="0" indent="-381000" algn="l" rtl="0">
              <a:spcBef>
                <a:spcPts val="1000"/>
              </a:spcBef>
              <a:spcAft>
                <a:spcPts val="0"/>
              </a:spcAft>
              <a:buSzPts val="2400"/>
              <a:buChar char="●"/>
            </a:pPr>
            <a:r>
              <a:rPr lang="en"/>
              <a:t>Can scale to a larger group</a:t>
            </a:r>
            <a:endParaRPr/>
          </a:p>
          <a:p>
            <a:pPr marL="457200" lvl="0" indent="-381000" algn="l" rtl="0">
              <a:spcBef>
                <a:spcPts val="1000"/>
              </a:spcBef>
              <a:spcAft>
                <a:spcPts val="0"/>
              </a:spcAft>
              <a:buSzPts val="2400"/>
              <a:buChar char="●"/>
            </a:pPr>
            <a:r>
              <a:rPr lang="en"/>
              <a:t>You can limit max number of testers</a:t>
            </a:r>
            <a:endParaRPr/>
          </a:p>
        </p:txBody>
      </p:sp>
      <p:sp>
        <p:nvSpPr>
          <p:cNvPr id="867" name="Google Shape;867;p143"/>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52</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72" name="Google Shape;872;p14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Get feedback</a:t>
            </a:r>
            <a:endParaRPr/>
          </a:p>
        </p:txBody>
      </p:sp>
      <p:sp>
        <p:nvSpPr>
          <p:cNvPr id="873" name="Google Shape;873;p144"/>
          <p:cNvSpPr txBox="1">
            <a:spLocks noGrp="1"/>
          </p:cNvSpPr>
          <p:nvPr>
            <p:ph type="body" idx="1"/>
          </p:nvPr>
        </p:nvSpPr>
        <p:spPr>
          <a:xfrm>
            <a:off x="311700" y="1076275"/>
            <a:ext cx="8709300" cy="3416400"/>
          </a:xfrm>
          <a:prstGeom prst="rect">
            <a:avLst/>
          </a:prstGeom>
        </p:spPr>
        <p:txBody>
          <a:bodyPr spcFirstLastPara="1" wrap="square" lIns="91425" tIns="91425" rIns="91425" bIns="91425" anchor="t" anchorCtr="0">
            <a:noAutofit/>
          </a:bodyPr>
          <a:lstStyle/>
          <a:p>
            <a:pPr marL="457200" lvl="0" indent="-381000" algn="l" rtl="0">
              <a:spcBef>
                <a:spcPts val="1000"/>
              </a:spcBef>
              <a:spcAft>
                <a:spcPts val="0"/>
              </a:spcAft>
              <a:buSzPts val="2400"/>
              <a:buChar char="●"/>
            </a:pPr>
            <a:r>
              <a:rPr lang="en"/>
              <a:t>Closed tests: </a:t>
            </a:r>
            <a:endParaRPr/>
          </a:p>
          <a:p>
            <a:pPr marL="457200" lvl="0" indent="0" algn="l" rtl="0">
              <a:spcBef>
                <a:spcPts val="1000"/>
              </a:spcBef>
              <a:spcAft>
                <a:spcPts val="0"/>
              </a:spcAft>
              <a:buNone/>
            </a:pPr>
            <a:r>
              <a:rPr lang="en"/>
              <a:t>Provide a way for users to give feedback on your app, such as by email, website, or a message forum</a:t>
            </a:r>
            <a:endParaRPr/>
          </a:p>
          <a:p>
            <a:pPr marL="457200" lvl="0" indent="-381000" algn="l" rtl="0">
              <a:spcBef>
                <a:spcPts val="1000"/>
              </a:spcBef>
              <a:spcAft>
                <a:spcPts val="0"/>
              </a:spcAft>
              <a:buSzPts val="2400"/>
              <a:buChar char="●"/>
            </a:pPr>
            <a:r>
              <a:rPr lang="en"/>
              <a:t>Open tests: </a:t>
            </a:r>
            <a:endParaRPr/>
          </a:p>
          <a:p>
            <a:pPr marL="457200" lvl="0" indent="0" algn="l" rtl="0">
              <a:spcBef>
                <a:spcPts val="1000"/>
              </a:spcBef>
              <a:spcAft>
                <a:spcPts val="0"/>
              </a:spcAft>
              <a:buNone/>
            </a:pPr>
            <a:r>
              <a:rPr lang="en"/>
              <a:t>Your testers can give private feedback in Google Play Store</a:t>
            </a:r>
            <a:endParaRPr/>
          </a:p>
          <a:p>
            <a:pPr marL="457200" lvl="0" indent="0" algn="l" rtl="0">
              <a:spcBef>
                <a:spcPts val="1000"/>
              </a:spcBef>
              <a:spcAft>
                <a:spcPts val="0"/>
              </a:spcAft>
              <a:buNone/>
            </a:pPr>
            <a:r>
              <a:rPr lang="en" sz="1800" u="sng">
                <a:solidFill>
                  <a:schemeClr val="hlink"/>
                </a:solidFill>
                <a:hlinkClick r:id="rId3"/>
              </a:rPr>
              <a:t>support.google.com/googleplay/android-developer/answer/ 138230#browse_reviews</a:t>
            </a:r>
            <a:endParaRPr sz="1800"/>
          </a:p>
          <a:p>
            <a:pPr marL="0" lvl="0" indent="0" algn="l" rtl="0">
              <a:spcBef>
                <a:spcPts val="1000"/>
              </a:spcBef>
              <a:spcAft>
                <a:spcPts val="0"/>
              </a:spcAft>
              <a:buNone/>
            </a:pPr>
            <a:endParaRPr/>
          </a:p>
        </p:txBody>
      </p:sp>
      <p:sp>
        <p:nvSpPr>
          <p:cNvPr id="874" name="Google Shape;874;p144"/>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53</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878"/>
        <p:cNvGrpSpPr/>
        <p:nvPr/>
      </p:nvGrpSpPr>
      <p:grpSpPr>
        <a:xfrm>
          <a:off x="0" y="0"/>
          <a:ext cx="0" cy="0"/>
          <a:chOff x="0" y="0"/>
          <a:chExt cx="0" cy="0"/>
        </a:xfrm>
      </p:grpSpPr>
      <p:sp>
        <p:nvSpPr>
          <p:cNvPr id="879" name="Google Shape;879;p14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Get private feedback for open betas</a:t>
            </a:r>
            <a:endParaRPr/>
          </a:p>
        </p:txBody>
      </p:sp>
      <p:sp>
        <p:nvSpPr>
          <p:cNvPr id="880" name="Google Shape;880;p145"/>
          <p:cNvSpPr txBox="1">
            <a:spLocks noGrp="1"/>
          </p:cNvSpPr>
          <p:nvPr>
            <p:ph type="body" idx="1"/>
          </p:nvPr>
        </p:nvSpPr>
        <p:spPr>
          <a:xfrm>
            <a:off x="311700" y="1609675"/>
            <a:ext cx="8520600" cy="2829300"/>
          </a:xfrm>
          <a:prstGeom prst="rect">
            <a:avLst/>
          </a:prstGeom>
        </p:spPr>
        <p:txBody>
          <a:bodyPr spcFirstLastPara="1" wrap="square" lIns="91425" tIns="91425" rIns="91425" bIns="91425" anchor="t" anchorCtr="0">
            <a:noAutofit/>
          </a:bodyPr>
          <a:lstStyle/>
          <a:p>
            <a:pPr marL="457200" lvl="0" indent="-381000" algn="l" rtl="0">
              <a:spcBef>
                <a:spcPts val="1000"/>
              </a:spcBef>
              <a:spcAft>
                <a:spcPts val="0"/>
              </a:spcAft>
              <a:buSzPts val="2400"/>
              <a:buChar char="●"/>
            </a:pPr>
            <a:r>
              <a:rPr lang="en"/>
              <a:t>For open tests (alpha or beta) program, you can see and reply to user feedback in the Developer Console</a:t>
            </a:r>
            <a:endParaRPr/>
          </a:p>
          <a:p>
            <a:pPr marL="457200" lvl="0" indent="-381000" algn="l" rtl="0">
              <a:spcBef>
                <a:spcPts val="1000"/>
              </a:spcBef>
              <a:spcAft>
                <a:spcPts val="0"/>
              </a:spcAft>
              <a:buSzPts val="2400"/>
              <a:buChar char="●"/>
            </a:pPr>
            <a:r>
              <a:rPr lang="en"/>
              <a:t>Alpha and beta feedback from users is only visible to you and cannot be seen in the Google Play store</a:t>
            </a:r>
            <a:endParaRPr/>
          </a:p>
        </p:txBody>
      </p:sp>
      <p:sp>
        <p:nvSpPr>
          <p:cNvPr id="881" name="Google Shape;881;p145"/>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54</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885"/>
        <p:cNvGrpSpPr/>
        <p:nvPr/>
      </p:nvGrpSpPr>
      <p:grpSpPr>
        <a:xfrm>
          <a:off x="0" y="0"/>
          <a:ext cx="0" cy="0"/>
          <a:chOff x="0" y="0"/>
          <a:chExt cx="0" cy="0"/>
        </a:xfrm>
      </p:grpSpPr>
      <p:sp>
        <p:nvSpPr>
          <p:cNvPr id="886" name="Google Shape;886;p146"/>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Pre-launch Report</a:t>
            </a:r>
            <a:endParaRPr/>
          </a:p>
        </p:txBody>
      </p:sp>
      <p:sp>
        <p:nvSpPr>
          <p:cNvPr id="887" name="Google Shape;887;p146"/>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Test before you publish</a:t>
            </a:r>
            <a:endParaRPr/>
          </a:p>
        </p:txBody>
      </p:sp>
      <p:sp>
        <p:nvSpPr>
          <p:cNvPr id="888" name="Google Shape;888;p146"/>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55</a:t>
            </a:fld>
            <a:endParaRPr/>
          </a:p>
        </p:txBody>
      </p:sp>
      <p:sp>
        <p:nvSpPr>
          <p:cNvPr id="889" name="Google Shape;889;p146"/>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893"/>
        <p:cNvGrpSpPr/>
        <p:nvPr/>
      </p:nvGrpSpPr>
      <p:grpSpPr>
        <a:xfrm>
          <a:off x="0" y="0"/>
          <a:ext cx="0" cy="0"/>
          <a:chOff x="0" y="0"/>
          <a:chExt cx="0" cy="0"/>
        </a:xfrm>
      </p:grpSpPr>
      <p:sp>
        <p:nvSpPr>
          <p:cNvPr id="894" name="Google Shape;894;p14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Opt in for pre-launch reporting</a:t>
            </a:r>
            <a:endParaRPr/>
          </a:p>
        </p:txBody>
      </p:sp>
      <p:sp>
        <p:nvSpPr>
          <p:cNvPr id="895" name="Google Shape;895;p147"/>
          <p:cNvSpPr txBox="1">
            <a:spLocks noGrp="1"/>
          </p:cNvSpPr>
          <p:nvPr>
            <p:ph type="body" idx="1"/>
          </p:nvPr>
        </p:nvSpPr>
        <p:spPr>
          <a:xfrm>
            <a:off x="311700" y="1076275"/>
            <a:ext cx="8520600" cy="3416400"/>
          </a:xfrm>
          <a:prstGeom prst="rect">
            <a:avLst/>
          </a:prstGeom>
        </p:spPr>
        <p:txBody>
          <a:bodyPr spcFirstLastPara="1" wrap="square" lIns="91425" tIns="91425" rIns="91425" bIns="91425" anchor="t" anchorCtr="0">
            <a:noAutofit/>
          </a:bodyPr>
          <a:lstStyle/>
          <a:p>
            <a:pPr marL="457200" lvl="0" indent="-381000" algn="l" rtl="0">
              <a:spcBef>
                <a:spcPts val="1000"/>
              </a:spcBef>
              <a:spcAft>
                <a:spcPts val="0"/>
              </a:spcAft>
              <a:buSzPts val="2400"/>
              <a:buChar char="●"/>
            </a:pPr>
            <a:r>
              <a:rPr lang="en"/>
              <a:t>Pre-launch reports identify crashes, display issues, and security vulnerabilities</a:t>
            </a:r>
            <a:endParaRPr/>
          </a:p>
          <a:p>
            <a:pPr marL="457200" lvl="0" indent="-381000" algn="l" rtl="0">
              <a:spcBef>
                <a:spcPts val="1000"/>
              </a:spcBef>
              <a:spcAft>
                <a:spcPts val="0"/>
              </a:spcAft>
              <a:buSzPts val="2400"/>
              <a:buChar char="●"/>
            </a:pPr>
            <a:r>
              <a:rPr lang="en"/>
              <a:t>During pre-launch check, test devices automatically launch and crawl your app for several minutes</a:t>
            </a:r>
            <a:endParaRPr/>
          </a:p>
          <a:p>
            <a:pPr marL="457200" lvl="0" indent="-381000" algn="l" rtl="0">
              <a:spcBef>
                <a:spcPts val="1000"/>
              </a:spcBef>
              <a:spcAft>
                <a:spcPts val="0"/>
              </a:spcAft>
              <a:buSzPts val="2400"/>
              <a:buChar char="●"/>
            </a:pPr>
            <a:r>
              <a:rPr lang="en"/>
              <a:t>The crawl performs basic actions every few seconds on your app, such as typing, tapping, and swiping</a:t>
            </a:r>
            <a:endParaRPr/>
          </a:p>
          <a:p>
            <a:pPr marL="457200" lvl="0" indent="0" algn="l" rtl="0">
              <a:spcBef>
                <a:spcPts val="1000"/>
              </a:spcBef>
              <a:spcAft>
                <a:spcPts val="0"/>
              </a:spcAft>
              <a:buClr>
                <a:schemeClr val="dk1"/>
              </a:buClr>
              <a:buSzPts val="1100"/>
              <a:buFont typeface="Arial"/>
              <a:buNone/>
            </a:pPr>
            <a:r>
              <a:rPr lang="en" sz="1800" u="sng">
                <a:solidFill>
                  <a:schemeClr val="hlink"/>
                </a:solidFill>
                <a:hlinkClick r:id="rId3"/>
              </a:rPr>
              <a:t>support.google.com/googleplay/android-developer/answer/7002270</a:t>
            </a:r>
            <a:endParaRPr sz="1800"/>
          </a:p>
        </p:txBody>
      </p:sp>
      <p:sp>
        <p:nvSpPr>
          <p:cNvPr id="896" name="Google Shape;896;p147"/>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56</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14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pre-launch report</a:t>
            </a:r>
            <a:endParaRPr/>
          </a:p>
        </p:txBody>
      </p:sp>
      <p:sp>
        <p:nvSpPr>
          <p:cNvPr id="902" name="Google Shape;902;p148"/>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57</a:t>
            </a:fld>
            <a:endParaRPr/>
          </a:p>
        </p:txBody>
      </p:sp>
      <p:pic>
        <p:nvPicPr>
          <p:cNvPr id="903" name="Google Shape;903;p148"/>
          <p:cNvPicPr preferRelativeResize="0"/>
          <p:nvPr/>
        </p:nvPicPr>
        <p:blipFill>
          <a:blip r:embed="rId3">
            <a:alphaModFix/>
          </a:blip>
          <a:stretch>
            <a:fillRect/>
          </a:stretch>
        </p:blipFill>
        <p:spPr>
          <a:xfrm>
            <a:off x="1299726" y="819725"/>
            <a:ext cx="6667594" cy="3847950"/>
          </a:xfrm>
          <a:prstGeom prst="rect">
            <a:avLst/>
          </a:prstGeom>
          <a:noFill/>
          <a:ln w="9525" cap="flat" cmpd="sng">
            <a:solidFill>
              <a:srgbClr val="4CAF50"/>
            </a:solidFill>
            <a:prstDash val="solid"/>
            <a:round/>
            <a:headEnd type="none" w="sm" len="sm"/>
            <a:tailEnd type="none" w="sm" len="sm"/>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907"/>
        <p:cNvGrpSpPr/>
        <p:nvPr/>
      </p:nvGrpSpPr>
      <p:grpSpPr>
        <a:xfrm>
          <a:off x="0" y="0"/>
          <a:ext cx="0" cy="0"/>
          <a:chOff x="0" y="0"/>
          <a:chExt cx="0" cy="0"/>
        </a:xfrm>
      </p:grpSpPr>
      <p:sp>
        <p:nvSpPr>
          <p:cNvPr id="908" name="Google Shape;908;p14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pre-launch report</a:t>
            </a:r>
            <a:endParaRPr/>
          </a:p>
        </p:txBody>
      </p:sp>
      <p:sp>
        <p:nvSpPr>
          <p:cNvPr id="909" name="Google Shape;909;p149"/>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58</a:t>
            </a:fld>
            <a:endParaRPr/>
          </a:p>
        </p:txBody>
      </p:sp>
      <p:pic>
        <p:nvPicPr>
          <p:cNvPr id="910" name="Google Shape;910;p149"/>
          <p:cNvPicPr preferRelativeResize="0"/>
          <p:nvPr/>
        </p:nvPicPr>
        <p:blipFill>
          <a:blip r:embed="rId3">
            <a:alphaModFix/>
          </a:blip>
          <a:stretch>
            <a:fillRect/>
          </a:stretch>
        </p:blipFill>
        <p:spPr>
          <a:xfrm>
            <a:off x="64945" y="999547"/>
            <a:ext cx="9021150" cy="3569953"/>
          </a:xfrm>
          <a:prstGeom prst="rect">
            <a:avLst/>
          </a:prstGeom>
          <a:noFill/>
          <a:ln w="9525" cap="flat" cmpd="sng">
            <a:solidFill>
              <a:srgbClr val="4CAF50"/>
            </a:solidFill>
            <a:prstDash val="solid"/>
            <a:round/>
            <a:headEnd type="none" w="sm" len="sm"/>
            <a:tailEnd type="none" w="sm" len="sm"/>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sp>
        <p:nvSpPr>
          <p:cNvPr id="915" name="Google Shape;915;p15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Running pre-launch reports</a:t>
            </a:r>
            <a:endParaRPr/>
          </a:p>
        </p:txBody>
      </p:sp>
      <p:sp>
        <p:nvSpPr>
          <p:cNvPr id="916" name="Google Shape;916;p150"/>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59</a:t>
            </a:fld>
            <a:endParaRPr/>
          </a:p>
        </p:txBody>
      </p:sp>
      <p:pic>
        <p:nvPicPr>
          <p:cNvPr id="917" name="Google Shape;917;p150"/>
          <p:cNvPicPr preferRelativeResize="0"/>
          <p:nvPr/>
        </p:nvPicPr>
        <p:blipFill>
          <a:blip r:embed="rId3">
            <a:alphaModFix/>
          </a:blip>
          <a:stretch>
            <a:fillRect/>
          </a:stretch>
        </p:blipFill>
        <p:spPr>
          <a:xfrm>
            <a:off x="4938300" y="2224393"/>
            <a:ext cx="4048799" cy="2220583"/>
          </a:xfrm>
          <a:prstGeom prst="rect">
            <a:avLst/>
          </a:prstGeom>
          <a:noFill/>
          <a:ln w="9525" cap="flat" cmpd="sng">
            <a:solidFill>
              <a:srgbClr val="666666"/>
            </a:solidFill>
            <a:prstDash val="solid"/>
            <a:round/>
            <a:headEnd type="none" w="sm" len="sm"/>
            <a:tailEnd type="none" w="sm" len="sm"/>
          </a:ln>
        </p:spPr>
      </p:pic>
      <p:sp>
        <p:nvSpPr>
          <p:cNvPr id="918" name="Google Shape;918;p150"/>
          <p:cNvSpPr txBox="1">
            <a:spLocks noGrp="1"/>
          </p:cNvSpPr>
          <p:nvPr>
            <p:ph type="body" idx="1"/>
          </p:nvPr>
        </p:nvSpPr>
        <p:spPr>
          <a:xfrm>
            <a:off x="235500" y="1228675"/>
            <a:ext cx="8446800" cy="701100"/>
          </a:xfrm>
          <a:prstGeom prst="rect">
            <a:avLst/>
          </a:prstGeom>
          <a:solidFill>
            <a:srgbClr val="FFFFFF"/>
          </a:solidFill>
        </p:spPr>
        <p:txBody>
          <a:bodyPr spcFirstLastPara="1" wrap="square" lIns="91425" tIns="91425" rIns="91425" bIns="91425" anchor="t" anchorCtr="0">
            <a:noAutofit/>
          </a:bodyPr>
          <a:lstStyle/>
          <a:p>
            <a:pPr marL="457200" lvl="0" indent="-381000" algn="l" rtl="0">
              <a:spcBef>
                <a:spcPts val="1000"/>
              </a:spcBef>
              <a:spcAft>
                <a:spcPts val="0"/>
              </a:spcAft>
              <a:buSzPts val="2400"/>
              <a:buChar char="●"/>
            </a:pPr>
            <a:r>
              <a:rPr lang="en"/>
              <a:t>Opt-in to pre-launch reports in the console</a:t>
            </a:r>
            <a:endParaRPr/>
          </a:p>
          <a:p>
            <a:pPr marL="0" lvl="0" indent="0" algn="l" rtl="0">
              <a:spcBef>
                <a:spcPts val="1000"/>
              </a:spcBef>
              <a:spcAft>
                <a:spcPts val="0"/>
              </a:spcAft>
              <a:buNone/>
            </a:pPr>
            <a:endParaRPr/>
          </a:p>
        </p:txBody>
      </p:sp>
      <p:sp>
        <p:nvSpPr>
          <p:cNvPr id="919" name="Google Shape;919;p150"/>
          <p:cNvSpPr txBox="1">
            <a:spLocks noGrp="1"/>
          </p:cNvSpPr>
          <p:nvPr>
            <p:ph type="body" idx="1"/>
          </p:nvPr>
        </p:nvSpPr>
        <p:spPr>
          <a:xfrm>
            <a:off x="235500" y="1827800"/>
            <a:ext cx="4626600" cy="2470800"/>
          </a:xfrm>
          <a:prstGeom prst="rect">
            <a:avLst/>
          </a:prstGeom>
          <a:noFill/>
        </p:spPr>
        <p:txBody>
          <a:bodyPr spcFirstLastPara="1" wrap="square" lIns="91425" tIns="91425" rIns="91425" bIns="91425" anchor="t" anchorCtr="0">
            <a:noAutofit/>
          </a:bodyPr>
          <a:lstStyle/>
          <a:p>
            <a:pPr marL="457200" lvl="0" indent="-381000" algn="l" rtl="0">
              <a:spcBef>
                <a:spcPts val="1000"/>
              </a:spcBef>
              <a:spcAft>
                <a:spcPts val="0"/>
              </a:spcAft>
              <a:buSzPts val="2400"/>
              <a:buChar char="●"/>
            </a:pPr>
            <a:r>
              <a:rPr lang="en"/>
              <a:t>Then when you upload or publish an alpha or beta APK, the pre-launch test runs automatically</a:t>
            </a:r>
            <a:endParaRPr/>
          </a:p>
          <a:p>
            <a:pPr marL="0" lvl="0" indent="0" algn="l" rtl="0">
              <a:spcBef>
                <a:spcPts val="100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9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Share your app during development</a:t>
            </a:r>
            <a:endParaRPr/>
          </a:p>
        </p:txBody>
      </p:sp>
      <p:sp>
        <p:nvSpPr>
          <p:cNvPr id="512" name="Google Shape;512;p97"/>
          <p:cNvSpPr txBox="1">
            <a:spLocks noGrp="1"/>
          </p:cNvSpPr>
          <p:nvPr>
            <p:ph type="body" idx="1"/>
          </p:nvPr>
        </p:nvSpPr>
        <p:spPr>
          <a:xfrm>
            <a:off x="311700" y="1381075"/>
            <a:ext cx="43698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Ways to distribute your app</a:t>
            </a:r>
            <a:endParaRPr/>
          </a:p>
          <a:p>
            <a:pPr marL="457200" lvl="0" indent="-381000" algn="l" rtl="0">
              <a:spcBef>
                <a:spcPts val="600"/>
              </a:spcBef>
              <a:spcAft>
                <a:spcPts val="0"/>
              </a:spcAft>
              <a:buSzPts val="2400"/>
              <a:buChar char="●"/>
            </a:pPr>
            <a:r>
              <a:rPr lang="en"/>
              <a:t>Zip it up</a:t>
            </a:r>
            <a:endParaRPr/>
          </a:p>
          <a:p>
            <a:pPr marL="457200" lvl="0" indent="-381000" algn="l" rtl="0">
              <a:spcBef>
                <a:spcPts val="600"/>
              </a:spcBef>
              <a:spcAft>
                <a:spcPts val="0"/>
              </a:spcAft>
              <a:buSzPts val="2400"/>
              <a:buChar char="●"/>
            </a:pPr>
            <a:r>
              <a:rPr lang="en"/>
              <a:t>Share the source code</a:t>
            </a:r>
            <a:endParaRPr/>
          </a:p>
          <a:p>
            <a:pPr marL="457200" lvl="0" indent="-381000" algn="l" rtl="0">
              <a:spcBef>
                <a:spcPts val="600"/>
              </a:spcBef>
              <a:spcAft>
                <a:spcPts val="0"/>
              </a:spcAft>
              <a:buSzPts val="2400"/>
              <a:buChar char="●"/>
            </a:pPr>
            <a:r>
              <a:rPr lang="en"/>
              <a:t>Publish to github</a:t>
            </a:r>
            <a:endParaRPr/>
          </a:p>
          <a:p>
            <a:pPr marL="457200" lvl="0" indent="-381000" algn="l" rtl="0">
              <a:spcBef>
                <a:spcPts val="600"/>
              </a:spcBef>
              <a:spcAft>
                <a:spcPts val="0"/>
              </a:spcAft>
              <a:buSzPts val="2400"/>
              <a:buChar char="●"/>
            </a:pPr>
            <a:r>
              <a:rPr lang="en"/>
              <a:t>Make an APK</a:t>
            </a:r>
            <a:endParaRPr/>
          </a:p>
        </p:txBody>
      </p:sp>
      <p:sp>
        <p:nvSpPr>
          <p:cNvPr id="513" name="Google Shape;513;p97"/>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pic>
        <p:nvPicPr>
          <p:cNvPr id="514" name="Google Shape;514;p97"/>
          <p:cNvPicPr preferRelativeResize="0"/>
          <p:nvPr/>
        </p:nvPicPr>
        <p:blipFill>
          <a:blip r:embed="rId3">
            <a:alphaModFix/>
          </a:blip>
          <a:stretch>
            <a:fillRect/>
          </a:stretch>
        </p:blipFill>
        <p:spPr>
          <a:xfrm>
            <a:off x="4681500" y="1737545"/>
            <a:ext cx="4157700" cy="2148972"/>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923"/>
        <p:cNvGrpSpPr/>
        <p:nvPr/>
      </p:nvGrpSpPr>
      <p:grpSpPr>
        <a:xfrm>
          <a:off x="0" y="0"/>
          <a:ext cx="0" cy="0"/>
          <a:chOff x="0" y="0"/>
          <a:chExt cx="0" cy="0"/>
        </a:xfrm>
      </p:grpSpPr>
      <p:sp>
        <p:nvSpPr>
          <p:cNvPr id="924" name="Google Shape;924;p151"/>
          <p:cNvSpPr txBox="1">
            <a:spLocks noGrp="1"/>
          </p:cNvSpPr>
          <p:nvPr>
            <p:ph type="title"/>
          </p:nvPr>
        </p:nvSpPr>
        <p:spPr>
          <a:xfrm>
            <a:off x="265500" y="1918975"/>
            <a:ext cx="4045200" cy="14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Criteria </a:t>
            </a:r>
            <a:endParaRPr/>
          </a:p>
          <a:p>
            <a:pPr marL="0" lvl="0" indent="0" algn="ctr" rtl="0">
              <a:spcBef>
                <a:spcPts val="0"/>
              </a:spcBef>
              <a:spcAft>
                <a:spcPts val="0"/>
              </a:spcAft>
              <a:buNone/>
            </a:pPr>
            <a:r>
              <a:rPr lang="en"/>
              <a:t>for </a:t>
            </a:r>
            <a:endParaRPr/>
          </a:p>
          <a:p>
            <a:pPr marL="0" lvl="0" indent="0" algn="ctr" rtl="0">
              <a:spcBef>
                <a:spcPts val="0"/>
              </a:spcBef>
              <a:spcAft>
                <a:spcPts val="0"/>
              </a:spcAft>
              <a:buNone/>
            </a:pPr>
            <a:r>
              <a:rPr lang="en"/>
              <a:t>Publishing</a:t>
            </a:r>
            <a:endParaRPr/>
          </a:p>
        </p:txBody>
      </p:sp>
      <p:sp>
        <p:nvSpPr>
          <p:cNvPr id="925" name="Google Shape;925;p151"/>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60</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929"/>
        <p:cNvGrpSpPr/>
        <p:nvPr/>
      </p:nvGrpSpPr>
      <p:grpSpPr>
        <a:xfrm>
          <a:off x="0" y="0"/>
          <a:ext cx="0" cy="0"/>
          <a:chOff x="0" y="0"/>
          <a:chExt cx="0" cy="0"/>
        </a:xfrm>
      </p:grpSpPr>
      <p:sp>
        <p:nvSpPr>
          <p:cNvPr id="930" name="Google Shape;930;p15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Only publish high quality apps</a:t>
            </a:r>
            <a:endParaRPr/>
          </a:p>
        </p:txBody>
      </p:sp>
      <p:sp>
        <p:nvSpPr>
          <p:cNvPr id="931" name="Google Shape;931;p152"/>
          <p:cNvSpPr txBox="1">
            <a:spLocks noGrp="1"/>
          </p:cNvSpPr>
          <p:nvPr>
            <p:ph type="body" idx="1"/>
          </p:nvPr>
        </p:nvSpPr>
        <p:spPr>
          <a:xfrm>
            <a:off x="311700" y="1076275"/>
            <a:ext cx="8520600" cy="34164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a:t>Your app must meet core app quality requirements</a:t>
            </a:r>
            <a:endParaRPr/>
          </a:p>
          <a:p>
            <a:pPr marL="457200" lvl="0" indent="-381000" algn="l" rtl="0">
              <a:spcBef>
                <a:spcPts val="1000"/>
              </a:spcBef>
              <a:spcAft>
                <a:spcPts val="0"/>
              </a:spcAft>
              <a:buSzPts val="2400"/>
              <a:buChar char="●"/>
            </a:pPr>
            <a:r>
              <a:rPr lang="en"/>
              <a:t>Visual design and user interaction</a:t>
            </a:r>
            <a:endParaRPr/>
          </a:p>
          <a:p>
            <a:pPr marL="457200" lvl="0" indent="-381000" algn="l" rtl="0">
              <a:spcBef>
                <a:spcPts val="1000"/>
              </a:spcBef>
              <a:spcAft>
                <a:spcPts val="0"/>
              </a:spcAft>
              <a:buSzPts val="2400"/>
              <a:buChar char="●"/>
            </a:pPr>
            <a:r>
              <a:rPr lang="en"/>
              <a:t>Functionality</a:t>
            </a:r>
            <a:endParaRPr/>
          </a:p>
          <a:p>
            <a:pPr marL="457200" lvl="0" indent="-381000" algn="l" rtl="0">
              <a:spcBef>
                <a:spcPts val="1000"/>
              </a:spcBef>
              <a:spcAft>
                <a:spcPts val="0"/>
              </a:spcAft>
              <a:buSzPts val="2400"/>
              <a:buChar char="●"/>
            </a:pPr>
            <a:r>
              <a:rPr lang="en"/>
              <a:t>Performance and stability</a:t>
            </a:r>
            <a:endParaRPr sz="2100" b="1">
              <a:solidFill>
                <a:schemeClr val="dk1"/>
              </a:solidFill>
              <a:highlight>
                <a:srgbClr val="FFFFFF"/>
              </a:highlight>
            </a:endParaRPr>
          </a:p>
          <a:p>
            <a:pPr marL="0" lvl="0" indent="0" algn="ctr" rtl="0">
              <a:spcBef>
                <a:spcPts val="1000"/>
              </a:spcBef>
              <a:spcAft>
                <a:spcPts val="0"/>
              </a:spcAft>
              <a:buNone/>
            </a:pPr>
            <a:r>
              <a:rPr lang="en" b="1"/>
              <a:t>Android users expect high-quality apps!</a:t>
            </a:r>
            <a:endParaRPr b="1"/>
          </a:p>
          <a:p>
            <a:pPr marL="0" lvl="0" indent="0" algn="ctr" rtl="0">
              <a:spcBef>
                <a:spcPts val="1000"/>
              </a:spcBef>
              <a:spcAft>
                <a:spcPts val="0"/>
              </a:spcAft>
              <a:buNone/>
            </a:pPr>
            <a:r>
              <a:rPr lang="en" sz="1800" u="sng">
                <a:solidFill>
                  <a:schemeClr val="hlink"/>
                </a:solidFill>
                <a:hlinkClick r:id="rId3"/>
              </a:rPr>
              <a:t>developer.android.com/distribute/essentials/quality/core.html</a:t>
            </a:r>
            <a:endParaRPr sz="1800"/>
          </a:p>
        </p:txBody>
      </p:sp>
      <p:sp>
        <p:nvSpPr>
          <p:cNvPr id="932" name="Google Shape;932;p152"/>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61</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936"/>
        <p:cNvGrpSpPr/>
        <p:nvPr/>
      </p:nvGrpSpPr>
      <p:grpSpPr>
        <a:xfrm>
          <a:off x="0" y="0"/>
          <a:ext cx="0" cy="0"/>
          <a:chOff x="0" y="0"/>
          <a:chExt cx="0" cy="0"/>
        </a:xfrm>
      </p:grpSpPr>
      <p:sp>
        <p:nvSpPr>
          <p:cNvPr id="937" name="Google Shape;937;p153"/>
          <p:cNvSpPr/>
          <p:nvPr/>
        </p:nvSpPr>
        <p:spPr>
          <a:xfrm>
            <a:off x="5403600" y="1157925"/>
            <a:ext cx="3546000" cy="3414900"/>
          </a:xfrm>
          <a:prstGeom prst="rect">
            <a:avLst/>
          </a:prstGeom>
          <a:solidFill>
            <a:srgbClr val="FFFFFF"/>
          </a:solidFill>
          <a:ln w="952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5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Comply with Google Play policies </a:t>
            </a:r>
            <a:endParaRPr/>
          </a:p>
        </p:txBody>
      </p:sp>
      <p:sp>
        <p:nvSpPr>
          <p:cNvPr id="939" name="Google Shape;939;p153"/>
          <p:cNvSpPr txBox="1">
            <a:spLocks noGrp="1"/>
          </p:cNvSpPr>
          <p:nvPr>
            <p:ph type="body" idx="1"/>
          </p:nvPr>
        </p:nvSpPr>
        <p:spPr>
          <a:xfrm>
            <a:off x="311700" y="1244075"/>
            <a:ext cx="4756200" cy="17292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a:t>Google Play policies ensure that all apps on Google Play provide a safe experience for everyone</a:t>
            </a:r>
            <a:endParaRPr/>
          </a:p>
        </p:txBody>
      </p:sp>
      <p:sp>
        <p:nvSpPr>
          <p:cNvPr id="940" name="Google Shape;940;p153"/>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62</a:t>
            </a:fld>
            <a:endParaRPr/>
          </a:p>
        </p:txBody>
      </p:sp>
      <p:pic>
        <p:nvPicPr>
          <p:cNvPr id="941" name="Google Shape;941;p153"/>
          <p:cNvPicPr preferRelativeResize="0"/>
          <p:nvPr/>
        </p:nvPicPr>
        <p:blipFill>
          <a:blip r:embed="rId3">
            <a:alphaModFix/>
          </a:blip>
          <a:stretch>
            <a:fillRect/>
          </a:stretch>
        </p:blipFill>
        <p:spPr>
          <a:xfrm>
            <a:off x="5418375" y="1171445"/>
            <a:ext cx="3531299" cy="1827778"/>
          </a:xfrm>
          <a:prstGeom prst="rect">
            <a:avLst/>
          </a:prstGeom>
          <a:noFill/>
          <a:ln>
            <a:noFill/>
          </a:ln>
        </p:spPr>
      </p:pic>
      <p:pic>
        <p:nvPicPr>
          <p:cNvPr id="942" name="Google Shape;942;p153"/>
          <p:cNvPicPr preferRelativeResize="0"/>
          <p:nvPr/>
        </p:nvPicPr>
        <p:blipFill>
          <a:blip r:embed="rId4">
            <a:alphaModFix/>
          </a:blip>
          <a:stretch>
            <a:fillRect/>
          </a:stretch>
        </p:blipFill>
        <p:spPr>
          <a:xfrm>
            <a:off x="5418374" y="2614865"/>
            <a:ext cx="3531299" cy="1819760"/>
          </a:xfrm>
          <a:prstGeom prst="rect">
            <a:avLst/>
          </a:prstGeom>
          <a:noFill/>
          <a:ln>
            <a:noFill/>
          </a:ln>
        </p:spPr>
      </p:pic>
      <p:sp>
        <p:nvSpPr>
          <p:cNvPr id="943" name="Google Shape;943;p153"/>
          <p:cNvSpPr txBox="1"/>
          <p:nvPr/>
        </p:nvSpPr>
        <p:spPr>
          <a:xfrm>
            <a:off x="304800" y="3941725"/>
            <a:ext cx="7079400" cy="6648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2400" b="1" u="sng">
                <a:solidFill>
                  <a:schemeClr val="accent5"/>
                </a:solidFill>
                <a:latin typeface="Roboto"/>
                <a:ea typeface="Roboto"/>
                <a:cs typeface="Roboto"/>
                <a:sym typeface="Roboto"/>
                <a:hlinkClick r:id="rId5"/>
              </a:rPr>
              <a:t>play.google.com/about/developer-content-policy/</a:t>
            </a:r>
            <a:endParaRPr b="1"/>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sp>
        <p:nvSpPr>
          <p:cNvPr id="948" name="Google Shape;948;p15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Restricted Content</a:t>
            </a:r>
            <a:endParaRPr/>
          </a:p>
        </p:txBody>
      </p:sp>
      <p:sp>
        <p:nvSpPr>
          <p:cNvPr id="949" name="Google Shape;949;p154"/>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63</a:t>
            </a:fld>
            <a:endParaRPr/>
          </a:p>
        </p:txBody>
      </p:sp>
      <p:sp>
        <p:nvSpPr>
          <p:cNvPr id="950" name="Google Shape;950;p154"/>
          <p:cNvSpPr txBox="1">
            <a:spLocks noGrp="1"/>
          </p:cNvSpPr>
          <p:nvPr>
            <p:ph type="body" idx="1"/>
          </p:nvPr>
        </p:nvSpPr>
        <p:spPr>
          <a:xfrm>
            <a:off x="311700" y="1076275"/>
            <a:ext cx="8520600" cy="3416400"/>
          </a:xfrm>
          <a:prstGeom prst="rect">
            <a:avLst/>
          </a:prstGeom>
        </p:spPr>
        <p:txBody>
          <a:bodyPr spcFirstLastPara="1" wrap="square" lIns="91425" tIns="91425" rIns="91425" bIns="91425" anchor="t" anchorCtr="0">
            <a:noAutofit/>
          </a:bodyPr>
          <a:lstStyle/>
          <a:p>
            <a:pPr marL="457200" lvl="0" indent="-342900" algn="l" rtl="0">
              <a:spcBef>
                <a:spcPts val="400"/>
              </a:spcBef>
              <a:spcAft>
                <a:spcPts val="0"/>
              </a:spcAft>
              <a:buSzPts val="1800"/>
              <a:buChar char="●"/>
            </a:pPr>
            <a:r>
              <a:rPr lang="en" sz="1800"/>
              <a:t>Sexually Explicit Content</a:t>
            </a:r>
            <a:endParaRPr sz="1800"/>
          </a:p>
          <a:p>
            <a:pPr marL="457200" lvl="0" indent="-342900" algn="l" rtl="0">
              <a:spcBef>
                <a:spcPts val="400"/>
              </a:spcBef>
              <a:spcAft>
                <a:spcPts val="0"/>
              </a:spcAft>
              <a:buSzPts val="1800"/>
              <a:buChar char="●"/>
            </a:pPr>
            <a:r>
              <a:rPr lang="en" sz="1800"/>
              <a:t>Child Endangerment</a:t>
            </a:r>
            <a:endParaRPr sz="1800"/>
          </a:p>
          <a:p>
            <a:pPr marL="457200" lvl="0" indent="-342900" algn="l" rtl="0">
              <a:spcBef>
                <a:spcPts val="400"/>
              </a:spcBef>
              <a:spcAft>
                <a:spcPts val="0"/>
              </a:spcAft>
              <a:buSzPts val="1800"/>
              <a:buChar char="●"/>
            </a:pPr>
            <a:r>
              <a:rPr lang="en" sz="1800"/>
              <a:t>Violence</a:t>
            </a:r>
            <a:endParaRPr sz="1800"/>
          </a:p>
          <a:p>
            <a:pPr marL="457200" lvl="0" indent="-342900" algn="l" rtl="0">
              <a:spcBef>
                <a:spcPts val="400"/>
              </a:spcBef>
              <a:spcAft>
                <a:spcPts val="0"/>
              </a:spcAft>
              <a:buSzPts val="1800"/>
              <a:buChar char="●"/>
            </a:pPr>
            <a:r>
              <a:rPr lang="en" sz="1800"/>
              <a:t>Bullying &amp; Harassment</a:t>
            </a:r>
            <a:endParaRPr sz="1800"/>
          </a:p>
          <a:p>
            <a:pPr marL="457200" lvl="0" indent="-342900" algn="l" rtl="0">
              <a:spcBef>
                <a:spcPts val="400"/>
              </a:spcBef>
              <a:spcAft>
                <a:spcPts val="0"/>
              </a:spcAft>
              <a:buSzPts val="1800"/>
              <a:buChar char="●"/>
            </a:pPr>
            <a:r>
              <a:rPr lang="en" sz="1800"/>
              <a:t>Hate Speech</a:t>
            </a:r>
            <a:endParaRPr sz="1800"/>
          </a:p>
          <a:p>
            <a:pPr marL="457200" lvl="0" indent="-342900" algn="l" rtl="0">
              <a:spcBef>
                <a:spcPts val="400"/>
              </a:spcBef>
              <a:spcAft>
                <a:spcPts val="0"/>
              </a:spcAft>
              <a:buSzPts val="1800"/>
              <a:buChar char="●"/>
            </a:pPr>
            <a:r>
              <a:rPr lang="en" sz="1800"/>
              <a:t>Sensitive Events</a:t>
            </a:r>
            <a:endParaRPr sz="1800"/>
          </a:p>
          <a:p>
            <a:pPr marL="457200" lvl="0" indent="-342900" algn="l" rtl="0">
              <a:spcBef>
                <a:spcPts val="400"/>
              </a:spcBef>
              <a:spcAft>
                <a:spcPts val="0"/>
              </a:spcAft>
              <a:buSzPts val="1800"/>
              <a:buChar char="●"/>
            </a:pPr>
            <a:r>
              <a:rPr lang="en" sz="1800"/>
              <a:t>Gambling</a:t>
            </a:r>
            <a:endParaRPr sz="1800"/>
          </a:p>
          <a:p>
            <a:pPr marL="457200" lvl="0" indent="-342900" algn="l" rtl="0">
              <a:spcBef>
                <a:spcPts val="400"/>
              </a:spcBef>
              <a:spcAft>
                <a:spcPts val="0"/>
              </a:spcAft>
              <a:buSzPts val="1800"/>
              <a:buChar char="●"/>
            </a:pPr>
            <a:r>
              <a:rPr lang="en" sz="1800"/>
              <a:t>Illegal Activities</a:t>
            </a:r>
            <a:endParaRPr sz="1800"/>
          </a:p>
          <a:p>
            <a:pPr marL="0" lvl="0" indent="0" algn="l" rtl="0">
              <a:spcBef>
                <a:spcPts val="1000"/>
              </a:spcBef>
              <a:spcAft>
                <a:spcPts val="0"/>
              </a:spcAft>
              <a:buNone/>
            </a:pPr>
            <a:r>
              <a:rPr lang="en" sz="1800" u="sng">
                <a:solidFill>
                  <a:schemeClr val="hlink"/>
                </a:solidFill>
                <a:hlinkClick r:id="rId3"/>
              </a:rPr>
              <a:t>play.google.com/about/restricted-content</a:t>
            </a:r>
            <a:endParaRPr sz="1800"/>
          </a:p>
        </p:txBody>
      </p:sp>
      <p:pic>
        <p:nvPicPr>
          <p:cNvPr id="951" name="Google Shape;951;p154"/>
          <p:cNvPicPr preferRelativeResize="0"/>
          <p:nvPr/>
        </p:nvPicPr>
        <p:blipFill>
          <a:blip r:embed="rId4">
            <a:alphaModFix/>
          </a:blip>
          <a:stretch>
            <a:fillRect/>
          </a:stretch>
        </p:blipFill>
        <p:spPr>
          <a:xfrm>
            <a:off x="5872125" y="1193795"/>
            <a:ext cx="2600325" cy="3181350"/>
          </a:xfrm>
          <a:prstGeom prst="rect">
            <a:avLst/>
          </a:prstGeom>
          <a:noFill/>
          <a:ln w="9525" cap="flat" cmpd="sng">
            <a:solidFill>
              <a:srgbClr val="039BE5"/>
            </a:solidFill>
            <a:prstDash val="solid"/>
            <a:round/>
            <a:headEnd type="none" w="sm" len="sm"/>
            <a:tailEnd type="none" w="sm" len="sm"/>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955"/>
        <p:cNvGrpSpPr/>
        <p:nvPr/>
      </p:nvGrpSpPr>
      <p:grpSpPr>
        <a:xfrm>
          <a:off x="0" y="0"/>
          <a:ext cx="0" cy="0"/>
          <a:chOff x="0" y="0"/>
          <a:chExt cx="0" cy="0"/>
        </a:xfrm>
      </p:grpSpPr>
      <p:sp>
        <p:nvSpPr>
          <p:cNvPr id="956" name="Google Shape;956;p155"/>
          <p:cNvSpPr txBox="1">
            <a:spLocks noGrp="1"/>
          </p:cNvSpPr>
          <p:nvPr>
            <p:ph type="title"/>
          </p:nvPr>
        </p:nvSpPr>
        <p:spPr>
          <a:xfrm>
            <a:off x="265500" y="1918975"/>
            <a:ext cx="4045200" cy="14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Publish to the world!</a:t>
            </a:r>
            <a:endParaRPr/>
          </a:p>
        </p:txBody>
      </p:sp>
      <p:sp>
        <p:nvSpPr>
          <p:cNvPr id="957" name="Google Shape;957;p155"/>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64</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961"/>
        <p:cNvGrpSpPr/>
        <p:nvPr/>
      </p:nvGrpSpPr>
      <p:grpSpPr>
        <a:xfrm>
          <a:off x="0" y="0"/>
          <a:ext cx="0" cy="0"/>
          <a:chOff x="0" y="0"/>
          <a:chExt cx="0" cy="0"/>
        </a:xfrm>
      </p:grpSpPr>
      <p:sp>
        <p:nvSpPr>
          <p:cNvPr id="962" name="Google Shape;962;p15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Upload your APK to Production</a:t>
            </a:r>
            <a:endParaRPr/>
          </a:p>
        </p:txBody>
      </p:sp>
      <p:sp>
        <p:nvSpPr>
          <p:cNvPr id="963" name="Google Shape;963;p156"/>
          <p:cNvSpPr txBox="1">
            <a:spLocks noGrp="1"/>
          </p:cNvSpPr>
          <p:nvPr>
            <p:ph type="body" idx="1"/>
          </p:nvPr>
        </p:nvSpPr>
        <p:spPr>
          <a:xfrm>
            <a:off x="311700" y="1076275"/>
            <a:ext cx="8520600" cy="34164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a:t> </a:t>
            </a:r>
            <a:endParaRPr/>
          </a:p>
        </p:txBody>
      </p:sp>
      <p:sp>
        <p:nvSpPr>
          <p:cNvPr id="964" name="Google Shape;964;p156"/>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65</a:t>
            </a:fld>
            <a:endParaRPr/>
          </a:p>
        </p:txBody>
      </p:sp>
      <p:pic>
        <p:nvPicPr>
          <p:cNvPr id="965" name="Google Shape;965;p156"/>
          <p:cNvPicPr preferRelativeResize="0"/>
          <p:nvPr/>
        </p:nvPicPr>
        <p:blipFill>
          <a:blip r:embed="rId3">
            <a:alphaModFix/>
          </a:blip>
          <a:stretch>
            <a:fillRect/>
          </a:stretch>
        </p:blipFill>
        <p:spPr>
          <a:xfrm>
            <a:off x="424613" y="1067812"/>
            <a:ext cx="8294775" cy="3585725"/>
          </a:xfrm>
          <a:prstGeom prst="rect">
            <a:avLst/>
          </a:prstGeom>
          <a:noFill/>
          <a:ln w="9525" cap="flat" cmpd="sng">
            <a:solidFill>
              <a:srgbClr val="B7B7B7"/>
            </a:solidFill>
            <a:prstDash val="solid"/>
            <a:round/>
            <a:headEnd type="none" w="sm" len="sm"/>
            <a:tailEnd type="none" w="sm" len="sm"/>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969"/>
        <p:cNvGrpSpPr/>
        <p:nvPr/>
      </p:nvGrpSpPr>
      <p:grpSpPr>
        <a:xfrm>
          <a:off x="0" y="0"/>
          <a:ext cx="0" cy="0"/>
          <a:chOff x="0" y="0"/>
          <a:chExt cx="0" cy="0"/>
        </a:xfrm>
      </p:grpSpPr>
      <p:sp>
        <p:nvSpPr>
          <p:cNvPr id="970" name="Google Shape;970;p15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Check what's missing</a:t>
            </a:r>
            <a:endParaRPr/>
          </a:p>
        </p:txBody>
      </p:sp>
      <p:sp>
        <p:nvSpPr>
          <p:cNvPr id="971" name="Google Shape;971;p157"/>
          <p:cNvSpPr txBox="1">
            <a:spLocks noGrp="1"/>
          </p:cNvSpPr>
          <p:nvPr>
            <p:ph type="body" idx="1"/>
          </p:nvPr>
        </p:nvSpPr>
        <p:spPr>
          <a:xfrm>
            <a:off x="311700" y="1076275"/>
            <a:ext cx="5398200" cy="35100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a:t>add a high-res icon</a:t>
            </a:r>
            <a:endParaRPr/>
          </a:p>
          <a:p>
            <a:pPr marL="457200" lvl="0" indent="-381000" algn="l" rtl="0">
              <a:spcBef>
                <a:spcPts val="200"/>
              </a:spcBef>
              <a:spcAft>
                <a:spcPts val="0"/>
              </a:spcAft>
              <a:buSzPts val="2400"/>
              <a:buChar char="●"/>
            </a:pPr>
            <a:r>
              <a:rPr lang="en"/>
              <a:t>add a feature graphic </a:t>
            </a:r>
            <a:endParaRPr/>
          </a:p>
          <a:p>
            <a:pPr marL="457200" lvl="0" indent="-381000" algn="l" rtl="0">
              <a:spcBef>
                <a:spcPts val="200"/>
              </a:spcBef>
              <a:spcAft>
                <a:spcPts val="0"/>
              </a:spcAft>
              <a:buSzPts val="2400"/>
              <a:buChar char="●"/>
            </a:pPr>
            <a:r>
              <a:rPr lang="en"/>
              <a:t>add 2 non-Android TV screenshots </a:t>
            </a:r>
            <a:endParaRPr/>
          </a:p>
          <a:p>
            <a:pPr marL="457200" lvl="0" indent="-381000" algn="l" rtl="0">
              <a:spcBef>
                <a:spcPts val="200"/>
              </a:spcBef>
              <a:spcAft>
                <a:spcPts val="0"/>
              </a:spcAft>
              <a:buSzPts val="2400"/>
              <a:buChar char="●"/>
            </a:pPr>
            <a:r>
              <a:rPr lang="en"/>
              <a:t>select a category</a:t>
            </a:r>
            <a:endParaRPr/>
          </a:p>
          <a:p>
            <a:pPr marL="457200" lvl="0" indent="-368300" algn="l" rtl="0">
              <a:spcBef>
                <a:spcPts val="200"/>
              </a:spcBef>
              <a:spcAft>
                <a:spcPts val="0"/>
              </a:spcAft>
              <a:buClr>
                <a:srgbClr val="434343"/>
              </a:buClr>
              <a:buSzPts val="2200"/>
              <a:buChar char="●"/>
            </a:pPr>
            <a:r>
              <a:rPr lang="en" sz="2200">
                <a:solidFill>
                  <a:srgbClr val="434343"/>
                </a:solidFill>
              </a:rPr>
              <a:t>select a content rating</a:t>
            </a:r>
            <a:endParaRPr sz="2200">
              <a:solidFill>
                <a:srgbClr val="434343"/>
              </a:solidFill>
            </a:endParaRPr>
          </a:p>
          <a:p>
            <a:pPr marL="457200" lvl="0" indent="-355600" algn="l" rtl="0">
              <a:spcBef>
                <a:spcPts val="200"/>
              </a:spcBef>
              <a:spcAft>
                <a:spcPts val="0"/>
              </a:spcAft>
              <a:buClr>
                <a:srgbClr val="666666"/>
              </a:buClr>
              <a:buSzPts val="2000"/>
              <a:buChar char="●"/>
            </a:pPr>
            <a:r>
              <a:rPr lang="en" sz="2000">
                <a:solidFill>
                  <a:srgbClr val="666666"/>
                </a:solidFill>
              </a:rPr>
              <a:t>target at least one country</a:t>
            </a:r>
            <a:endParaRPr sz="2000">
              <a:solidFill>
                <a:srgbClr val="666666"/>
              </a:solidFill>
            </a:endParaRPr>
          </a:p>
          <a:p>
            <a:pPr marL="457200" lvl="0" indent="-342900" algn="l" rtl="0">
              <a:spcBef>
                <a:spcPts val="200"/>
              </a:spcBef>
              <a:spcAft>
                <a:spcPts val="0"/>
              </a:spcAft>
              <a:buClr>
                <a:srgbClr val="999999"/>
              </a:buClr>
              <a:buSzPts val="1800"/>
              <a:buChar char="●"/>
            </a:pPr>
            <a:r>
              <a:rPr lang="en" sz="1800">
                <a:solidFill>
                  <a:srgbClr val="999999"/>
                </a:solidFill>
              </a:rPr>
              <a:t>enter a privacy policy URL</a:t>
            </a:r>
            <a:endParaRPr sz="1800">
              <a:solidFill>
                <a:srgbClr val="999999"/>
              </a:solidFill>
            </a:endParaRPr>
          </a:p>
          <a:p>
            <a:pPr marL="457200" lvl="0" indent="-330200" algn="l" rtl="0">
              <a:spcBef>
                <a:spcPts val="200"/>
              </a:spcBef>
              <a:spcAft>
                <a:spcPts val="0"/>
              </a:spcAft>
              <a:buClr>
                <a:srgbClr val="B7B7B7"/>
              </a:buClr>
              <a:buSzPts val="1600"/>
              <a:buChar char="●"/>
            </a:pPr>
            <a:r>
              <a:rPr lang="en" sz="1600">
                <a:solidFill>
                  <a:srgbClr val="B7B7B7"/>
                </a:solidFill>
              </a:rPr>
              <a:t>make your app free or set a price for it</a:t>
            </a:r>
            <a:endParaRPr sz="1600">
              <a:solidFill>
                <a:srgbClr val="B7B7B7"/>
              </a:solidFill>
            </a:endParaRPr>
          </a:p>
          <a:p>
            <a:pPr marL="457200" lvl="0" indent="-317500" algn="l" rtl="0">
              <a:spcBef>
                <a:spcPts val="200"/>
              </a:spcBef>
              <a:spcAft>
                <a:spcPts val="0"/>
              </a:spcAft>
              <a:buClr>
                <a:srgbClr val="CCCCCC"/>
              </a:buClr>
              <a:buSzPts val="1400"/>
              <a:buChar char="●"/>
            </a:pPr>
            <a:r>
              <a:rPr lang="en" sz="1400">
                <a:solidFill>
                  <a:srgbClr val="CCCCCC"/>
                </a:solidFill>
              </a:rPr>
              <a:t>declare if your app contains ads</a:t>
            </a:r>
            <a:endParaRPr sz="1400">
              <a:solidFill>
                <a:srgbClr val="CCCCCC"/>
              </a:solidFill>
            </a:endParaRPr>
          </a:p>
          <a:p>
            <a:pPr marL="457200" lvl="0" indent="-304800" algn="l" rtl="0">
              <a:spcBef>
                <a:spcPts val="200"/>
              </a:spcBef>
              <a:spcAft>
                <a:spcPts val="0"/>
              </a:spcAft>
              <a:buClr>
                <a:srgbClr val="D9D9D9"/>
              </a:buClr>
              <a:buSzPts val="1200"/>
              <a:buChar char="●"/>
            </a:pPr>
            <a:r>
              <a:rPr lang="en" sz="1200">
                <a:solidFill>
                  <a:srgbClr val="D9D9D9"/>
                </a:solidFill>
              </a:rPr>
              <a:t>add a required content rating</a:t>
            </a:r>
            <a:endParaRPr sz="1800"/>
          </a:p>
        </p:txBody>
      </p:sp>
      <p:sp>
        <p:nvSpPr>
          <p:cNvPr id="972" name="Google Shape;972;p157"/>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66</a:t>
            </a:fld>
            <a:endParaRPr/>
          </a:p>
        </p:txBody>
      </p:sp>
      <p:sp>
        <p:nvSpPr>
          <p:cNvPr id="973" name="Google Shape;973;p157"/>
          <p:cNvSpPr/>
          <p:nvPr/>
        </p:nvSpPr>
        <p:spPr>
          <a:xfrm>
            <a:off x="5704050" y="2384875"/>
            <a:ext cx="2539800" cy="1030200"/>
          </a:xfrm>
          <a:prstGeom prst="flowChartAlternateProcess">
            <a:avLst/>
          </a:prstGeom>
          <a:noFill/>
          <a:ln>
            <a:noFill/>
          </a:ln>
        </p:spPr>
        <p:txBody>
          <a:bodyPr spcFirstLastPara="1" wrap="square" lIns="91425" tIns="91425" rIns="91425" bIns="91425" anchor="t" anchorCtr="0">
            <a:noAutofit/>
          </a:bodyPr>
          <a:lstStyle/>
          <a:p>
            <a:pPr marL="0" lvl="0" indent="0" algn="ctr" rtl="0">
              <a:spcBef>
                <a:spcPts val="2000"/>
              </a:spcBef>
              <a:spcAft>
                <a:spcPts val="0"/>
              </a:spcAft>
              <a:buNone/>
            </a:pPr>
            <a:r>
              <a:rPr lang="en" sz="1800">
                <a:latin typeface="Roboto"/>
                <a:ea typeface="Roboto"/>
                <a:cs typeface="Roboto"/>
                <a:sym typeface="Roboto"/>
              </a:rPr>
              <a:t>Google Play tells you what is missing</a:t>
            </a:r>
            <a:endParaRPr sz="1800">
              <a:latin typeface="Roboto"/>
              <a:ea typeface="Roboto"/>
              <a:cs typeface="Roboto"/>
              <a:sym typeface="Roboto"/>
            </a:endParaRPr>
          </a:p>
        </p:txBody>
      </p:sp>
      <p:pic>
        <p:nvPicPr>
          <p:cNvPr id="974" name="Google Shape;974;p157"/>
          <p:cNvPicPr preferRelativeResize="0"/>
          <p:nvPr/>
        </p:nvPicPr>
        <p:blipFill>
          <a:blip r:embed="rId3">
            <a:alphaModFix/>
          </a:blip>
          <a:stretch>
            <a:fillRect/>
          </a:stretch>
        </p:blipFill>
        <p:spPr>
          <a:xfrm>
            <a:off x="4932449" y="3415075"/>
            <a:ext cx="4088700" cy="1086875"/>
          </a:xfrm>
          <a:prstGeom prst="rect">
            <a:avLst/>
          </a:prstGeom>
          <a:noFill/>
          <a:ln w="9525" cap="flat" cmpd="sng">
            <a:solidFill>
              <a:srgbClr val="757575"/>
            </a:solidFill>
            <a:prstDash val="solid"/>
            <a:round/>
            <a:headEnd type="none" w="sm" len="sm"/>
            <a:tailEnd type="none" w="sm" len="sm"/>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15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Google checks your app</a:t>
            </a:r>
            <a:endParaRPr/>
          </a:p>
        </p:txBody>
      </p:sp>
      <p:sp>
        <p:nvSpPr>
          <p:cNvPr id="980" name="Google Shape;980;p158"/>
          <p:cNvSpPr txBox="1">
            <a:spLocks noGrp="1"/>
          </p:cNvSpPr>
          <p:nvPr>
            <p:ph type="body" idx="1"/>
          </p:nvPr>
        </p:nvSpPr>
        <p:spPr>
          <a:xfrm>
            <a:off x="311700" y="1685875"/>
            <a:ext cx="8520600" cy="2086500"/>
          </a:xfrm>
          <a:prstGeom prst="rect">
            <a:avLst/>
          </a:prstGeom>
        </p:spPr>
        <p:txBody>
          <a:bodyPr spcFirstLastPara="1" wrap="square" lIns="91425" tIns="91425" rIns="91425" bIns="91425" anchor="t" anchorCtr="0">
            <a:noAutofit/>
          </a:bodyPr>
          <a:lstStyle/>
          <a:p>
            <a:pPr marL="457200" lvl="0" indent="-381000" algn="l" rtl="0">
              <a:spcBef>
                <a:spcPts val="1000"/>
              </a:spcBef>
              <a:spcAft>
                <a:spcPts val="0"/>
              </a:spcAft>
              <a:buSzPts val="2400"/>
              <a:buChar char="●"/>
            </a:pPr>
            <a:r>
              <a:rPr lang="en"/>
              <a:t>Automatic and manual checking</a:t>
            </a:r>
            <a:endParaRPr/>
          </a:p>
          <a:p>
            <a:pPr marL="457200" lvl="0" indent="-381000" algn="l" rtl="0">
              <a:spcBef>
                <a:spcPts val="1000"/>
              </a:spcBef>
              <a:spcAft>
                <a:spcPts val="0"/>
              </a:spcAft>
              <a:buSzPts val="2400"/>
              <a:buChar char="●"/>
            </a:pPr>
            <a:r>
              <a:rPr lang="en"/>
              <a:t>Your app can be rejected for violating any requirement</a:t>
            </a:r>
            <a:endParaRPr/>
          </a:p>
          <a:p>
            <a:pPr marL="457200" lvl="0" indent="-381000" algn="l" rtl="0">
              <a:spcBef>
                <a:spcPts val="1000"/>
              </a:spcBef>
              <a:spcAft>
                <a:spcPts val="0"/>
              </a:spcAft>
              <a:buSzPts val="2400"/>
              <a:buChar char="●"/>
            </a:pPr>
            <a:r>
              <a:rPr lang="en"/>
              <a:t>If you get rejected, fix the problem and try again</a:t>
            </a:r>
            <a:endParaRPr b="1" i="1"/>
          </a:p>
        </p:txBody>
      </p:sp>
      <p:sp>
        <p:nvSpPr>
          <p:cNvPr id="981" name="Google Shape;981;p158"/>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67</a:t>
            </a:fld>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985"/>
        <p:cNvGrpSpPr/>
        <p:nvPr/>
      </p:nvGrpSpPr>
      <p:grpSpPr>
        <a:xfrm>
          <a:off x="0" y="0"/>
          <a:ext cx="0" cy="0"/>
          <a:chOff x="0" y="0"/>
          <a:chExt cx="0" cy="0"/>
        </a:xfrm>
      </p:grpSpPr>
      <p:sp>
        <p:nvSpPr>
          <p:cNvPr id="986" name="Google Shape;986;p15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Learn more</a:t>
            </a:r>
            <a:endParaRPr/>
          </a:p>
        </p:txBody>
      </p:sp>
      <p:sp>
        <p:nvSpPr>
          <p:cNvPr id="987" name="Google Shape;987;p15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59"/>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68</a:t>
            </a:fld>
            <a:endParaRPr/>
          </a:p>
        </p:txBody>
      </p:sp>
      <p:sp>
        <p:nvSpPr>
          <p:cNvPr id="989" name="Google Shape;989;p15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993"/>
        <p:cNvGrpSpPr/>
        <p:nvPr/>
      </p:nvGrpSpPr>
      <p:grpSpPr>
        <a:xfrm>
          <a:off x="0" y="0"/>
          <a:ext cx="0" cy="0"/>
          <a:chOff x="0" y="0"/>
          <a:chExt cx="0" cy="0"/>
        </a:xfrm>
      </p:grpSpPr>
      <p:sp>
        <p:nvSpPr>
          <p:cNvPr id="994" name="Google Shape;994;p16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Learn more about prepping your app</a:t>
            </a:r>
            <a:endParaRPr/>
          </a:p>
        </p:txBody>
      </p:sp>
      <p:sp>
        <p:nvSpPr>
          <p:cNvPr id="995" name="Google Shape;995;p160"/>
          <p:cNvSpPr txBox="1">
            <a:spLocks noGrp="1"/>
          </p:cNvSpPr>
          <p:nvPr>
            <p:ph type="body" idx="1"/>
          </p:nvPr>
        </p:nvSpPr>
        <p:spPr>
          <a:xfrm>
            <a:off x="311700" y="1000638"/>
            <a:ext cx="8520600" cy="3492000"/>
          </a:xfrm>
          <a:prstGeom prst="rect">
            <a:avLst/>
          </a:prstGeom>
        </p:spPr>
        <p:txBody>
          <a:bodyPr spcFirstLastPara="1" wrap="square" lIns="91425" tIns="91425" rIns="91425" bIns="91425" anchor="t" anchorCtr="0">
            <a:noAutofit/>
          </a:bodyPr>
          <a:lstStyle/>
          <a:p>
            <a:pPr marL="457200" lvl="0" indent="-381000" algn="l" rtl="0">
              <a:lnSpc>
                <a:spcPct val="100000"/>
              </a:lnSpc>
              <a:spcBef>
                <a:spcPts val="0"/>
              </a:spcBef>
              <a:spcAft>
                <a:spcPts val="0"/>
              </a:spcAft>
              <a:buSzPts val="2400"/>
              <a:buChar char="●"/>
            </a:pPr>
            <a:r>
              <a:rPr lang="en"/>
              <a:t>Review the </a:t>
            </a:r>
            <a:r>
              <a:rPr lang="en" u="sng">
                <a:solidFill>
                  <a:schemeClr val="accent5"/>
                </a:solidFill>
                <a:hlinkClick r:id="rId3"/>
              </a:rPr>
              <a:t>launch checklist</a:t>
            </a:r>
            <a:endParaRPr/>
          </a:p>
          <a:p>
            <a:pPr marL="457200" lvl="0" indent="-381000" algn="l" rtl="0">
              <a:lnSpc>
                <a:spcPct val="100000"/>
              </a:lnSpc>
              <a:spcBef>
                <a:spcPts val="500"/>
              </a:spcBef>
              <a:spcAft>
                <a:spcPts val="0"/>
              </a:spcAft>
              <a:buSzPts val="2400"/>
              <a:buChar char="●"/>
            </a:pPr>
            <a:r>
              <a:rPr lang="en"/>
              <a:t>Core app quality checklist</a:t>
            </a:r>
            <a:br>
              <a:rPr lang="en"/>
            </a:br>
            <a:r>
              <a:rPr lang="en" sz="1800" u="sng">
                <a:solidFill>
                  <a:schemeClr val="accent5"/>
                </a:solidFill>
                <a:hlinkClick r:id="rId4"/>
              </a:rPr>
              <a:t>developer.android.com/distribute/essentials/quality/core.html</a:t>
            </a:r>
            <a:endParaRPr sz="1800"/>
          </a:p>
          <a:p>
            <a:pPr marL="457200" lvl="0" indent="-381000" algn="l" rtl="0">
              <a:lnSpc>
                <a:spcPct val="100000"/>
              </a:lnSpc>
              <a:spcBef>
                <a:spcPts val="1000"/>
              </a:spcBef>
              <a:spcAft>
                <a:spcPts val="0"/>
              </a:spcAft>
              <a:buSzPts val="2400"/>
              <a:buChar char="●"/>
            </a:pPr>
            <a:r>
              <a:rPr lang="en"/>
              <a:t>Handling user data</a:t>
            </a:r>
            <a:br>
              <a:rPr lang="en"/>
            </a:br>
            <a:r>
              <a:rPr lang="en" sz="1800" u="sng">
                <a:solidFill>
                  <a:schemeClr val="accent5"/>
                </a:solidFill>
                <a:hlinkClick r:id="rId5"/>
              </a:rPr>
              <a:t>play.google.com/about/privacy-security/user-data/</a:t>
            </a:r>
            <a:endParaRPr sz="1800"/>
          </a:p>
          <a:p>
            <a:pPr marL="457200" lvl="0" indent="-381000" algn="l" rtl="0">
              <a:spcBef>
                <a:spcPts val="1000"/>
              </a:spcBef>
              <a:spcAft>
                <a:spcPts val="0"/>
              </a:spcAft>
              <a:buSzPts val="2400"/>
              <a:buChar char="●"/>
            </a:pPr>
            <a:r>
              <a:rPr lang="en"/>
              <a:t>Design for tablets and handsets</a:t>
            </a:r>
            <a:br>
              <a:rPr lang="en"/>
            </a:br>
            <a:r>
              <a:rPr lang="en" sz="1800" u="sng">
                <a:solidFill>
                  <a:schemeClr val="accent5"/>
                </a:solidFill>
                <a:hlinkClick r:id="rId6"/>
              </a:rPr>
              <a:t>developer.android.com/guide/practices/tablets-and-handsets.html</a:t>
            </a:r>
            <a:endParaRPr/>
          </a:p>
          <a:p>
            <a:pPr marL="457200" lvl="0" indent="-381000" algn="l" rtl="0">
              <a:lnSpc>
                <a:spcPct val="100000"/>
              </a:lnSpc>
              <a:spcBef>
                <a:spcPts val="1000"/>
              </a:spcBef>
              <a:spcAft>
                <a:spcPts val="0"/>
              </a:spcAft>
              <a:buSzPts val="2400"/>
              <a:buChar char="●"/>
            </a:pPr>
            <a:r>
              <a:rPr lang="en"/>
              <a:t>Min, max, and target API levels</a:t>
            </a:r>
            <a:br>
              <a:rPr lang="en"/>
            </a:br>
            <a:r>
              <a:rPr lang="en" sz="1800" u="sng">
                <a:solidFill>
                  <a:schemeClr val="accent5"/>
                </a:solidFill>
                <a:hlinkClick r:id="rId7"/>
              </a:rPr>
              <a:t>developer.android.com/guide/topics/manifest/uses-sdk-element.html</a:t>
            </a:r>
            <a:endParaRPr sz="1800"/>
          </a:p>
        </p:txBody>
      </p:sp>
      <p:sp>
        <p:nvSpPr>
          <p:cNvPr id="996" name="Google Shape;996;p160"/>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69</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9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Share with friends and family </a:t>
            </a:r>
            <a:endParaRPr/>
          </a:p>
        </p:txBody>
      </p:sp>
      <p:sp>
        <p:nvSpPr>
          <p:cNvPr id="520" name="Google Shape;520;p98"/>
          <p:cNvSpPr txBox="1">
            <a:spLocks noGrp="1"/>
          </p:cNvSpPr>
          <p:nvPr>
            <p:ph type="body" idx="1"/>
          </p:nvPr>
        </p:nvSpPr>
        <p:spPr>
          <a:xfrm>
            <a:off x="311700" y="1914475"/>
            <a:ext cx="3543900" cy="18585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a:t>Use alpha and beta tests to share your app with friends and family</a:t>
            </a:r>
            <a:endParaRPr/>
          </a:p>
        </p:txBody>
      </p:sp>
      <p:sp>
        <p:nvSpPr>
          <p:cNvPr id="521" name="Google Shape;521;p98"/>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pic>
        <p:nvPicPr>
          <p:cNvPr id="522" name="Google Shape;522;p98"/>
          <p:cNvPicPr preferRelativeResize="0"/>
          <p:nvPr/>
        </p:nvPicPr>
        <p:blipFill>
          <a:blip r:embed="rId3">
            <a:alphaModFix/>
          </a:blip>
          <a:stretch>
            <a:fillRect/>
          </a:stretch>
        </p:blipFill>
        <p:spPr>
          <a:xfrm>
            <a:off x="4367275" y="1257701"/>
            <a:ext cx="4581675" cy="3053550"/>
          </a:xfrm>
          <a:prstGeom prst="rect">
            <a:avLst/>
          </a:prstGeom>
          <a:noFill/>
          <a:ln w="9525" cap="flat" cmpd="sng">
            <a:solidFill>
              <a:schemeClr val="accent5"/>
            </a:solidFill>
            <a:prstDash val="solid"/>
            <a:round/>
            <a:headEnd type="none" w="sm" len="sm"/>
            <a:tailEnd type="none" w="sm" len="sm"/>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000"/>
        <p:cNvGrpSpPr/>
        <p:nvPr/>
      </p:nvGrpSpPr>
      <p:grpSpPr>
        <a:xfrm>
          <a:off x="0" y="0"/>
          <a:ext cx="0" cy="0"/>
          <a:chOff x="0" y="0"/>
          <a:chExt cx="0" cy="0"/>
        </a:xfrm>
      </p:grpSpPr>
      <p:sp>
        <p:nvSpPr>
          <p:cNvPr id="1001" name="Google Shape;1001;p16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Learn more about prepping your app</a:t>
            </a:r>
            <a:endParaRPr/>
          </a:p>
        </p:txBody>
      </p:sp>
      <p:sp>
        <p:nvSpPr>
          <p:cNvPr id="1002" name="Google Shape;1002;p161"/>
          <p:cNvSpPr txBox="1">
            <a:spLocks noGrp="1"/>
          </p:cNvSpPr>
          <p:nvPr>
            <p:ph type="body" idx="1"/>
          </p:nvPr>
        </p:nvSpPr>
        <p:spPr>
          <a:xfrm>
            <a:off x="159300" y="1076275"/>
            <a:ext cx="8832300" cy="3416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a:t>Preparing for release</a:t>
            </a:r>
            <a:br>
              <a:rPr lang="en"/>
            </a:br>
            <a:r>
              <a:rPr lang="en" sz="1800" u="sng">
                <a:solidFill>
                  <a:schemeClr val="hlink"/>
                </a:solidFill>
                <a:hlinkClick r:id="rId3"/>
              </a:rPr>
              <a:t>https://developer.android.com/studio/publish/preparing.html</a:t>
            </a:r>
            <a:endParaRPr sz="1800"/>
          </a:p>
          <a:p>
            <a:pPr marL="457200" lvl="0" indent="-381000" algn="l" rtl="0">
              <a:spcBef>
                <a:spcPts val="1000"/>
              </a:spcBef>
              <a:spcAft>
                <a:spcPts val="0"/>
              </a:spcAft>
              <a:buSzPts val="2400"/>
              <a:buChar char="●"/>
            </a:pPr>
            <a:r>
              <a:rPr lang="en"/>
              <a:t>Google Play filters</a:t>
            </a:r>
            <a:br>
              <a:rPr lang="en"/>
            </a:br>
            <a:r>
              <a:rPr lang="en" sz="1800" u="sng">
                <a:solidFill>
                  <a:schemeClr val="accent5"/>
                </a:solidFill>
                <a:hlinkClick r:id="rId4"/>
              </a:rPr>
              <a:t>developer.android.com/google/play/filters.html</a:t>
            </a:r>
            <a:endParaRPr/>
          </a:p>
          <a:p>
            <a:pPr marL="457200" lvl="0" indent="-381000" algn="l" rtl="0">
              <a:spcBef>
                <a:spcPts val="1000"/>
              </a:spcBef>
              <a:spcAft>
                <a:spcPts val="0"/>
              </a:spcAft>
              <a:buSzPts val="2400"/>
              <a:buChar char="●"/>
            </a:pPr>
            <a:r>
              <a:rPr lang="en"/>
              <a:t>Reduce app size</a:t>
            </a:r>
            <a:br>
              <a:rPr lang="en"/>
            </a:br>
            <a:r>
              <a:rPr lang="en" sz="1800" u="sng">
                <a:solidFill>
                  <a:schemeClr val="accent5"/>
                </a:solidFill>
                <a:hlinkClick r:id="rId5"/>
              </a:rPr>
              <a:t>developer.android.com/topic/performance/reduce-apk-size.html</a:t>
            </a:r>
            <a:endParaRPr/>
          </a:p>
          <a:p>
            <a:pPr marL="457200" lvl="0" indent="-381000" algn="l" rtl="0">
              <a:spcBef>
                <a:spcPts val="1000"/>
              </a:spcBef>
              <a:spcAft>
                <a:spcPts val="0"/>
              </a:spcAft>
              <a:buSzPts val="2400"/>
              <a:buChar char="●"/>
            </a:pPr>
            <a:r>
              <a:rPr lang="en"/>
              <a:t>Sign your app</a:t>
            </a:r>
            <a:br>
              <a:rPr lang="en"/>
            </a:br>
            <a:r>
              <a:rPr lang="en" sz="1800" u="sng">
                <a:solidFill>
                  <a:schemeClr val="accent5"/>
                </a:solidFill>
                <a:hlinkClick r:id="rId6"/>
              </a:rPr>
              <a:t>developer.android.com/studio/publish/app-signing.html</a:t>
            </a:r>
            <a:endParaRPr sz="1800"/>
          </a:p>
        </p:txBody>
      </p:sp>
      <p:sp>
        <p:nvSpPr>
          <p:cNvPr id="1003" name="Google Shape;1003;p161"/>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70</a:t>
            </a:fld>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007"/>
        <p:cNvGrpSpPr/>
        <p:nvPr/>
      </p:nvGrpSpPr>
      <p:grpSpPr>
        <a:xfrm>
          <a:off x="0" y="0"/>
          <a:ext cx="0" cy="0"/>
          <a:chOff x="0" y="0"/>
          <a:chExt cx="0" cy="0"/>
        </a:xfrm>
      </p:grpSpPr>
      <p:sp>
        <p:nvSpPr>
          <p:cNvPr id="1008" name="Google Shape;1008;p16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Learn more about publishing your app</a:t>
            </a:r>
            <a:endParaRPr/>
          </a:p>
        </p:txBody>
      </p:sp>
      <p:sp>
        <p:nvSpPr>
          <p:cNvPr id="1009" name="Google Shape;1009;p162"/>
          <p:cNvSpPr txBox="1">
            <a:spLocks noGrp="1"/>
          </p:cNvSpPr>
          <p:nvPr>
            <p:ph type="body" idx="1"/>
          </p:nvPr>
        </p:nvSpPr>
        <p:spPr>
          <a:xfrm>
            <a:off x="311700" y="1082750"/>
            <a:ext cx="8520600" cy="3500400"/>
          </a:xfrm>
          <a:prstGeom prst="rect">
            <a:avLst/>
          </a:prstGeom>
        </p:spPr>
        <p:txBody>
          <a:bodyPr spcFirstLastPara="1" wrap="square" lIns="91425" tIns="91425" rIns="91425" bIns="91425" anchor="t" anchorCtr="0">
            <a:noAutofit/>
          </a:bodyPr>
          <a:lstStyle/>
          <a:p>
            <a:pPr marL="0" lvl="0" indent="0" algn="l" rtl="0">
              <a:lnSpc>
                <a:spcPct val="120000"/>
              </a:lnSpc>
              <a:spcBef>
                <a:spcPts val="1000"/>
              </a:spcBef>
              <a:spcAft>
                <a:spcPts val="0"/>
              </a:spcAft>
              <a:buNone/>
            </a:pPr>
            <a:r>
              <a:rPr lang="en"/>
              <a:t>Google Play Developer Console:</a:t>
            </a:r>
            <a:endParaRPr/>
          </a:p>
          <a:p>
            <a:pPr marL="457200" lvl="0" indent="-381000" algn="l" rtl="0">
              <a:lnSpc>
                <a:spcPct val="120000"/>
              </a:lnSpc>
              <a:spcBef>
                <a:spcPts val="1000"/>
              </a:spcBef>
              <a:spcAft>
                <a:spcPts val="0"/>
              </a:spcAft>
              <a:buSzPts val="2400"/>
              <a:buChar char="●"/>
            </a:pPr>
            <a:r>
              <a:rPr lang="en"/>
              <a:t>Go to the console: </a:t>
            </a:r>
            <a:br>
              <a:rPr lang="en"/>
            </a:br>
            <a:r>
              <a:rPr lang="en" sz="1800" u="sng">
                <a:solidFill>
                  <a:schemeClr val="hlink"/>
                </a:solidFill>
                <a:hlinkClick r:id="rId3"/>
              </a:rPr>
              <a:t>play.google.com/apps/publish/</a:t>
            </a:r>
            <a:endParaRPr sz="1800"/>
          </a:p>
          <a:p>
            <a:pPr marL="457200" lvl="0" indent="-381000" algn="l" rtl="0">
              <a:lnSpc>
                <a:spcPct val="120000"/>
              </a:lnSpc>
              <a:spcBef>
                <a:spcPts val="1000"/>
              </a:spcBef>
              <a:spcAft>
                <a:spcPts val="0"/>
              </a:spcAft>
              <a:buSzPts val="2400"/>
              <a:buChar char="●"/>
            </a:pPr>
            <a:r>
              <a:rPr lang="en"/>
              <a:t>Dev guide: </a:t>
            </a:r>
            <a:br>
              <a:rPr lang="en" sz="1800"/>
            </a:br>
            <a:r>
              <a:rPr lang="en" sz="1800" u="sng">
                <a:solidFill>
                  <a:schemeClr val="accent5"/>
                </a:solidFill>
                <a:hlinkClick r:id="rId4"/>
              </a:rPr>
              <a:t>developer.android.com/distribute/googleplay/developer-console.html</a:t>
            </a:r>
            <a:endParaRPr sz="1800"/>
          </a:p>
          <a:p>
            <a:pPr marL="457200" lvl="0" indent="-381000" algn="l" rtl="0">
              <a:lnSpc>
                <a:spcPct val="120000"/>
              </a:lnSpc>
              <a:spcBef>
                <a:spcPts val="1000"/>
              </a:spcBef>
              <a:spcAft>
                <a:spcPts val="0"/>
              </a:spcAft>
              <a:buSzPts val="2400"/>
              <a:buChar char="●"/>
            </a:pPr>
            <a:r>
              <a:rPr lang="en"/>
              <a:t>Help center: </a:t>
            </a:r>
            <a:br>
              <a:rPr lang="en" sz="1800"/>
            </a:br>
            <a:r>
              <a:rPr lang="en" sz="1800" u="sng">
                <a:solidFill>
                  <a:schemeClr val="hlink"/>
                </a:solidFill>
                <a:hlinkClick r:id="rId5"/>
              </a:rPr>
              <a:t>support.google.com/googleplay/android-developer/#topic=3450769</a:t>
            </a:r>
            <a:endParaRPr sz="1800"/>
          </a:p>
        </p:txBody>
      </p:sp>
      <p:sp>
        <p:nvSpPr>
          <p:cNvPr id="1010" name="Google Shape;1010;p162"/>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71</a:t>
            </a:fld>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Google Shape;1015;p16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Learn more about publishing your app</a:t>
            </a:r>
            <a:endParaRPr/>
          </a:p>
        </p:txBody>
      </p:sp>
      <p:sp>
        <p:nvSpPr>
          <p:cNvPr id="1016" name="Google Shape;1016;p163"/>
          <p:cNvSpPr txBox="1">
            <a:spLocks noGrp="1"/>
          </p:cNvSpPr>
          <p:nvPr>
            <p:ph type="body" idx="1"/>
          </p:nvPr>
        </p:nvSpPr>
        <p:spPr>
          <a:xfrm>
            <a:off x="311700" y="1076275"/>
            <a:ext cx="8520600" cy="3416400"/>
          </a:xfrm>
          <a:prstGeom prst="rect">
            <a:avLst/>
          </a:prstGeom>
        </p:spPr>
        <p:txBody>
          <a:bodyPr spcFirstLastPara="1" wrap="square" lIns="91425" tIns="91425" rIns="91425" bIns="91425" anchor="t" anchorCtr="0">
            <a:noAutofit/>
          </a:bodyPr>
          <a:lstStyle/>
          <a:p>
            <a:pPr marL="457200" lvl="0" indent="-381000" algn="l" rtl="0">
              <a:spcBef>
                <a:spcPts val="1000"/>
              </a:spcBef>
              <a:spcAft>
                <a:spcPts val="0"/>
              </a:spcAft>
              <a:buSzPts val="2400"/>
              <a:buChar char="●"/>
            </a:pPr>
            <a:r>
              <a:rPr lang="en"/>
              <a:t>Get started publishing</a:t>
            </a:r>
            <a:br>
              <a:rPr lang="en" sz="1800"/>
            </a:br>
            <a:r>
              <a:rPr lang="en" sz="1800" u="sng">
                <a:solidFill>
                  <a:schemeClr val="accent5"/>
                </a:solidFill>
                <a:hlinkClick r:id="rId3"/>
              </a:rPr>
              <a:t>developer.android.com/distribute/googleplay/start.html</a:t>
            </a:r>
            <a:endParaRPr sz="1800"/>
          </a:p>
          <a:p>
            <a:pPr marL="457200" lvl="0" indent="-381000" algn="l" rtl="0">
              <a:lnSpc>
                <a:spcPct val="120000"/>
              </a:lnSpc>
              <a:spcBef>
                <a:spcPts val="1000"/>
              </a:spcBef>
              <a:spcAft>
                <a:spcPts val="0"/>
              </a:spcAft>
              <a:buSzPts val="2400"/>
              <a:buChar char="●"/>
            </a:pPr>
            <a:r>
              <a:rPr lang="en"/>
              <a:t>Alpha and Beta testing </a:t>
            </a:r>
            <a:endParaRPr sz="1800"/>
          </a:p>
          <a:p>
            <a:pPr marL="457200" lvl="0" indent="0" algn="l" rtl="0">
              <a:lnSpc>
                <a:spcPct val="120000"/>
              </a:lnSpc>
              <a:spcBef>
                <a:spcPts val="0"/>
              </a:spcBef>
              <a:spcAft>
                <a:spcPts val="0"/>
              </a:spcAft>
              <a:buNone/>
            </a:pPr>
            <a:r>
              <a:rPr lang="en" sz="1800"/>
              <a:t>Dev guide: </a:t>
            </a:r>
            <a:endParaRPr sz="1800"/>
          </a:p>
          <a:p>
            <a:pPr marL="457200" lvl="0" indent="0" algn="l" rtl="0">
              <a:lnSpc>
                <a:spcPct val="120000"/>
              </a:lnSpc>
              <a:spcBef>
                <a:spcPts val="0"/>
              </a:spcBef>
              <a:spcAft>
                <a:spcPts val="0"/>
              </a:spcAft>
              <a:buNone/>
            </a:pPr>
            <a:r>
              <a:rPr lang="en" sz="1800" u="sng">
                <a:solidFill>
                  <a:schemeClr val="accent5"/>
                </a:solidFill>
                <a:hlinkClick r:id="rId4"/>
              </a:rPr>
              <a:t>developer.android.com/distribute/engage/beta.html</a:t>
            </a:r>
            <a:endParaRPr sz="1800"/>
          </a:p>
          <a:p>
            <a:pPr marL="457200" lvl="0" indent="0" algn="l" rtl="0">
              <a:lnSpc>
                <a:spcPct val="120000"/>
              </a:lnSpc>
              <a:spcBef>
                <a:spcPts val="1000"/>
              </a:spcBef>
              <a:spcAft>
                <a:spcPts val="0"/>
              </a:spcAft>
              <a:buNone/>
            </a:pPr>
            <a:r>
              <a:rPr lang="en" sz="1800"/>
              <a:t>Help center: </a:t>
            </a:r>
            <a:endParaRPr sz="1800"/>
          </a:p>
          <a:p>
            <a:pPr marL="457200" lvl="0" indent="0" algn="l" rtl="0">
              <a:lnSpc>
                <a:spcPct val="120000"/>
              </a:lnSpc>
              <a:spcBef>
                <a:spcPts val="0"/>
              </a:spcBef>
              <a:spcAft>
                <a:spcPts val="0"/>
              </a:spcAft>
              <a:buClr>
                <a:schemeClr val="dk1"/>
              </a:buClr>
              <a:buSzPts val="1100"/>
              <a:buFont typeface="Arial"/>
              <a:buNone/>
            </a:pPr>
            <a:r>
              <a:rPr lang="en" sz="1800" u="sng">
                <a:solidFill>
                  <a:schemeClr val="accent5"/>
                </a:solidFill>
                <a:hlinkClick r:id="rId5"/>
              </a:rPr>
              <a:t>support.google.com/googleplay/android-developer/answer/3131213</a:t>
            </a:r>
            <a:endParaRPr sz="1800"/>
          </a:p>
          <a:p>
            <a:pPr marL="0" lvl="0" indent="0" algn="l" rtl="0">
              <a:spcBef>
                <a:spcPts val="1000"/>
              </a:spcBef>
              <a:spcAft>
                <a:spcPts val="0"/>
              </a:spcAft>
              <a:buNone/>
            </a:pPr>
            <a:endParaRPr/>
          </a:p>
        </p:txBody>
      </p:sp>
      <p:sp>
        <p:nvSpPr>
          <p:cNvPr id="1017" name="Google Shape;1017;p163"/>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72</a:t>
            </a:fld>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021"/>
        <p:cNvGrpSpPr/>
        <p:nvPr/>
      </p:nvGrpSpPr>
      <p:grpSpPr>
        <a:xfrm>
          <a:off x="0" y="0"/>
          <a:ext cx="0" cy="0"/>
          <a:chOff x="0" y="0"/>
          <a:chExt cx="0" cy="0"/>
        </a:xfrm>
      </p:grpSpPr>
      <p:sp>
        <p:nvSpPr>
          <p:cNvPr id="1022" name="Google Shape;1022;p16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What's next?</a:t>
            </a:r>
            <a:endParaRPr/>
          </a:p>
        </p:txBody>
      </p:sp>
      <p:sp>
        <p:nvSpPr>
          <p:cNvPr id="1023" name="Google Shape;1023;p164"/>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73</a:t>
            </a:fld>
            <a:endParaRPr/>
          </a:p>
        </p:txBody>
      </p:sp>
      <p:sp>
        <p:nvSpPr>
          <p:cNvPr id="1024" name="Google Shape;1024;p164"/>
          <p:cNvSpPr txBox="1"/>
          <p:nvPr/>
        </p:nvSpPr>
        <p:spPr>
          <a:xfrm>
            <a:off x="311700" y="2063725"/>
            <a:ext cx="5451000" cy="1383300"/>
          </a:xfrm>
          <a:prstGeom prst="rect">
            <a:avLst/>
          </a:prstGeom>
          <a:noFill/>
          <a:ln w="38100" cap="flat" cmpd="sng">
            <a:solidFill>
              <a:srgbClr val="4CAF50"/>
            </a:solidFill>
            <a:prstDash val="solid"/>
            <a:round/>
            <a:headEnd type="none" w="sm" len="sm"/>
            <a:tailEnd type="none" w="sm" len="sm"/>
          </a:ln>
        </p:spPr>
        <p:txBody>
          <a:bodyPr spcFirstLastPara="1" wrap="square" lIns="91425" tIns="91425" rIns="91425" bIns="91425" anchor="t" anchorCtr="0">
            <a:noAutofit/>
          </a:bodyPr>
          <a:lstStyle/>
          <a:p>
            <a:pPr marL="457200" lvl="0" indent="-381000" algn="l" rtl="0">
              <a:lnSpc>
                <a:spcPct val="115000"/>
              </a:lnSpc>
              <a:spcBef>
                <a:spcPts val="1000"/>
              </a:spcBef>
              <a:spcAft>
                <a:spcPts val="0"/>
              </a:spcAft>
              <a:buClr>
                <a:srgbClr val="424242"/>
              </a:buClr>
              <a:buSzPts val="2400"/>
              <a:buFont typeface="Roboto"/>
              <a:buChar char="●"/>
            </a:pPr>
            <a:r>
              <a:rPr lang="en" sz="2400">
                <a:solidFill>
                  <a:srgbClr val="424242"/>
                </a:solidFill>
                <a:latin typeface="Roboto"/>
                <a:ea typeface="Roboto"/>
                <a:cs typeface="Roboto"/>
                <a:sym typeface="Roboto"/>
              </a:rPr>
              <a:t>This is the end of the course!</a:t>
            </a:r>
            <a:endParaRPr sz="2400">
              <a:solidFill>
                <a:srgbClr val="424242"/>
              </a:solidFill>
              <a:latin typeface="Roboto"/>
              <a:ea typeface="Roboto"/>
              <a:cs typeface="Roboto"/>
              <a:sym typeface="Roboto"/>
            </a:endParaRPr>
          </a:p>
          <a:p>
            <a:pPr marL="457200" lvl="0" indent="-381000" algn="l" rtl="0">
              <a:lnSpc>
                <a:spcPct val="115000"/>
              </a:lnSpc>
              <a:spcBef>
                <a:spcPts val="1000"/>
              </a:spcBef>
              <a:spcAft>
                <a:spcPts val="0"/>
              </a:spcAft>
              <a:buClr>
                <a:srgbClr val="424242"/>
              </a:buClr>
              <a:buSzPts val="2400"/>
              <a:buFont typeface="Roboto"/>
              <a:buChar char="●"/>
            </a:pPr>
            <a:r>
              <a:rPr lang="en" sz="2400">
                <a:solidFill>
                  <a:srgbClr val="424242"/>
                </a:solidFill>
                <a:latin typeface="Roboto"/>
                <a:ea typeface="Roboto"/>
                <a:cs typeface="Roboto"/>
                <a:sym typeface="Roboto"/>
              </a:rPr>
              <a:t>Build great apps and publish them</a:t>
            </a:r>
            <a:endParaRPr sz="2400">
              <a:latin typeface="Roboto"/>
              <a:ea typeface="Roboto"/>
              <a:cs typeface="Roboto"/>
              <a:sym typeface="Roboto"/>
            </a:endParaRPr>
          </a:p>
        </p:txBody>
      </p:sp>
      <p:pic>
        <p:nvPicPr>
          <p:cNvPr id="1025" name="Google Shape;1025;p164"/>
          <p:cNvPicPr preferRelativeResize="0"/>
          <p:nvPr/>
        </p:nvPicPr>
        <p:blipFill>
          <a:blip r:embed="rId3">
            <a:alphaModFix/>
          </a:blip>
          <a:stretch>
            <a:fillRect/>
          </a:stretch>
        </p:blipFill>
        <p:spPr>
          <a:xfrm>
            <a:off x="5896700" y="1248320"/>
            <a:ext cx="3076500" cy="2986294"/>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029"/>
        <p:cNvGrpSpPr/>
        <p:nvPr/>
      </p:nvGrpSpPr>
      <p:grpSpPr>
        <a:xfrm>
          <a:off x="0" y="0"/>
          <a:ext cx="0" cy="0"/>
          <a:chOff x="0" y="0"/>
          <a:chExt cx="0" cy="0"/>
        </a:xfrm>
      </p:grpSpPr>
      <p:sp>
        <p:nvSpPr>
          <p:cNvPr id="1030" name="Google Shape;1030;p165"/>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END</a:t>
            </a:r>
            <a:endParaRPr/>
          </a:p>
        </p:txBody>
      </p:sp>
      <p:sp>
        <p:nvSpPr>
          <p:cNvPr id="1031" name="Google Shape;1031;p165"/>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65"/>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74</a:t>
            </a:fld>
            <a:endParaRPr/>
          </a:p>
        </p:txBody>
      </p:sp>
      <p:sp>
        <p:nvSpPr>
          <p:cNvPr id="1033" name="Google Shape;1033;p165"/>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9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Share your production app</a:t>
            </a:r>
            <a:endParaRPr/>
          </a:p>
        </p:txBody>
      </p:sp>
      <p:sp>
        <p:nvSpPr>
          <p:cNvPr id="528" name="Google Shape;528;p99"/>
          <p:cNvSpPr txBox="1">
            <a:spLocks noGrp="1"/>
          </p:cNvSpPr>
          <p:nvPr>
            <p:ph type="body" idx="1"/>
          </p:nvPr>
        </p:nvSpPr>
        <p:spPr>
          <a:xfrm>
            <a:off x="311700" y="1076275"/>
            <a:ext cx="8520600" cy="341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Publish on Google Play</a:t>
            </a:r>
            <a:endParaRPr/>
          </a:p>
          <a:p>
            <a:pPr marL="457200" lvl="0" indent="-381000" algn="l" rtl="0">
              <a:spcBef>
                <a:spcPts val="1000"/>
              </a:spcBef>
              <a:spcAft>
                <a:spcPts val="0"/>
              </a:spcAft>
              <a:buSzPts val="2400"/>
              <a:buChar char="●"/>
            </a:pPr>
            <a:r>
              <a:rPr lang="en"/>
              <a:t>Make an APK</a:t>
            </a:r>
            <a:endParaRPr/>
          </a:p>
          <a:p>
            <a:pPr marL="457200" lvl="0" indent="-381000" algn="l" rtl="0">
              <a:spcBef>
                <a:spcPts val="1000"/>
              </a:spcBef>
              <a:spcAft>
                <a:spcPts val="0"/>
              </a:spcAft>
              <a:buSzPts val="2400"/>
              <a:buChar char="●"/>
            </a:pPr>
            <a:r>
              <a:rPr lang="en"/>
              <a:t>Upload to Google Play</a:t>
            </a:r>
            <a:endParaRPr/>
          </a:p>
          <a:p>
            <a:pPr marL="457200" lvl="0" indent="-381000" algn="l" rtl="0">
              <a:spcBef>
                <a:spcPts val="1000"/>
              </a:spcBef>
              <a:spcAft>
                <a:spcPts val="0"/>
              </a:spcAft>
              <a:buSzPts val="2400"/>
              <a:buChar char="●"/>
            </a:pPr>
            <a:r>
              <a:rPr lang="en"/>
              <a:t>Run alpha and beta tests</a:t>
            </a:r>
            <a:endParaRPr/>
          </a:p>
          <a:p>
            <a:pPr marL="457200" lvl="0" indent="-381000" algn="l" rtl="0">
              <a:spcBef>
                <a:spcPts val="1000"/>
              </a:spcBef>
              <a:spcAft>
                <a:spcPts val="0"/>
              </a:spcAft>
              <a:buSzPts val="2400"/>
              <a:buChar char="●"/>
            </a:pPr>
            <a:r>
              <a:rPr lang="en"/>
              <a:t>Publish!</a:t>
            </a:r>
            <a:endParaRPr/>
          </a:p>
        </p:txBody>
      </p:sp>
      <p:sp>
        <p:nvSpPr>
          <p:cNvPr id="529" name="Google Shape;529;p99"/>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pic>
        <p:nvPicPr>
          <p:cNvPr id="530" name="Google Shape;530;p99"/>
          <p:cNvPicPr preferRelativeResize="0"/>
          <p:nvPr/>
        </p:nvPicPr>
        <p:blipFill>
          <a:blip r:embed="rId3">
            <a:alphaModFix/>
          </a:blip>
          <a:stretch>
            <a:fillRect/>
          </a:stretch>
        </p:blipFill>
        <p:spPr>
          <a:xfrm>
            <a:off x="6729000" y="1076275"/>
            <a:ext cx="1983425" cy="3526123"/>
          </a:xfrm>
          <a:prstGeom prst="rect">
            <a:avLst/>
          </a:prstGeom>
          <a:noFill/>
          <a:ln w="9525" cap="flat" cmpd="sng">
            <a:solidFill>
              <a:srgbClr val="4CAF50"/>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100"/>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Prepare Your App for Release</a:t>
            </a:r>
            <a:endParaRPr/>
          </a:p>
        </p:txBody>
      </p:sp>
      <p:sp>
        <p:nvSpPr>
          <p:cNvPr id="536" name="Google Shape;536;p100"/>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00"/>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538" name="Google Shape;538;p100"/>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74</Slides>
  <Notes>74</Notes>
  <HiddenSlides>0</HiddenSlides>
  <ScaleCrop>false</ScaleCrop>
  <HeadingPairs>
    <vt:vector size="4" baseType="variant">
      <vt:variant>
        <vt:lpstr>Theme</vt:lpstr>
      </vt:variant>
      <vt:variant>
        <vt:i4>7</vt:i4>
      </vt:variant>
      <vt:variant>
        <vt:lpstr>Slide Titles</vt:lpstr>
      </vt:variant>
      <vt:variant>
        <vt:i4>74</vt:i4>
      </vt:variant>
    </vt:vector>
  </HeadingPairs>
  <TitlesOfParts>
    <vt:vector size="81" baseType="lpstr">
      <vt:lpstr>GDT master</vt:lpstr>
      <vt:lpstr>GDT master</vt:lpstr>
      <vt:lpstr>GDT master</vt:lpstr>
      <vt:lpstr>GDT master</vt:lpstr>
      <vt:lpstr>GDT master</vt:lpstr>
      <vt:lpstr>GDT master</vt:lpstr>
      <vt:lpstr>GDT master</vt:lpstr>
      <vt:lpstr>What's next? </vt:lpstr>
      <vt:lpstr>15.1 Prepare and Publish  Your App!</vt:lpstr>
      <vt:lpstr>Contents</vt:lpstr>
      <vt:lpstr>Steps for publishing your app</vt:lpstr>
      <vt:lpstr>What is an APK?</vt:lpstr>
      <vt:lpstr>Share your app during development</vt:lpstr>
      <vt:lpstr>Share with friends and family </vt:lpstr>
      <vt:lpstr>Share your production app</vt:lpstr>
      <vt:lpstr>Prepare Your App for Release</vt:lpstr>
      <vt:lpstr>Prepare your app for release</vt:lpstr>
      <vt:lpstr>Test, test, test!</vt:lpstr>
      <vt:lpstr>Test on devices in a data center</vt:lpstr>
      <vt:lpstr>Add launcher app icon</vt:lpstr>
      <vt:lpstr>Google Play filters search results</vt:lpstr>
      <vt:lpstr>Types of filters</vt:lpstr>
      <vt:lpstr>Choose your Application ID</vt:lpstr>
      <vt:lpstr>Application ID versus package name</vt:lpstr>
      <vt:lpstr>Specify Application ID in build.gradle</vt:lpstr>
      <vt:lpstr>Set min and target API level</vt:lpstr>
      <vt:lpstr>Android versions</vt:lpstr>
      <vt:lpstr>Clean up your app</vt:lpstr>
      <vt:lpstr>Why does APK size matter?</vt:lpstr>
      <vt:lpstr>Why reduce APK size?</vt:lpstr>
      <vt:lpstr>Reducing APK size</vt:lpstr>
      <vt:lpstr>Reduce image sizes</vt:lpstr>
      <vt:lpstr>Clean up project folders</vt:lpstr>
      <vt:lpstr>Clean up jni, lib, and src folders</vt:lpstr>
      <vt:lpstr>Clean up assets, resources, and tests</vt:lpstr>
      <vt:lpstr>Generate APK</vt:lpstr>
      <vt:lpstr>Generate signed APK for release</vt:lpstr>
      <vt:lpstr>Digital certificates</vt:lpstr>
      <vt:lpstr>Public and private key for app</vt:lpstr>
      <vt:lpstr>Why you need to sign your app</vt:lpstr>
      <vt:lpstr>Publish to Google Play</vt:lpstr>
      <vt:lpstr>Publish your app!</vt:lpstr>
      <vt:lpstr>Users can review!</vt:lpstr>
      <vt:lpstr>Steps to publish</vt:lpstr>
      <vt:lpstr>Google Play Developer Console</vt:lpstr>
      <vt:lpstr>Sign up for Google Play</vt:lpstr>
      <vt:lpstr>Google Play Developer Console</vt:lpstr>
      <vt:lpstr>Enter your details</vt:lpstr>
      <vt:lpstr>You're in! </vt:lpstr>
      <vt:lpstr>Add an application</vt:lpstr>
      <vt:lpstr>Add an application</vt:lpstr>
      <vt:lpstr>Alpha and Beta Tests</vt:lpstr>
      <vt:lpstr>Run alpha and beta tests</vt:lpstr>
      <vt:lpstr>Choose file to upload</vt:lpstr>
      <vt:lpstr>Why run alpha and beta tests?</vt:lpstr>
      <vt:lpstr>Share with testers before publishing</vt:lpstr>
      <vt:lpstr>Alpha and beta tests</vt:lpstr>
      <vt:lpstr>Closed beta</vt:lpstr>
      <vt:lpstr>Open beta</vt:lpstr>
      <vt:lpstr>Get feedback</vt:lpstr>
      <vt:lpstr>Get private feedback for open betas</vt:lpstr>
      <vt:lpstr>Pre-launch Report</vt:lpstr>
      <vt:lpstr>Opt in for pre-launch reporting</vt:lpstr>
      <vt:lpstr>Example pre-launch report</vt:lpstr>
      <vt:lpstr>Example pre-launch report</vt:lpstr>
      <vt:lpstr>Running pre-launch reports</vt:lpstr>
      <vt:lpstr>Criteria  for  Publishing</vt:lpstr>
      <vt:lpstr>Only publish high quality apps</vt:lpstr>
      <vt:lpstr>Comply with Google Play policies </vt:lpstr>
      <vt:lpstr>Restricted Content</vt:lpstr>
      <vt:lpstr>Publish to the world!</vt:lpstr>
      <vt:lpstr>Upload your APK to Production</vt:lpstr>
      <vt:lpstr>Check what's missing</vt:lpstr>
      <vt:lpstr>Google checks your app</vt:lpstr>
      <vt:lpstr>Learn more</vt:lpstr>
      <vt:lpstr>Learn more about prepping your app</vt:lpstr>
      <vt:lpstr>Learn more about prepping your app</vt:lpstr>
      <vt:lpstr>Learn more about publishing your app</vt:lpstr>
      <vt:lpstr>Learn more about publishing your app</vt:lpstr>
      <vt:lpstr>What's next?</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What's next? </dc:title>
  <cp:lastModifiedBy>Unknown User</cp:lastModifiedBy>
  <cp:revision>1</cp:revision>
  <dcterms:modified xsi:type="dcterms:W3CDTF">2019-09-06T14:31:41Z</dcterms:modified>
</cp:coreProperties>
</file>