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4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Open Sans" panose="020B0604020202020204" charset="0"/>
      <p:regular r:id="rId50"/>
      <p:bold r:id="rId51"/>
      <p:italic r:id="rId52"/>
      <p:boldItalic r:id="rId53"/>
    </p:embeddedFont>
    <p:embeddedFont>
      <p:font typeface="Roboto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1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font" Target="fonts/font1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589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4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0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33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87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72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99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06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245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96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7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endParaRPr sz="10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33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74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8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20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08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423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38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72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3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6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4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08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24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9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6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62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32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0883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2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050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7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0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0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169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6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5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6" name="Google Shape;326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5" name="Google Shape;345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3" name="Google Shape;353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7" name="Google Shape;357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7" name="Google Shape;367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6" name="Google Shape;376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9" name="Google Shape;379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3" name="Google Shape;383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1" name="Google Shape;391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2" name="Google Shape;392;p77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1" name="Google Shape;411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2" name="Google Shape;412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5" name="Google Shape;415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0" name="Google Shape;420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3" name="Google Shape;423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4" name="Google Shape;424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4" name="Google Shape;434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7" name="Google Shape;437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1" name="Google Shape;441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2" name="Google Shape;442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3" name="Google Shape;443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6" name="Google Shape;446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0" name="Google Shape;450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7" name="Google Shape;457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8" name="Google Shape;458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widget/DrawerLayout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developer.android.com/reference/android/support/design/widget/NavigationView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design/widget/TabLayou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support/v4/app/FragmentStatePagerAdapter.html" TargetMode="External"/><Relationship Id="rId4" Type="http://schemas.openxmlformats.org/officeDocument/2006/relationships/hyperlink" Target="https://developer.android.com/reference/android/support/v4/app/FragmentPagerAdapt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sign/patterns/navigation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training/implementing-navigation/lateral.html" TargetMode="External"/><Relationship Id="rId5" Type="http://schemas.openxmlformats.org/officeDocument/2006/relationships/hyperlink" Target="https://developer.android.com/training/implementing-navigation/nav-drawer.html" TargetMode="External"/><Relationship Id="rId4" Type="http://schemas.openxmlformats.org/officeDocument/2006/relationships/hyperlink" Target="https://developer.android.com/training/design-navigation/index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1" name="Google Shape;471;p9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2" name="Google Shape;472;p9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3" name="Google Shape;473;p9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sz="4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44" name="Google Shape;544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2" name="Google Shape;552;p102"/>
          <p:cNvSpPr txBox="1">
            <a:spLocks noGrp="1"/>
          </p:cNvSpPr>
          <p:nvPr>
            <p:ph type="body" idx="1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rot="5400000" flipH="1">
            <a:off x="7640400" y="1062950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rot="-5400000" flipH="1">
            <a:off x="5636450" y="3279375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rot="5400000" flipH="1">
            <a:off x="6033450" y="2882625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86" name="Google Shape;586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93" name="Google Shape;593;p1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01" name="Google Shape;601;p105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rot="5400000" flipH="1">
            <a:off x="7376250" y="10629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rot="-5400000" flipH="1">
            <a:off x="5372300" y="3279363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rot="5400000" flipH="1">
            <a:off x="5769300" y="2882613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avLst/>
            <a:gdLst/>
            <a:ahLst/>
            <a:cxnLst/>
            <a:rect l="l" t="t" r="r" b="b"/>
            <a:pathLst>
              <a:path w="41472" h="19888" extrusionOk="0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avLst/>
            <a:gdLst/>
            <a:ahLst/>
            <a:cxnLst/>
            <a:rect l="l" t="t" r="r" b="b"/>
            <a:pathLst>
              <a:path w="18248" h="28742" extrusionOk="0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35" name="Google Shape;635;p106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>
            <a:spLocks noGrp="1"/>
          </p:cNvSpPr>
          <p:nvPr>
            <p:ph type="body" idx="1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45" name="Google Shape;645;p107"/>
          <p:cNvSpPr txBox="1">
            <a:spLocks noGrp="1"/>
          </p:cNvSpPr>
          <p:nvPr>
            <p:ph type="body" idx="1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image buttons on main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>
            <a:spLocks noGrp="1"/>
          </p:cNvSpPr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52" name="Google Shape;652;p10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59" name="Google Shape;659;p109"/>
          <p:cNvSpPr txBox="1">
            <a:spLocks noGrp="1"/>
          </p:cNvSpPr>
          <p:nvPr>
            <p:ph type="body" idx="1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Icon in app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67" name="Google Shape;667;p11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>
            <a:spLocks noGrp="1"/>
          </p:cNvSpPr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74" name="Google Shape;674;p111"/>
          <p:cNvSpPr txBox="1">
            <a:spLocks noGrp="1"/>
          </p:cNvSpPr>
          <p:nvPr>
            <p:ph type="body" idx="1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88" name="Google Shape;688;p112"/>
          <p:cNvSpPr txBox="1">
            <a:spLocks noGrp="1"/>
          </p:cNvSpPr>
          <p:nvPr>
            <p:ph type="body" idx="1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02" name="Google Shape;702;p1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10" name="Google Shape;710;p1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>
            <a:spLocks noGrp="1"/>
          </p:cNvSpPr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19" name="Google Shape;719;p1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26" name="Google Shape;726;p1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34" name="Google Shape;734;p11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rot="5400000" flipH="1">
            <a:off x="7376250" y="10629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rot="-5400000" flipH="1">
            <a:off x="5372300" y="3279363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rot="5400000" flipH="1">
            <a:off x="5769300" y="2882613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72" name="Google Shape;772;p1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80" name="Google Shape;780;p1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87" name="Google Shape;787;p121"/>
          <p:cNvSpPr txBox="1">
            <a:spLocks noGrp="1"/>
          </p:cNvSpPr>
          <p:nvPr>
            <p:ph type="body" idx="1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94" name="Google Shape;794;p122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01" name="Google Shape;801;p123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08" name="Google Shape;808;p124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15" name="Google Shape;815;p125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22" name="Google Shape;822;p126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9" name="Google Shape;829;p1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844" name="Google Shape;844;p1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>
            <a:spLocks noGrp="1"/>
          </p:cNvSpPr>
          <p:nvPr>
            <p:ph type="body" idx="1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04" name="Google Shape;504;p9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2" name="Google Shape;512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 from Launcher</a:t>
            </a:r>
            <a:endParaRPr/>
          </a:p>
          <a:p>
            <a:pPr marL="457200" lvl="0" indent="-381000" algn="l" rtl="0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21" name="Google Shape;521;p9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29" name="Google Shape;529;p9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36" name="Google Shape;536;p10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0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On-screen Show (16:9)</PresentationFormat>
  <Paragraphs>300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Consolas</vt:lpstr>
      <vt:lpstr>Open Sans</vt:lpstr>
      <vt:lpstr>Roboto</vt:lpstr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PowerPoint Presentation</vt:lpstr>
      <vt:lpstr>4.4 User navigation</vt:lpstr>
      <vt:lpstr>Contents</vt:lpstr>
      <vt:lpstr>Two forms of navigation</vt:lpstr>
      <vt:lpstr>Back Navigation</vt:lpstr>
      <vt:lpstr>Navigation through history of screens</vt:lpstr>
      <vt:lpstr>Changing Back     button behavior</vt:lpstr>
      <vt:lpstr>Overriding onBackPressed()</vt:lpstr>
      <vt:lpstr>Hierarchical Navigation </vt:lpstr>
      <vt:lpstr>Hierarchical navigation patterns</vt:lpstr>
      <vt:lpstr>Example of a screen hierarchy</vt:lpstr>
      <vt:lpstr>Types of hierarchical navigation</vt:lpstr>
      <vt:lpstr>Descendant Navigation </vt:lpstr>
      <vt:lpstr>Descendant navigation</vt:lpstr>
      <vt:lpstr>Master/detail flow</vt:lpstr>
      <vt:lpstr>Controls for descendant navigation</vt:lpstr>
      <vt:lpstr>Navigation Drawer</vt:lpstr>
      <vt:lpstr>Navigation drawer</vt:lpstr>
      <vt:lpstr>Layouts for for navigation drawer</vt:lpstr>
      <vt:lpstr>Navigation drawer Activity layout</vt:lpstr>
      <vt:lpstr>Steps to implement navigation drawer</vt:lpstr>
      <vt:lpstr>Ancestral Navigation</vt:lpstr>
      <vt:lpstr>Ancestral navigation (Up button)</vt:lpstr>
      <vt:lpstr>Declare parent of child Activity—AndroidManifest</vt:lpstr>
      <vt:lpstr>Lateral Navigation</vt:lpstr>
      <vt:lpstr>Tabs and swipes</vt:lpstr>
      <vt:lpstr>Benefits of using tabs and swipes</vt:lpstr>
      <vt:lpstr>Best practices with tabs</vt:lpstr>
      <vt:lpstr>Steps for implementing tabs</vt:lpstr>
      <vt:lpstr>Add tab layout below Toolbar</vt:lpstr>
      <vt:lpstr>Add view pager below TabLayout</vt:lpstr>
      <vt:lpstr>Create a tab layout in onCreate()</vt:lpstr>
      <vt:lpstr>Add the view pager in onCreate()</vt:lpstr>
      <vt:lpstr>Add the listener in onCreate()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KJZala</cp:lastModifiedBy>
  <cp:revision>1</cp:revision>
  <dcterms:modified xsi:type="dcterms:W3CDTF">2019-07-18T02:24:58Z</dcterms:modified>
</cp:coreProperties>
</file>