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71" r:id="rId6"/>
    <p:sldId id="259" r:id="rId7"/>
    <p:sldId id="303" r:id="rId8"/>
    <p:sldId id="260" r:id="rId9"/>
    <p:sldId id="289" r:id="rId10"/>
    <p:sldId id="304" r:id="rId11"/>
    <p:sldId id="261" r:id="rId12"/>
    <p:sldId id="267" r:id="rId13"/>
    <p:sldId id="268" r:id="rId14"/>
    <p:sldId id="269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91E96-0430-30A7-4FB0-B5AF904FC9B4}" v="44" dt="2024-06-30T15:49:12.911"/>
    <p1510:client id="{D0C2CDBB-B5CB-1E0B-C643-7DD4AC4C9623}" v="462" dt="2024-06-30T15:24:5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243FD-254F-4CA9-A4C0-706B0A0F83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4C83FA-FFBE-45EF-BE10-7E8D4C698EB4}">
      <dgm:prSet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Pain-points</a:t>
          </a:r>
          <a:r>
            <a:rPr lang="en-US" dirty="0"/>
            <a:t> :</a:t>
          </a:r>
          <a:r>
            <a:rPr lang="en-US" dirty="0">
              <a:latin typeface="Aptos Display" panose="020F0302020204030204"/>
            </a:rPr>
            <a:t> Customer Service</a:t>
          </a:r>
          <a:endParaRPr lang="en-US" dirty="0"/>
        </a:p>
      </dgm:t>
    </dgm:pt>
    <dgm:pt modelId="{A45BFB41-6CF6-41DF-B5A7-5F3074890134}" type="parTrans" cxnId="{1EC15003-E33C-45EA-911B-9A379DE693FA}">
      <dgm:prSet/>
      <dgm:spPr/>
      <dgm:t>
        <a:bodyPr/>
        <a:lstStyle/>
        <a:p>
          <a:endParaRPr lang="en-US"/>
        </a:p>
      </dgm:t>
    </dgm:pt>
    <dgm:pt modelId="{64841D0C-AB03-4FCD-984B-1C3F0523844B}" type="sibTrans" cxnId="{1EC15003-E33C-45EA-911B-9A379DE693FA}">
      <dgm:prSet/>
      <dgm:spPr/>
      <dgm:t>
        <a:bodyPr/>
        <a:lstStyle/>
        <a:p>
          <a:endParaRPr lang="en-US"/>
        </a:p>
      </dgm:t>
    </dgm:pt>
    <dgm:pt modelId="{D36145B7-66FB-4043-9F9B-1D9E73C8A8B2}">
      <dgm:prSet/>
      <dgm:spPr/>
      <dgm:t>
        <a:bodyPr/>
        <a:lstStyle/>
        <a:p>
          <a:r>
            <a:rPr lang="en-US" dirty="0"/>
            <a:t>Customer Frustration: Addressing delays and inaccuracies in customer inquiry resolutions.</a:t>
          </a:r>
        </a:p>
      </dgm:t>
    </dgm:pt>
    <dgm:pt modelId="{6188544A-2650-4B5D-99D3-CB9FD1C1E916}" type="parTrans" cxnId="{ACC681D8-A0B1-4A5E-8BC9-9AD51E621923}">
      <dgm:prSet/>
      <dgm:spPr/>
      <dgm:t>
        <a:bodyPr/>
        <a:lstStyle/>
        <a:p>
          <a:endParaRPr lang="en-US"/>
        </a:p>
      </dgm:t>
    </dgm:pt>
    <dgm:pt modelId="{ECC49721-12A6-4BA9-A6C2-9E3C75B84DE2}" type="sibTrans" cxnId="{ACC681D8-A0B1-4A5E-8BC9-9AD51E621923}">
      <dgm:prSet/>
      <dgm:spPr/>
      <dgm:t>
        <a:bodyPr/>
        <a:lstStyle/>
        <a:p>
          <a:endParaRPr lang="en-US"/>
        </a:p>
      </dgm:t>
    </dgm:pt>
    <dgm:pt modelId="{316DB5CF-DE85-4007-8DF5-34EE03254435}">
      <dgm:prSet/>
      <dgm:spPr/>
      <dgm:t>
        <a:bodyPr/>
        <a:lstStyle/>
        <a:p>
          <a:r>
            <a:rPr lang="en-US" dirty="0"/>
            <a:t>Operational Inefficiencies: Streamlining manual processes to reduce costs and improve efficiency.</a:t>
          </a:r>
        </a:p>
      </dgm:t>
    </dgm:pt>
    <dgm:pt modelId="{70233F88-0C35-4DB9-A636-10ED4AA2A652}" type="parTrans" cxnId="{74A93BE5-6075-4564-A202-906681DD4A3E}">
      <dgm:prSet/>
      <dgm:spPr/>
      <dgm:t>
        <a:bodyPr/>
        <a:lstStyle/>
        <a:p>
          <a:endParaRPr lang="en-US"/>
        </a:p>
      </dgm:t>
    </dgm:pt>
    <dgm:pt modelId="{52C2BA3F-3B6F-4B8D-8585-AA655D8D97EC}" type="sibTrans" cxnId="{74A93BE5-6075-4564-A202-906681DD4A3E}">
      <dgm:prSet/>
      <dgm:spPr/>
      <dgm:t>
        <a:bodyPr/>
        <a:lstStyle/>
        <a:p>
          <a:endParaRPr lang="en-US"/>
        </a:p>
      </dgm:t>
    </dgm:pt>
    <dgm:pt modelId="{E6AD5CD6-7D8B-487E-9285-0105B59FAF3C}">
      <dgm:prSet/>
      <dgm:spPr/>
      <dgm:t>
        <a:bodyPr/>
        <a:lstStyle/>
        <a:p>
          <a:r>
            <a:rPr lang="en-US" dirty="0"/>
            <a:t>Competitive Advantage: Establishing leadership in customer service innovation to boost loyalty and trust.</a:t>
          </a:r>
        </a:p>
      </dgm:t>
    </dgm:pt>
    <dgm:pt modelId="{28BBE633-23CB-4C72-97A1-48EF3B988BED}" type="parTrans" cxnId="{8AD68725-1961-4D44-913D-7241B4084D8E}">
      <dgm:prSet/>
      <dgm:spPr/>
      <dgm:t>
        <a:bodyPr/>
        <a:lstStyle/>
        <a:p>
          <a:endParaRPr lang="en-US"/>
        </a:p>
      </dgm:t>
    </dgm:pt>
    <dgm:pt modelId="{FC3DC996-D737-4BAC-A92E-325636E6F7B7}" type="sibTrans" cxnId="{8AD68725-1961-4D44-913D-7241B4084D8E}">
      <dgm:prSet/>
      <dgm:spPr/>
      <dgm:t>
        <a:bodyPr/>
        <a:lstStyle/>
        <a:p>
          <a:endParaRPr lang="en-US"/>
        </a:p>
      </dgm:t>
    </dgm:pt>
    <dgm:pt modelId="{8ED8FDA1-B2BD-47B4-A9FE-1300663C9FC7}" type="pres">
      <dgm:prSet presAssocID="{FFB243FD-254F-4CA9-A4C0-706B0A0F83B3}" presName="root" presStyleCnt="0">
        <dgm:presLayoutVars>
          <dgm:dir/>
          <dgm:resizeHandles val="exact"/>
        </dgm:presLayoutVars>
      </dgm:prSet>
      <dgm:spPr/>
    </dgm:pt>
    <dgm:pt modelId="{C7E7DC16-53A7-4AA3-9D63-3851784F5B48}" type="pres">
      <dgm:prSet presAssocID="{144C83FA-FFBE-45EF-BE10-7E8D4C698EB4}" presName="compNode" presStyleCnt="0"/>
      <dgm:spPr/>
    </dgm:pt>
    <dgm:pt modelId="{5D23F00C-72DA-453D-A911-238607704E03}" type="pres">
      <dgm:prSet presAssocID="{144C83FA-FFBE-45EF-BE10-7E8D4C698EB4}" presName="bgRect" presStyleLbl="bgShp" presStyleIdx="0" presStyleCnt="4"/>
      <dgm:spPr/>
    </dgm:pt>
    <dgm:pt modelId="{D6611767-2A5E-414A-AE08-E0A53ADBEF26}" type="pres">
      <dgm:prSet presAssocID="{144C83FA-FFBE-45EF-BE10-7E8D4C698E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883127F9-D685-43F3-A68F-2C75E4A7EFE6}" type="pres">
      <dgm:prSet presAssocID="{144C83FA-FFBE-45EF-BE10-7E8D4C698EB4}" presName="spaceRect" presStyleCnt="0"/>
      <dgm:spPr/>
    </dgm:pt>
    <dgm:pt modelId="{6C9E565C-5519-4BE1-99B5-CE9E9F0F2703}" type="pres">
      <dgm:prSet presAssocID="{144C83FA-FFBE-45EF-BE10-7E8D4C698EB4}" presName="parTx" presStyleLbl="revTx" presStyleIdx="0" presStyleCnt="4">
        <dgm:presLayoutVars>
          <dgm:chMax val="0"/>
          <dgm:chPref val="0"/>
        </dgm:presLayoutVars>
      </dgm:prSet>
      <dgm:spPr/>
    </dgm:pt>
    <dgm:pt modelId="{76F3D058-9DCC-42B6-B71D-39F36A40D728}" type="pres">
      <dgm:prSet presAssocID="{64841D0C-AB03-4FCD-984B-1C3F0523844B}" presName="sibTrans" presStyleCnt="0"/>
      <dgm:spPr/>
    </dgm:pt>
    <dgm:pt modelId="{BA709793-65B2-44AE-90C2-1147A71E2BD9}" type="pres">
      <dgm:prSet presAssocID="{D36145B7-66FB-4043-9F9B-1D9E73C8A8B2}" presName="compNode" presStyleCnt="0"/>
      <dgm:spPr/>
    </dgm:pt>
    <dgm:pt modelId="{6DE01D3F-4061-411C-8594-DD9E1BA62FA6}" type="pres">
      <dgm:prSet presAssocID="{D36145B7-66FB-4043-9F9B-1D9E73C8A8B2}" presName="bgRect" presStyleLbl="bgShp" presStyleIdx="1" presStyleCnt="4"/>
      <dgm:spPr/>
    </dgm:pt>
    <dgm:pt modelId="{554AB0DC-41C4-44D2-9BDF-49DDF218D918}" type="pres">
      <dgm:prSet presAssocID="{D36145B7-66FB-4043-9F9B-1D9E73C8A8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53A752ED-ED53-4E9C-A3E9-18ED8D6143F6}" type="pres">
      <dgm:prSet presAssocID="{D36145B7-66FB-4043-9F9B-1D9E73C8A8B2}" presName="spaceRect" presStyleCnt="0"/>
      <dgm:spPr/>
    </dgm:pt>
    <dgm:pt modelId="{20EA77A2-7220-4975-9C6A-68086769C36B}" type="pres">
      <dgm:prSet presAssocID="{D36145B7-66FB-4043-9F9B-1D9E73C8A8B2}" presName="parTx" presStyleLbl="revTx" presStyleIdx="1" presStyleCnt="4">
        <dgm:presLayoutVars>
          <dgm:chMax val="0"/>
          <dgm:chPref val="0"/>
        </dgm:presLayoutVars>
      </dgm:prSet>
      <dgm:spPr/>
    </dgm:pt>
    <dgm:pt modelId="{6C61376C-21E9-47BB-85E2-92443A0CF287}" type="pres">
      <dgm:prSet presAssocID="{ECC49721-12A6-4BA9-A6C2-9E3C75B84DE2}" presName="sibTrans" presStyleCnt="0"/>
      <dgm:spPr/>
    </dgm:pt>
    <dgm:pt modelId="{9E32B105-5EC7-4066-BDB6-9E5B5EEA3003}" type="pres">
      <dgm:prSet presAssocID="{316DB5CF-DE85-4007-8DF5-34EE03254435}" presName="compNode" presStyleCnt="0"/>
      <dgm:spPr/>
    </dgm:pt>
    <dgm:pt modelId="{C86BCF61-E70F-4B3B-96D5-D913EE7C75F4}" type="pres">
      <dgm:prSet presAssocID="{316DB5CF-DE85-4007-8DF5-34EE03254435}" presName="bgRect" presStyleLbl="bgShp" presStyleIdx="2" presStyleCnt="4"/>
      <dgm:spPr/>
    </dgm:pt>
    <dgm:pt modelId="{8FCAE466-7419-46C4-BF9A-57C92780B24C}" type="pres">
      <dgm:prSet presAssocID="{316DB5CF-DE85-4007-8DF5-34EE032544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986B011-E249-4AAA-90D0-8F85479E6D47}" type="pres">
      <dgm:prSet presAssocID="{316DB5CF-DE85-4007-8DF5-34EE03254435}" presName="spaceRect" presStyleCnt="0"/>
      <dgm:spPr/>
    </dgm:pt>
    <dgm:pt modelId="{42540B5B-4754-4CFA-9780-6FC5C9D0C1FB}" type="pres">
      <dgm:prSet presAssocID="{316DB5CF-DE85-4007-8DF5-34EE03254435}" presName="parTx" presStyleLbl="revTx" presStyleIdx="2" presStyleCnt="4">
        <dgm:presLayoutVars>
          <dgm:chMax val="0"/>
          <dgm:chPref val="0"/>
        </dgm:presLayoutVars>
      </dgm:prSet>
      <dgm:spPr/>
    </dgm:pt>
    <dgm:pt modelId="{7C469CA8-DF9B-4472-B7F3-B045ED864DED}" type="pres">
      <dgm:prSet presAssocID="{52C2BA3F-3B6F-4B8D-8585-AA655D8D97EC}" presName="sibTrans" presStyleCnt="0"/>
      <dgm:spPr/>
    </dgm:pt>
    <dgm:pt modelId="{A47B9087-D5DE-45F3-B50F-4FD58111E688}" type="pres">
      <dgm:prSet presAssocID="{E6AD5CD6-7D8B-487E-9285-0105B59FAF3C}" presName="compNode" presStyleCnt="0"/>
      <dgm:spPr/>
    </dgm:pt>
    <dgm:pt modelId="{6CE0C2DD-F5E1-44D2-9073-0F061A03543D}" type="pres">
      <dgm:prSet presAssocID="{E6AD5CD6-7D8B-487E-9285-0105B59FAF3C}" presName="bgRect" presStyleLbl="bgShp" presStyleIdx="3" presStyleCnt="4"/>
      <dgm:spPr/>
    </dgm:pt>
    <dgm:pt modelId="{256D41A1-3A05-46D4-833F-A4726B8D6007}" type="pres">
      <dgm:prSet presAssocID="{E6AD5CD6-7D8B-487E-9285-0105B59FAF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D1FF9ECB-AEE9-43F7-A713-EE903063B4C0}" type="pres">
      <dgm:prSet presAssocID="{E6AD5CD6-7D8B-487E-9285-0105B59FAF3C}" presName="spaceRect" presStyleCnt="0"/>
      <dgm:spPr/>
    </dgm:pt>
    <dgm:pt modelId="{CC100DBA-2275-4F03-8784-5DD9D542A184}" type="pres">
      <dgm:prSet presAssocID="{E6AD5CD6-7D8B-487E-9285-0105B59FAF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C15003-E33C-45EA-911B-9A379DE693FA}" srcId="{FFB243FD-254F-4CA9-A4C0-706B0A0F83B3}" destId="{144C83FA-FFBE-45EF-BE10-7E8D4C698EB4}" srcOrd="0" destOrd="0" parTransId="{A45BFB41-6CF6-41DF-B5A7-5F3074890134}" sibTransId="{64841D0C-AB03-4FCD-984B-1C3F0523844B}"/>
    <dgm:cxn modelId="{4F070E16-431B-4904-AA61-81EA496420BD}" type="presOf" srcId="{316DB5CF-DE85-4007-8DF5-34EE03254435}" destId="{42540B5B-4754-4CFA-9780-6FC5C9D0C1FB}" srcOrd="0" destOrd="0" presId="urn:microsoft.com/office/officeart/2018/2/layout/IconVerticalSolidList"/>
    <dgm:cxn modelId="{8AD68725-1961-4D44-913D-7241B4084D8E}" srcId="{FFB243FD-254F-4CA9-A4C0-706B0A0F83B3}" destId="{E6AD5CD6-7D8B-487E-9285-0105B59FAF3C}" srcOrd="3" destOrd="0" parTransId="{28BBE633-23CB-4C72-97A1-48EF3B988BED}" sibTransId="{FC3DC996-D737-4BAC-A92E-325636E6F7B7}"/>
    <dgm:cxn modelId="{0C1E3F6D-DEA9-466A-BE25-A7B8736E363E}" type="presOf" srcId="{E6AD5CD6-7D8B-487E-9285-0105B59FAF3C}" destId="{CC100DBA-2275-4F03-8784-5DD9D542A184}" srcOrd="0" destOrd="0" presId="urn:microsoft.com/office/officeart/2018/2/layout/IconVerticalSolidList"/>
    <dgm:cxn modelId="{1B622D8A-E4CA-4D74-A7D7-346BEB148264}" type="presOf" srcId="{D36145B7-66FB-4043-9F9B-1D9E73C8A8B2}" destId="{20EA77A2-7220-4975-9C6A-68086769C36B}" srcOrd="0" destOrd="0" presId="urn:microsoft.com/office/officeart/2018/2/layout/IconVerticalSolidList"/>
    <dgm:cxn modelId="{DFF9CCA7-9131-4EFD-A4AC-73E3CD7222D0}" type="presOf" srcId="{144C83FA-FFBE-45EF-BE10-7E8D4C698EB4}" destId="{6C9E565C-5519-4BE1-99B5-CE9E9F0F2703}" srcOrd="0" destOrd="0" presId="urn:microsoft.com/office/officeart/2018/2/layout/IconVerticalSolidList"/>
    <dgm:cxn modelId="{ACC681D8-A0B1-4A5E-8BC9-9AD51E621923}" srcId="{FFB243FD-254F-4CA9-A4C0-706B0A0F83B3}" destId="{D36145B7-66FB-4043-9F9B-1D9E73C8A8B2}" srcOrd="1" destOrd="0" parTransId="{6188544A-2650-4B5D-99D3-CB9FD1C1E916}" sibTransId="{ECC49721-12A6-4BA9-A6C2-9E3C75B84DE2}"/>
    <dgm:cxn modelId="{74A93BE5-6075-4564-A202-906681DD4A3E}" srcId="{FFB243FD-254F-4CA9-A4C0-706B0A0F83B3}" destId="{316DB5CF-DE85-4007-8DF5-34EE03254435}" srcOrd="2" destOrd="0" parTransId="{70233F88-0C35-4DB9-A636-10ED4AA2A652}" sibTransId="{52C2BA3F-3B6F-4B8D-8585-AA655D8D97EC}"/>
    <dgm:cxn modelId="{380B8BE6-F984-49B6-BEF0-3A65C0A50AD6}" type="presOf" srcId="{FFB243FD-254F-4CA9-A4C0-706B0A0F83B3}" destId="{8ED8FDA1-B2BD-47B4-A9FE-1300663C9FC7}" srcOrd="0" destOrd="0" presId="urn:microsoft.com/office/officeart/2018/2/layout/IconVerticalSolidList"/>
    <dgm:cxn modelId="{3846037F-C986-45BF-A9DA-8600855B6D21}" type="presParOf" srcId="{8ED8FDA1-B2BD-47B4-A9FE-1300663C9FC7}" destId="{C7E7DC16-53A7-4AA3-9D63-3851784F5B48}" srcOrd="0" destOrd="0" presId="urn:microsoft.com/office/officeart/2018/2/layout/IconVerticalSolidList"/>
    <dgm:cxn modelId="{E56BCC6E-396F-4070-B437-76162A5ECBD6}" type="presParOf" srcId="{C7E7DC16-53A7-4AA3-9D63-3851784F5B48}" destId="{5D23F00C-72DA-453D-A911-238607704E03}" srcOrd="0" destOrd="0" presId="urn:microsoft.com/office/officeart/2018/2/layout/IconVerticalSolidList"/>
    <dgm:cxn modelId="{0BBE9B69-B5DD-42B7-93F1-6D28347AC127}" type="presParOf" srcId="{C7E7DC16-53A7-4AA3-9D63-3851784F5B48}" destId="{D6611767-2A5E-414A-AE08-E0A53ADBEF26}" srcOrd="1" destOrd="0" presId="urn:microsoft.com/office/officeart/2018/2/layout/IconVerticalSolidList"/>
    <dgm:cxn modelId="{42EDD051-2549-4CBF-A485-DE6CC0237267}" type="presParOf" srcId="{C7E7DC16-53A7-4AA3-9D63-3851784F5B48}" destId="{883127F9-D685-43F3-A68F-2C75E4A7EFE6}" srcOrd="2" destOrd="0" presId="urn:microsoft.com/office/officeart/2018/2/layout/IconVerticalSolidList"/>
    <dgm:cxn modelId="{EDF8C7D2-9352-4BAC-9A21-7E6F027B13C9}" type="presParOf" srcId="{C7E7DC16-53A7-4AA3-9D63-3851784F5B48}" destId="{6C9E565C-5519-4BE1-99B5-CE9E9F0F2703}" srcOrd="3" destOrd="0" presId="urn:microsoft.com/office/officeart/2018/2/layout/IconVerticalSolidList"/>
    <dgm:cxn modelId="{A0639586-5B70-4CA9-9D01-BC6E7151DA15}" type="presParOf" srcId="{8ED8FDA1-B2BD-47B4-A9FE-1300663C9FC7}" destId="{76F3D058-9DCC-42B6-B71D-39F36A40D728}" srcOrd="1" destOrd="0" presId="urn:microsoft.com/office/officeart/2018/2/layout/IconVerticalSolidList"/>
    <dgm:cxn modelId="{6675F9E5-AC7C-4A8F-BBFC-B18331B529F8}" type="presParOf" srcId="{8ED8FDA1-B2BD-47B4-A9FE-1300663C9FC7}" destId="{BA709793-65B2-44AE-90C2-1147A71E2BD9}" srcOrd="2" destOrd="0" presId="urn:microsoft.com/office/officeart/2018/2/layout/IconVerticalSolidList"/>
    <dgm:cxn modelId="{B3EA455E-92B0-4015-8528-974758ADAE9E}" type="presParOf" srcId="{BA709793-65B2-44AE-90C2-1147A71E2BD9}" destId="{6DE01D3F-4061-411C-8594-DD9E1BA62FA6}" srcOrd="0" destOrd="0" presId="urn:microsoft.com/office/officeart/2018/2/layout/IconVerticalSolidList"/>
    <dgm:cxn modelId="{097EB4F7-35F4-49E7-A92F-257737F97149}" type="presParOf" srcId="{BA709793-65B2-44AE-90C2-1147A71E2BD9}" destId="{554AB0DC-41C4-44D2-9BDF-49DDF218D918}" srcOrd="1" destOrd="0" presId="urn:microsoft.com/office/officeart/2018/2/layout/IconVerticalSolidList"/>
    <dgm:cxn modelId="{DD310A7C-B6FD-4433-B71B-C402EA31880F}" type="presParOf" srcId="{BA709793-65B2-44AE-90C2-1147A71E2BD9}" destId="{53A752ED-ED53-4E9C-A3E9-18ED8D6143F6}" srcOrd="2" destOrd="0" presId="urn:microsoft.com/office/officeart/2018/2/layout/IconVerticalSolidList"/>
    <dgm:cxn modelId="{56169BF2-D57A-4346-8C19-4F843B5BC9B8}" type="presParOf" srcId="{BA709793-65B2-44AE-90C2-1147A71E2BD9}" destId="{20EA77A2-7220-4975-9C6A-68086769C36B}" srcOrd="3" destOrd="0" presId="urn:microsoft.com/office/officeart/2018/2/layout/IconVerticalSolidList"/>
    <dgm:cxn modelId="{C9C83E27-B510-4B6C-AC5E-378544429061}" type="presParOf" srcId="{8ED8FDA1-B2BD-47B4-A9FE-1300663C9FC7}" destId="{6C61376C-21E9-47BB-85E2-92443A0CF287}" srcOrd="3" destOrd="0" presId="urn:microsoft.com/office/officeart/2018/2/layout/IconVerticalSolidList"/>
    <dgm:cxn modelId="{E380B3CA-CFA5-4D85-9EEC-553B5A5C9C84}" type="presParOf" srcId="{8ED8FDA1-B2BD-47B4-A9FE-1300663C9FC7}" destId="{9E32B105-5EC7-4066-BDB6-9E5B5EEA3003}" srcOrd="4" destOrd="0" presId="urn:microsoft.com/office/officeart/2018/2/layout/IconVerticalSolidList"/>
    <dgm:cxn modelId="{DDECBEB4-FA95-4FAD-8415-F18CAC989DF4}" type="presParOf" srcId="{9E32B105-5EC7-4066-BDB6-9E5B5EEA3003}" destId="{C86BCF61-E70F-4B3B-96D5-D913EE7C75F4}" srcOrd="0" destOrd="0" presId="urn:microsoft.com/office/officeart/2018/2/layout/IconVerticalSolidList"/>
    <dgm:cxn modelId="{90D347A4-C4FD-4CAB-9925-F41ACD23205D}" type="presParOf" srcId="{9E32B105-5EC7-4066-BDB6-9E5B5EEA3003}" destId="{8FCAE466-7419-46C4-BF9A-57C92780B24C}" srcOrd="1" destOrd="0" presId="urn:microsoft.com/office/officeart/2018/2/layout/IconVerticalSolidList"/>
    <dgm:cxn modelId="{C44F8D55-729C-4D79-B54B-B5430C7D1308}" type="presParOf" srcId="{9E32B105-5EC7-4066-BDB6-9E5B5EEA3003}" destId="{7986B011-E249-4AAA-90D0-8F85479E6D47}" srcOrd="2" destOrd="0" presId="urn:microsoft.com/office/officeart/2018/2/layout/IconVerticalSolidList"/>
    <dgm:cxn modelId="{007578A2-7457-49A6-9568-87F52270FE8E}" type="presParOf" srcId="{9E32B105-5EC7-4066-BDB6-9E5B5EEA3003}" destId="{42540B5B-4754-4CFA-9780-6FC5C9D0C1FB}" srcOrd="3" destOrd="0" presId="urn:microsoft.com/office/officeart/2018/2/layout/IconVerticalSolidList"/>
    <dgm:cxn modelId="{AAF2F276-A3B6-4504-88F6-AB6176D1CF3B}" type="presParOf" srcId="{8ED8FDA1-B2BD-47B4-A9FE-1300663C9FC7}" destId="{7C469CA8-DF9B-4472-B7F3-B045ED864DED}" srcOrd="5" destOrd="0" presId="urn:microsoft.com/office/officeart/2018/2/layout/IconVerticalSolidList"/>
    <dgm:cxn modelId="{DA69D49B-36EE-4A26-8B37-681FD5D039B3}" type="presParOf" srcId="{8ED8FDA1-B2BD-47B4-A9FE-1300663C9FC7}" destId="{A47B9087-D5DE-45F3-B50F-4FD58111E688}" srcOrd="6" destOrd="0" presId="urn:microsoft.com/office/officeart/2018/2/layout/IconVerticalSolidList"/>
    <dgm:cxn modelId="{0B697D66-5FB6-45F0-AFDF-72D2D4A81D33}" type="presParOf" srcId="{A47B9087-D5DE-45F3-B50F-4FD58111E688}" destId="{6CE0C2DD-F5E1-44D2-9073-0F061A03543D}" srcOrd="0" destOrd="0" presId="urn:microsoft.com/office/officeart/2018/2/layout/IconVerticalSolidList"/>
    <dgm:cxn modelId="{0739A6E9-8764-4D15-89CB-DAC6E12158C7}" type="presParOf" srcId="{A47B9087-D5DE-45F3-B50F-4FD58111E688}" destId="{256D41A1-3A05-46D4-833F-A4726B8D6007}" srcOrd="1" destOrd="0" presId="urn:microsoft.com/office/officeart/2018/2/layout/IconVerticalSolidList"/>
    <dgm:cxn modelId="{A5291F76-155B-443A-BD9C-FFB97FAFAD8D}" type="presParOf" srcId="{A47B9087-D5DE-45F3-B50F-4FD58111E688}" destId="{D1FF9ECB-AEE9-43F7-A713-EE903063B4C0}" srcOrd="2" destOrd="0" presId="urn:microsoft.com/office/officeart/2018/2/layout/IconVerticalSolidList"/>
    <dgm:cxn modelId="{F57F93EB-EFC4-4FE4-A8B5-8884E8A0F774}" type="presParOf" srcId="{A47B9087-D5DE-45F3-B50F-4FD58111E688}" destId="{CC100DBA-2275-4F03-8784-5DD9D542A1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C13F5-2624-49EB-9926-C5E2637E0B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3B01216-93D4-4C5C-8D7E-79EE06828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Support: Providing instant, accurate responses through an AI-powered chatbot.</a:t>
          </a:r>
        </a:p>
      </dgm:t>
    </dgm:pt>
    <dgm:pt modelId="{9D9588D3-9286-4A68-8D62-267E36968951}" type="parTrans" cxnId="{1C00C3A6-E894-41DC-86C3-25C19BD7D81A}">
      <dgm:prSet/>
      <dgm:spPr/>
      <dgm:t>
        <a:bodyPr/>
        <a:lstStyle/>
        <a:p>
          <a:endParaRPr lang="en-US"/>
        </a:p>
      </dgm:t>
    </dgm:pt>
    <dgm:pt modelId="{5E068634-87BC-444F-9526-C3642850D540}" type="sibTrans" cxnId="{1C00C3A6-E894-41DC-86C3-25C19BD7D81A}">
      <dgm:prSet/>
      <dgm:spPr/>
      <dgm:t>
        <a:bodyPr/>
        <a:lstStyle/>
        <a:p>
          <a:endParaRPr lang="en-US"/>
        </a:p>
      </dgm:t>
    </dgm:pt>
    <dgm:pt modelId="{BC3178B3-9946-49CE-ACB3-557B62B300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Personalized Service: Offering tailored recommendations and solutions based on user data.</a:t>
          </a:r>
        </a:p>
      </dgm:t>
    </dgm:pt>
    <dgm:pt modelId="{CA2468CE-6D25-4EA0-BD2A-ABF31C288AAA}" type="parTrans" cxnId="{85D52941-3432-4BE0-85C4-A659DD457197}">
      <dgm:prSet/>
      <dgm:spPr/>
      <dgm:t>
        <a:bodyPr/>
        <a:lstStyle/>
        <a:p>
          <a:endParaRPr lang="en-US"/>
        </a:p>
      </dgm:t>
    </dgm:pt>
    <dgm:pt modelId="{3FB134B1-BC9A-401D-997A-D355599202F9}" type="sibTrans" cxnId="{85D52941-3432-4BE0-85C4-A659DD457197}">
      <dgm:prSet/>
      <dgm:spPr/>
      <dgm:t>
        <a:bodyPr/>
        <a:lstStyle/>
        <a:p>
          <a:endParaRPr lang="en-US"/>
        </a:p>
      </dgm:t>
    </dgm:pt>
    <dgm:pt modelId="{878ECEEE-A9FF-489A-BC20-3BF320874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 Insights: Delivering personalized financial health dashboards and scores.</a:t>
          </a:r>
        </a:p>
      </dgm:t>
    </dgm:pt>
    <dgm:pt modelId="{3728EDDF-EFF1-4116-AD49-A63122BDC9FA}" type="parTrans" cxnId="{505B273E-68D6-444C-B9BF-8787063CEDC0}">
      <dgm:prSet/>
      <dgm:spPr/>
      <dgm:t>
        <a:bodyPr/>
        <a:lstStyle/>
        <a:p>
          <a:endParaRPr lang="en-US"/>
        </a:p>
      </dgm:t>
    </dgm:pt>
    <dgm:pt modelId="{4A51149F-2633-483A-9E31-B86D40CA719C}" type="sibTrans" cxnId="{505B273E-68D6-444C-B9BF-8787063CEDC0}">
      <dgm:prSet/>
      <dgm:spPr/>
      <dgm:t>
        <a:bodyPr/>
        <a:lstStyle/>
        <a:p>
          <a:endParaRPr lang="en-US"/>
        </a:p>
      </dgm:t>
    </dgm:pt>
    <dgm:pt modelId="{F90F8200-8360-4526-A0E5-D40BAE020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Journey Optimization: Mapping and analyzing user interactions for improved engagement.</a:t>
          </a:r>
        </a:p>
      </dgm:t>
    </dgm:pt>
    <dgm:pt modelId="{5E466DC9-076B-4E7F-9887-E8E12E884A6A}" type="parTrans" cxnId="{24046E2A-CCC6-4EF4-9E0F-E0FEB0DBCA5E}">
      <dgm:prSet/>
      <dgm:spPr/>
      <dgm:t>
        <a:bodyPr/>
        <a:lstStyle/>
        <a:p>
          <a:endParaRPr lang="en-US"/>
        </a:p>
      </dgm:t>
    </dgm:pt>
    <dgm:pt modelId="{23E2908E-B440-4823-9D30-6CA4F44CAC7A}" type="sibTrans" cxnId="{24046E2A-CCC6-4EF4-9E0F-E0FEB0DBCA5E}">
      <dgm:prSet/>
      <dgm:spPr/>
      <dgm:t>
        <a:bodyPr/>
        <a:lstStyle/>
        <a:p>
          <a:endParaRPr lang="en-US"/>
        </a:p>
      </dgm:t>
    </dgm:pt>
    <dgm:pt modelId="{9170D5A1-EF38-4700-917C-717DBBA933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Engagement and Learning: Incorporating gamification to make banking more engaging and educational.</a:t>
          </a:r>
        </a:p>
      </dgm:t>
    </dgm:pt>
    <dgm:pt modelId="{DF15500C-78EF-4AA2-BB93-18F0D811644C}" type="parTrans" cxnId="{1E2740CF-983D-42B3-B84F-8BB20595E66D}">
      <dgm:prSet/>
      <dgm:spPr/>
      <dgm:t>
        <a:bodyPr/>
        <a:lstStyle/>
        <a:p>
          <a:endParaRPr lang="en-US"/>
        </a:p>
      </dgm:t>
    </dgm:pt>
    <dgm:pt modelId="{D2278183-E97F-499B-B062-780A43B9291F}" type="sibTrans" cxnId="{1E2740CF-983D-42B3-B84F-8BB20595E66D}">
      <dgm:prSet/>
      <dgm:spPr/>
      <dgm:t>
        <a:bodyPr/>
        <a:lstStyle/>
        <a:p>
          <a:endParaRPr lang="en-US"/>
        </a:p>
      </dgm:t>
    </dgm:pt>
    <dgm:pt modelId="{E0EE375A-08CD-4080-9F69-F789B8DB0E11}" type="pres">
      <dgm:prSet presAssocID="{3BAC13F5-2624-49EB-9926-C5E2637E0B0A}" presName="root" presStyleCnt="0">
        <dgm:presLayoutVars>
          <dgm:dir/>
          <dgm:resizeHandles val="exact"/>
        </dgm:presLayoutVars>
      </dgm:prSet>
      <dgm:spPr/>
    </dgm:pt>
    <dgm:pt modelId="{D1995121-31E4-4C48-BB6F-59E18DCF712F}" type="pres">
      <dgm:prSet presAssocID="{33B01216-93D4-4C5C-8D7E-79EE0682899A}" presName="compNode" presStyleCnt="0"/>
      <dgm:spPr/>
    </dgm:pt>
    <dgm:pt modelId="{4A79ACBC-6B27-4E56-A12E-1BDA3C160FAD}" type="pres">
      <dgm:prSet presAssocID="{33B01216-93D4-4C5C-8D7E-79EE0682899A}" presName="bgRect" presStyleLbl="bgShp" presStyleIdx="0" presStyleCnt="5"/>
      <dgm:spPr/>
    </dgm:pt>
    <dgm:pt modelId="{C96EC6A7-A69F-4A93-9CFD-8109D8AB61D7}" type="pres">
      <dgm:prSet presAssocID="{33B01216-93D4-4C5C-8D7E-79EE0682899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E79639A-7D66-4A1F-9B5A-3484CAB932A4}" type="pres">
      <dgm:prSet presAssocID="{33B01216-93D4-4C5C-8D7E-79EE0682899A}" presName="spaceRect" presStyleCnt="0"/>
      <dgm:spPr/>
    </dgm:pt>
    <dgm:pt modelId="{B69092E9-8D14-47AA-91EE-E93B0301B006}" type="pres">
      <dgm:prSet presAssocID="{33B01216-93D4-4C5C-8D7E-79EE0682899A}" presName="parTx" presStyleLbl="revTx" presStyleIdx="0" presStyleCnt="5">
        <dgm:presLayoutVars>
          <dgm:chMax val="0"/>
          <dgm:chPref val="0"/>
        </dgm:presLayoutVars>
      </dgm:prSet>
      <dgm:spPr/>
    </dgm:pt>
    <dgm:pt modelId="{CA4457C5-A69A-4A0F-AC5A-4302FC64223D}" type="pres">
      <dgm:prSet presAssocID="{5E068634-87BC-444F-9526-C3642850D540}" presName="sibTrans" presStyleCnt="0"/>
      <dgm:spPr/>
    </dgm:pt>
    <dgm:pt modelId="{188EC215-CB05-4465-893A-7C4940682CC9}" type="pres">
      <dgm:prSet presAssocID="{BC3178B3-9946-49CE-ACB3-557B62B30061}" presName="compNode" presStyleCnt="0"/>
      <dgm:spPr/>
    </dgm:pt>
    <dgm:pt modelId="{12CDC40F-D57D-43BF-AA23-32F6CE74EBBB}" type="pres">
      <dgm:prSet presAssocID="{BC3178B3-9946-49CE-ACB3-557B62B30061}" presName="bgRect" presStyleLbl="bgShp" presStyleIdx="1" presStyleCnt="5"/>
      <dgm:spPr/>
    </dgm:pt>
    <dgm:pt modelId="{5B878866-E482-46A7-B489-2E411DC34B15}" type="pres">
      <dgm:prSet presAssocID="{BC3178B3-9946-49CE-ACB3-557B62B300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93E736CB-10A8-4C9B-A0DE-778755BB8763}" type="pres">
      <dgm:prSet presAssocID="{BC3178B3-9946-49CE-ACB3-557B62B30061}" presName="spaceRect" presStyleCnt="0"/>
      <dgm:spPr/>
    </dgm:pt>
    <dgm:pt modelId="{39536842-A3F3-408F-ACCA-AEECF4FA4B49}" type="pres">
      <dgm:prSet presAssocID="{BC3178B3-9946-49CE-ACB3-557B62B30061}" presName="parTx" presStyleLbl="revTx" presStyleIdx="1" presStyleCnt="5">
        <dgm:presLayoutVars>
          <dgm:chMax val="0"/>
          <dgm:chPref val="0"/>
        </dgm:presLayoutVars>
      </dgm:prSet>
      <dgm:spPr/>
    </dgm:pt>
    <dgm:pt modelId="{228682CA-CA7A-4308-8CF8-A6B7E1F4113B}" type="pres">
      <dgm:prSet presAssocID="{3FB134B1-BC9A-401D-997A-D355599202F9}" presName="sibTrans" presStyleCnt="0"/>
      <dgm:spPr/>
    </dgm:pt>
    <dgm:pt modelId="{8338E18E-F6D9-4B69-B282-1ECA46A3EEEB}" type="pres">
      <dgm:prSet presAssocID="{878ECEEE-A9FF-489A-BC20-3BF320874DD0}" presName="compNode" presStyleCnt="0"/>
      <dgm:spPr/>
    </dgm:pt>
    <dgm:pt modelId="{A8866F93-5F9A-4396-B61D-F8BD76F71A4C}" type="pres">
      <dgm:prSet presAssocID="{878ECEEE-A9FF-489A-BC20-3BF320874DD0}" presName="bgRect" presStyleLbl="bgShp" presStyleIdx="2" presStyleCnt="5"/>
      <dgm:spPr/>
    </dgm:pt>
    <dgm:pt modelId="{37442CE5-5F1A-4F00-93E5-99FEA9DB0676}" type="pres">
      <dgm:prSet presAssocID="{878ECEEE-A9FF-489A-BC20-3BF320874D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62B3F72-F188-46BF-B2EA-3967933C48C9}" type="pres">
      <dgm:prSet presAssocID="{878ECEEE-A9FF-489A-BC20-3BF320874DD0}" presName="spaceRect" presStyleCnt="0"/>
      <dgm:spPr/>
    </dgm:pt>
    <dgm:pt modelId="{A4D346DD-7B4C-4920-936C-0F99B2D78B2F}" type="pres">
      <dgm:prSet presAssocID="{878ECEEE-A9FF-489A-BC20-3BF320874DD0}" presName="parTx" presStyleLbl="revTx" presStyleIdx="2" presStyleCnt="5">
        <dgm:presLayoutVars>
          <dgm:chMax val="0"/>
          <dgm:chPref val="0"/>
        </dgm:presLayoutVars>
      </dgm:prSet>
      <dgm:spPr/>
    </dgm:pt>
    <dgm:pt modelId="{E060D5A0-4968-42E9-8831-E06FBC9BE5F1}" type="pres">
      <dgm:prSet presAssocID="{4A51149F-2633-483A-9E31-B86D40CA719C}" presName="sibTrans" presStyleCnt="0"/>
      <dgm:spPr/>
    </dgm:pt>
    <dgm:pt modelId="{AFCEBFA2-470D-49B1-B14F-AD35C0BF8C70}" type="pres">
      <dgm:prSet presAssocID="{F90F8200-8360-4526-A0E5-D40BAE020243}" presName="compNode" presStyleCnt="0"/>
      <dgm:spPr/>
    </dgm:pt>
    <dgm:pt modelId="{87064B26-840D-43D3-A569-9C54821ED492}" type="pres">
      <dgm:prSet presAssocID="{F90F8200-8360-4526-A0E5-D40BAE020243}" presName="bgRect" presStyleLbl="bgShp" presStyleIdx="3" presStyleCnt="5"/>
      <dgm:spPr/>
    </dgm:pt>
    <dgm:pt modelId="{139FE101-80A5-4098-8E23-0C1CD60EBF02}" type="pres">
      <dgm:prSet presAssocID="{F90F8200-8360-4526-A0E5-D40BAE0202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9BDFE5-35C3-4F3F-9EFA-71096D6CB535}" type="pres">
      <dgm:prSet presAssocID="{F90F8200-8360-4526-A0E5-D40BAE020243}" presName="spaceRect" presStyleCnt="0"/>
      <dgm:spPr/>
    </dgm:pt>
    <dgm:pt modelId="{3C594846-C147-4FA4-87CD-01F590F02086}" type="pres">
      <dgm:prSet presAssocID="{F90F8200-8360-4526-A0E5-D40BAE020243}" presName="parTx" presStyleLbl="revTx" presStyleIdx="3" presStyleCnt="5">
        <dgm:presLayoutVars>
          <dgm:chMax val="0"/>
          <dgm:chPref val="0"/>
        </dgm:presLayoutVars>
      </dgm:prSet>
      <dgm:spPr/>
    </dgm:pt>
    <dgm:pt modelId="{F9665F70-A3EF-4F85-99F4-0DABCF49B50B}" type="pres">
      <dgm:prSet presAssocID="{23E2908E-B440-4823-9D30-6CA4F44CAC7A}" presName="sibTrans" presStyleCnt="0"/>
      <dgm:spPr/>
    </dgm:pt>
    <dgm:pt modelId="{D0FF5BBD-7631-4AE0-870B-0DDAA0DD296F}" type="pres">
      <dgm:prSet presAssocID="{9170D5A1-EF38-4700-917C-717DBBA9336D}" presName="compNode" presStyleCnt="0"/>
      <dgm:spPr/>
    </dgm:pt>
    <dgm:pt modelId="{B03D7B98-485D-46C6-93D3-0876AA20213F}" type="pres">
      <dgm:prSet presAssocID="{9170D5A1-EF38-4700-917C-717DBBA9336D}" presName="bgRect" presStyleLbl="bgShp" presStyleIdx="4" presStyleCnt="5"/>
      <dgm:spPr/>
    </dgm:pt>
    <dgm:pt modelId="{C722F03A-53A4-471B-8138-14162238BAC2}" type="pres">
      <dgm:prSet presAssocID="{9170D5A1-EF38-4700-917C-717DBBA933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1FBA43F-7033-498F-BACE-062E21CDDA8A}" type="pres">
      <dgm:prSet presAssocID="{9170D5A1-EF38-4700-917C-717DBBA9336D}" presName="spaceRect" presStyleCnt="0"/>
      <dgm:spPr/>
    </dgm:pt>
    <dgm:pt modelId="{8C19C2FB-5A16-4EA1-8F3E-9AA8043BEEFE}" type="pres">
      <dgm:prSet presAssocID="{9170D5A1-EF38-4700-917C-717DBBA9336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4046E2A-CCC6-4EF4-9E0F-E0FEB0DBCA5E}" srcId="{3BAC13F5-2624-49EB-9926-C5E2637E0B0A}" destId="{F90F8200-8360-4526-A0E5-D40BAE020243}" srcOrd="3" destOrd="0" parTransId="{5E466DC9-076B-4E7F-9887-E8E12E884A6A}" sibTransId="{23E2908E-B440-4823-9D30-6CA4F44CAC7A}"/>
    <dgm:cxn modelId="{505B273E-68D6-444C-B9BF-8787063CEDC0}" srcId="{3BAC13F5-2624-49EB-9926-C5E2637E0B0A}" destId="{878ECEEE-A9FF-489A-BC20-3BF320874DD0}" srcOrd="2" destOrd="0" parTransId="{3728EDDF-EFF1-4116-AD49-A63122BDC9FA}" sibTransId="{4A51149F-2633-483A-9E31-B86D40CA719C}"/>
    <dgm:cxn modelId="{85D52941-3432-4BE0-85C4-A659DD457197}" srcId="{3BAC13F5-2624-49EB-9926-C5E2637E0B0A}" destId="{BC3178B3-9946-49CE-ACB3-557B62B30061}" srcOrd="1" destOrd="0" parTransId="{CA2468CE-6D25-4EA0-BD2A-ABF31C288AAA}" sibTransId="{3FB134B1-BC9A-401D-997A-D355599202F9}"/>
    <dgm:cxn modelId="{10049497-E00E-447C-8D3B-5F580994447F}" type="presOf" srcId="{BC3178B3-9946-49CE-ACB3-557B62B30061}" destId="{39536842-A3F3-408F-ACCA-AEECF4FA4B49}" srcOrd="0" destOrd="0" presId="urn:microsoft.com/office/officeart/2018/2/layout/IconVerticalSolidList"/>
    <dgm:cxn modelId="{1C00C3A6-E894-41DC-86C3-25C19BD7D81A}" srcId="{3BAC13F5-2624-49EB-9926-C5E2637E0B0A}" destId="{33B01216-93D4-4C5C-8D7E-79EE0682899A}" srcOrd="0" destOrd="0" parTransId="{9D9588D3-9286-4A68-8D62-267E36968951}" sibTransId="{5E068634-87BC-444F-9526-C3642850D540}"/>
    <dgm:cxn modelId="{760CD8BB-BF04-4AA2-B608-51E1F077594D}" type="presOf" srcId="{F90F8200-8360-4526-A0E5-D40BAE020243}" destId="{3C594846-C147-4FA4-87CD-01F590F02086}" srcOrd="0" destOrd="0" presId="urn:microsoft.com/office/officeart/2018/2/layout/IconVerticalSolidList"/>
    <dgm:cxn modelId="{7B0D1CC5-2956-4BE8-8902-E1595460C724}" type="presOf" srcId="{878ECEEE-A9FF-489A-BC20-3BF320874DD0}" destId="{A4D346DD-7B4C-4920-936C-0F99B2D78B2F}" srcOrd="0" destOrd="0" presId="urn:microsoft.com/office/officeart/2018/2/layout/IconVerticalSolidList"/>
    <dgm:cxn modelId="{1E2740CF-983D-42B3-B84F-8BB20595E66D}" srcId="{3BAC13F5-2624-49EB-9926-C5E2637E0B0A}" destId="{9170D5A1-EF38-4700-917C-717DBBA9336D}" srcOrd="4" destOrd="0" parTransId="{DF15500C-78EF-4AA2-BB93-18F0D811644C}" sibTransId="{D2278183-E97F-499B-B062-780A43B9291F}"/>
    <dgm:cxn modelId="{6F99F3D4-06C0-4525-9137-431411FC1216}" type="presOf" srcId="{33B01216-93D4-4C5C-8D7E-79EE0682899A}" destId="{B69092E9-8D14-47AA-91EE-E93B0301B006}" srcOrd="0" destOrd="0" presId="urn:microsoft.com/office/officeart/2018/2/layout/IconVerticalSolidList"/>
    <dgm:cxn modelId="{35F102DB-A4E8-4F6A-9855-6F0C095DFA0D}" type="presOf" srcId="{9170D5A1-EF38-4700-917C-717DBBA9336D}" destId="{8C19C2FB-5A16-4EA1-8F3E-9AA8043BEEFE}" srcOrd="0" destOrd="0" presId="urn:microsoft.com/office/officeart/2018/2/layout/IconVerticalSolidList"/>
    <dgm:cxn modelId="{DDE764E3-B99A-42D3-B1E4-1210601A8BB0}" type="presOf" srcId="{3BAC13F5-2624-49EB-9926-C5E2637E0B0A}" destId="{E0EE375A-08CD-4080-9F69-F789B8DB0E11}" srcOrd="0" destOrd="0" presId="urn:microsoft.com/office/officeart/2018/2/layout/IconVerticalSolidList"/>
    <dgm:cxn modelId="{80E33874-A4D7-4130-9AAE-3CF15D5EDCC4}" type="presParOf" srcId="{E0EE375A-08CD-4080-9F69-F789B8DB0E11}" destId="{D1995121-31E4-4C48-BB6F-59E18DCF712F}" srcOrd="0" destOrd="0" presId="urn:microsoft.com/office/officeart/2018/2/layout/IconVerticalSolidList"/>
    <dgm:cxn modelId="{5C44C767-13D8-4A46-BD48-E75FAF158415}" type="presParOf" srcId="{D1995121-31E4-4C48-BB6F-59E18DCF712F}" destId="{4A79ACBC-6B27-4E56-A12E-1BDA3C160FAD}" srcOrd="0" destOrd="0" presId="urn:microsoft.com/office/officeart/2018/2/layout/IconVerticalSolidList"/>
    <dgm:cxn modelId="{798F0864-AB7E-494E-9EC5-D7FFD32C6CD8}" type="presParOf" srcId="{D1995121-31E4-4C48-BB6F-59E18DCF712F}" destId="{C96EC6A7-A69F-4A93-9CFD-8109D8AB61D7}" srcOrd="1" destOrd="0" presId="urn:microsoft.com/office/officeart/2018/2/layout/IconVerticalSolidList"/>
    <dgm:cxn modelId="{7EEBE383-6901-413A-A77D-2C01829DC5B4}" type="presParOf" srcId="{D1995121-31E4-4C48-BB6F-59E18DCF712F}" destId="{DE79639A-7D66-4A1F-9B5A-3484CAB932A4}" srcOrd="2" destOrd="0" presId="urn:microsoft.com/office/officeart/2018/2/layout/IconVerticalSolidList"/>
    <dgm:cxn modelId="{22EE10DA-B46D-457D-BE7C-D93F514C4B22}" type="presParOf" srcId="{D1995121-31E4-4C48-BB6F-59E18DCF712F}" destId="{B69092E9-8D14-47AA-91EE-E93B0301B006}" srcOrd="3" destOrd="0" presId="urn:microsoft.com/office/officeart/2018/2/layout/IconVerticalSolidList"/>
    <dgm:cxn modelId="{834BA4A0-80EE-4A5C-AB07-86D12CFDF8C5}" type="presParOf" srcId="{E0EE375A-08CD-4080-9F69-F789B8DB0E11}" destId="{CA4457C5-A69A-4A0F-AC5A-4302FC64223D}" srcOrd="1" destOrd="0" presId="urn:microsoft.com/office/officeart/2018/2/layout/IconVerticalSolidList"/>
    <dgm:cxn modelId="{AAC8AE6F-9835-403C-9466-F0E8C4985AAC}" type="presParOf" srcId="{E0EE375A-08CD-4080-9F69-F789B8DB0E11}" destId="{188EC215-CB05-4465-893A-7C4940682CC9}" srcOrd="2" destOrd="0" presId="urn:microsoft.com/office/officeart/2018/2/layout/IconVerticalSolidList"/>
    <dgm:cxn modelId="{A066F261-49AB-4D9A-A8A6-2B8D081519FA}" type="presParOf" srcId="{188EC215-CB05-4465-893A-7C4940682CC9}" destId="{12CDC40F-D57D-43BF-AA23-32F6CE74EBBB}" srcOrd="0" destOrd="0" presId="urn:microsoft.com/office/officeart/2018/2/layout/IconVerticalSolidList"/>
    <dgm:cxn modelId="{564028C9-5789-450E-A920-9735C9933B8B}" type="presParOf" srcId="{188EC215-CB05-4465-893A-7C4940682CC9}" destId="{5B878866-E482-46A7-B489-2E411DC34B15}" srcOrd="1" destOrd="0" presId="urn:microsoft.com/office/officeart/2018/2/layout/IconVerticalSolidList"/>
    <dgm:cxn modelId="{7E2A0F4D-FB72-41D1-BBB2-017A7BCE16FA}" type="presParOf" srcId="{188EC215-CB05-4465-893A-7C4940682CC9}" destId="{93E736CB-10A8-4C9B-A0DE-778755BB8763}" srcOrd="2" destOrd="0" presId="urn:microsoft.com/office/officeart/2018/2/layout/IconVerticalSolidList"/>
    <dgm:cxn modelId="{351CD2AB-532C-433B-8738-56077EC3B48A}" type="presParOf" srcId="{188EC215-CB05-4465-893A-7C4940682CC9}" destId="{39536842-A3F3-408F-ACCA-AEECF4FA4B49}" srcOrd="3" destOrd="0" presId="urn:microsoft.com/office/officeart/2018/2/layout/IconVerticalSolidList"/>
    <dgm:cxn modelId="{1F669B94-46DA-4422-9C7A-FC26DCD6AB59}" type="presParOf" srcId="{E0EE375A-08CD-4080-9F69-F789B8DB0E11}" destId="{228682CA-CA7A-4308-8CF8-A6B7E1F4113B}" srcOrd="3" destOrd="0" presId="urn:microsoft.com/office/officeart/2018/2/layout/IconVerticalSolidList"/>
    <dgm:cxn modelId="{69665CF3-DC2A-43D0-89A7-ED6B0144AFD6}" type="presParOf" srcId="{E0EE375A-08CD-4080-9F69-F789B8DB0E11}" destId="{8338E18E-F6D9-4B69-B282-1ECA46A3EEEB}" srcOrd="4" destOrd="0" presId="urn:microsoft.com/office/officeart/2018/2/layout/IconVerticalSolidList"/>
    <dgm:cxn modelId="{BFEEE6AC-ECA4-425B-99E8-786D5FC84F6B}" type="presParOf" srcId="{8338E18E-F6D9-4B69-B282-1ECA46A3EEEB}" destId="{A8866F93-5F9A-4396-B61D-F8BD76F71A4C}" srcOrd="0" destOrd="0" presId="urn:microsoft.com/office/officeart/2018/2/layout/IconVerticalSolidList"/>
    <dgm:cxn modelId="{9E82865C-69F2-4328-9E95-218E148DF484}" type="presParOf" srcId="{8338E18E-F6D9-4B69-B282-1ECA46A3EEEB}" destId="{37442CE5-5F1A-4F00-93E5-99FEA9DB0676}" srcOrd="1" destOrd="0" presId="urn:microsoft.com/office/officeart/2018/2/layout/IconVerticalSolidList"/>
    <dgm:cxn modelId="{DC5CC38D-E9F4-41D8-AEE9-C8F5D9CDFC0C}" type="presParOf" srcId="{8338E18E-F6D9-4B69-B282-1ECA46A3EEEB}" destId="{662B3F72-F188-46BF-B2EA-3967933C48C9}" srcOrd="2" destOrd="0" presId="urn:microsoft.com/office/officeart/2018/2/layout/IconVerticalSolidList"/>
    <dgm:cxn modelId="{F1877964-6D5C-4B14-AEF5-1FBF011241AF}" type="presParOf" srcId="{8338E18E-F6D9-4B69-B282-1ECA46A3EEEB}" destId="{A4D346DD-7B4C-4920-936C-0F99B2D78B2F}" srcOrd="3" destOrd="0" presId="urn:microsoft.com/office/officeart/2018/2/layout/IconVerticalSolidList"/>
    <dgm:cxn modelId="{82E9D1D9-D331-4EB8-BC44-6D9489CE1EBF}" type="presParOf" srcId="{E0EE375A-08CD-4080-9F69-F789B8DB0E11}" destId="{E060D5A0-4968-42E9-8831-E06FBC9BE5F1}" srcOrd="5" destOrd="0" presId="urn:microsoft.com/office/officeart/2018/2/layout/IconVerticalSolidList"/>
    <dgm:cxn modelId="{577140BC-83A7-4CF1-8F8C-28FB6D19BCA6}" type="presParOf" srcId="{E0EE375A-08CD-4080-9F69-F789B8DB0E11}" destId="{AFCEBFA2-470D-49B1-B14F-AD35C0BF8C70}" srcOrd="6" destOrd="0" presId="urn:microsoft.com/office/officeart/2018/2/layout/IconVerticalSolidList"/>
    <dgm:cxn modelId="{64C169E3-F9CA-4FA1-B646-3397B57020E8}" type="presParOf" srcId="{AFCEBFA2-470D-49B1-B14F-AD35C0BF8C70}" destId="{87064B26-840D-43D3-A569-9C54821ED492}" srcOrd="0" destOrd="0" presId="urn:microsoft.com/office/officeart/2018/2/layout/IconVerticalSolidList"/>
    <dgm:cxn modelId="{50292741-B5C6-4471-9C3B-366512CDCA7D}" type="presParOf" srcId="{AFCEBFA2-470D-49B1-B14F-AD35C0BF8C70}" destId="{139FE101-80A5-4098-8E23-0C1CD60EBF02}" srcOrd="1" destOrd="0" presId="urn:microsoft.com/office/officeart/2018/2/layout/IconVerticalSolidList"/>
    <dgm:cxn modelId="{F48A6F9B-214E-4306-9CC8-47FA0F025084}" type="presParOf" srcId="{AFCEBFA2-470D-49B1-B14F-AD35C0BF8C70}" destId="{C79BDFE5-35C3-4F3F-9EFA-71096D6CB535}" srcOrd="2" destOrd="0" presId="urn:microsoft.com/office/officeart/2018/2/layout/IconVerticalSolidList"/>
    <dgm:cxn modelId="{CB8A3038-CC04-4487-9CE8-1D3BC7C565DE}" type="presParOf" srcId="{AFCEBFA2-470D-49B1-B14F-AD35C0BF8C70}" destId="{3C594846-C147-4FA4-87CD-01F590F02086}" srcOrd="3" destOrd="0" presId="urn:microsoft.com/office/officeart/2018/2/layout/IconVerticalSolidList"/>
    <dgm:cxn modelId="{386C8CF2-75DD-4C6A-8F08-512E0100F8DE}" type="presParOf" srcId="{E0EE375A-08CD-4080-9F69-F789B8DB0E11}" destId="{F9665F70-A3EF-4F85-99F4-0DABCF49B50B}" srcOrd="7" destOrd="0" presId="urn:microsoft.com/office/officeart/2018/2/layout/IconVerticalSolidList"/>
    <dgm:cxn modelId="{A6D1AA9E-82C1-4405-B0DA-3922E2051A34}" type="presParOf" srcId="{E0EE375A-08CD-4080-9F69-F789B8DB0E11}" destId="{D0FF5BBD-7631-4AE0-870B-0DDAA0DD296F}" srcOrd="8" destOrd="0" presId="urn:microsoft.com/office/officeart/2018/2/layout/IconVerticalSolidList"/>
    <dgm:cxn modelId="{78455283-79FE-4523-95E7-62E93ACCB170}" type="presParOf" srcId="{D0FF5BBD-7631-4AE0-870B-0DDAA0DD296F}" destId="{B03D7B98-485D-46C6-93D3-0876AA20213F}" srcOrd="0" destOrd="0" presId="urn:microsoft.com/office/officeart/2018/2/layout/IconVerticalSolidList"/>
    <dgm:cxn modelId="{0371EFA7-163C-4AFB-8203-6BBB3DDD643E}" type="presParOf" srcId="{D0FF5BBD-7631-4AE0-870B-0DDAA0DD296F}" destId="{C722F03A-53A4-471B-8138-14162238BAC2}" srcOrd="1" destOrd="0" presId="urn:microsoft.com/office/officeart/2018/2/layout/IconVerticalSolidList"/>
    <dgm:cxn modelId="{CF654AA4-7520-4F33-93C2-5BEBED55D61E}" type="presParOf" srcId="{D0FF5BBD-7631-4AE0-870B-0DDAA0DD296F}" destId="{21FBA43F-7033-498F-BACE-062E21CDDA8A}" srcOrd="2" destOrd="0" presId="urn:microsoft.com/office/officeart/2018/2/layout/IconVerticalSolidList"/>
    <dgm:cxn modelId="{0B1314B6-DFC7-4C8D-83FC-AA4C00EED380}" type="presParOf" srcId="{D0FF5BBD-7631-4AE0-870B-0DDAA0DD296F}" destId="{8C19C2FB-5A16-4EA1-8F3E-9AA8043BEE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934533-43CB-42AB-BA4C-D9CF1D42ACD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2B089F-E6D0-413D-BC94-48F270E06E2A}">
      <dgm:prSet/>
      <dgm:spPr/>
      <dgm:t>
        <a:bodyPr/>
        <a:lstStyle/>
        <a:p>
          <a:r>
            <a:rPr lang="en-US"/>
            <a:t>Our solution is simple to implement and maintain on an ongoing basis by:</a:t>
          </a:r>
        </a:p>
      </dgm:t>
    </dgm:pt>
    <dgm:pt modelId="{E0BC5F5B-01C0-4C21-BFA6-D315DE6A14CE}" type="parTrans" cxnId="{D7A11601-0441-488E-B975-B40E29ACE1A5}">
      <dgm:prSet/>
      <dgm:spPr/>
      <dgm:t>
        <a:bodyPr/>
        <a:lstStyle/>
        <a:p>
          <a:endParaRPr lang="en-US"/>
        </a:p>
      </dgm:t>
    </dgm:pt>
    <dgm:pt modelId="{854B8F16-2525-4E65-A456-98959946F5A2}" type="sibTrans" cxnId="{D7A11601-0441-488E-B975-B40E29ACE1A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06B4048-DA4D-474E-AD63-61D288B08EAC}">
      <dgm:prSet/>
      <dgm:spPr/>
      <dgm:t>
        <a:bodyPr/>
        <a:lstStyle/>
        <a:p>
          <a:r>
            <a:rPr lang="en-US"/>
            <a:t>Pre-built Azure Services: Leveraging ready-to-use Azure AI and cloud services for rapid deployment.</a:t>
          </a:r>
        </a:p>
      </dgm:t>
    </dgm:pt>
    <dgm:pt modelId="{B7F3AD2D-576C-40C6-A58B-8D830AABA06C}" type="parTrans" cxnId="{C82F4D16-01BA-4BB8-AC42-5DBC46CDCB29}">
      <dgm:prSet/>
      <dgm:spPr/>
      <dgm:t>
        <a:bodyPr/>
        <a:lstStyle/>
        <a:p>
          <a:endParaRPr lang="en-US"/>
        </a:p>
      </dgm:t>
    </dgm:pt>
    <dgm:pt modelId="{2869A63B-283F-45B6-8786-7E0CD3C77F64}" type="sibTrans" cxnId="{C82F4D16-01BA-4BB8-AC42-5DBC46CDCB2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4DF81DF-3BA1-4A25-AAF2-752D80EC5D29}">
      <dgm:prSet/>
      <dgm:spPr/>
      <dgm:t>
        <a:bodyPr/>
        <a:lstStyle/>
        <a:p>
          <a:r>
            <a:rPr lang="en-US"/>
            <a:t>Low Code Development: Using Azure's low-code tools for quick prototyping and customization.</a:t>
          </a:r>
        </a:p>
      </dgm:t>
    </dgm:pt>
    <dgm:pt modelId="{0C062796-A3E9-435D-94DF-986B2591348A}" type="parTrans" cxnId="{FBA93544-8055-4F8A-89C2-A93D1AB17660}">
      <dgm:prSet/>
      <dgm:spPr/>
      <dgm:t>
        <a:bodyPr/>
        <a:lstStyle/>
        <a:p>
          <a:endParaRPr lang="en-US"/>
        </a:p>
      </dgm:t>
    </dgm:pt>
    <dgm:pt modelId="{2EB1A179-A2CE-4D1B-9047-5240B9D3A018}" type="sibTrans" cxnId="{FBA93544-8055-4F8A-89C2-A93D1AB1766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F2D479A-BB5C-4300-9F29-37D84216F171}">
      <dgm:prSet/>
      <dgm:spPr/>
      <dgm:t>
        <a:bodyPr/>
        <a:lstStyle/>
        <a:p>
          <a:r>
            <a:rPr lang="en-US"/>
            <a:t>Scalability and Flexibility: Allowing seamless scaling and customization to meet evolving business needs.</a:t>
          </a:r>
        </a:p>
      </dgm:t>
    </dgm:pt>
    <dgm:pt modelId="{B9B391ED-9101-4DC1-BB99-B76A0D42C03C}" type="parTrans" cxnId="{D7863606-2A7B-411D-BBDF-9421036D546B}">
      <dgm:prSet/>
      <dgm:spPr/>
      <dgm:t>
        <a:bodyPr/>
        <a:lstStyle/>
        <a:p>
          <a:endParaRPr lang="en-US"/>
        </a:p>
      </dgm:t>
    </dgm:pt>
    <dgm:pt modelId="{5A635AD0-BF92-4209-A04C-086E75B7708A}" type="sibTrans" cxnId="{D7863606-2A7B-411D-BBDF-9421036D546B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79F528B7-B272-43FC-BD51-4DDF97950692}" type="pres">
      <dgm:prSet presAssocID="{CE934533-43CB-42AB-BA4C-D9CF1D42ACD6}" presName="Name0" presStyleCnt="0">
        <dgm:presLayoutVars>
          <dgm:animLvl val="lvl"/>
          <dgm:resizeHandles val="exact"/>
        </dgm:presLayoutVars>
      </dgm:prSet>
      <dgm:spPr/>
    </dgm:pt>
    <dgm:pt modelId="{8F04B20E-AB92-409E-B43D-3CC0AEEBD4D1}" type="pres">
      <dgm:prSet presAssocID="{F92B089F-E6D0-413D-BC94-48F270E06E2A}" presName="compositeNode" presStyleCnt="0">
        <dgm:presLayoutVars>
          <dgm:bulletEnabled val="1"/>
        </dgm:presLayoutVars>
      </dgm:prSet>
      <dgm:spPr/>
    </dgm:pt>
    <dgm:pt modelId="{4582ADAC-A20B-432A-8773-97C97BF91B51}" type="pres">
      <dgm:prSet presAssocID="{F92B089F-E6D0-413D-BC94-48F270E06E2A}" presName="bgRect" presStyleLbl="alignNode1" presStyleIdx="0" presStyleCnt="4"/>
      <dgm:spPr/>
    </dgm:pt>
    <dgm:pt modelId="{4FDFA29B-7778-4D20-A225-80FD5F6B5C47}" type="pres">
      <dgm:prSet presAssocID="{854B8F16-2525-4E65-A456-98959946F5A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2870126-DDBF-4A65-8ABC-41F91A27E3C4}" type="pres">
      <dgm:prSet presAssocID="{F92B089F-E6D0-413D-BC94-48F270E06E2A}" presName="nodeRect" presStyleLbl="alignNode1" presStyleIdx="0" presStyleCnt="4">
        <dgm:presLayoutVars>
          <dgm:bulletEnabled val="1"/>
        </dgm:presLayoutVars>
      </dgm:prSet>
      <dgm:spPr/>
    </dgm:pt>
    <dgm:pt modelId="{CD5B8F20-B866-422C-897F-AD02CC40897E}" type="pres">
      <dgm:prSet presAssocID="{854B8F16-2525-4E65-A456-98959946F5A2}" presName="sibTrans" presStyleCnt="0"/>
      <dgm:spPr/>
    </dgm:pt>
    <dgm:pt modelId="{92D90CE1-96A2-43D0-9533-7F5D17E597D9}" type="pres">
      <dgm:prSet presAssocID="{006B4048-DA4D-474E-AD63-61D288B08EAC}" presName="compositeNode" presStyleCnt="0">
        <dgm:presLayoutVars>
          <dgm:bulletEnabled val="1"/>
        </dgm:presLayoutVars>
      </dgm:prSet>
      <dgm:spPr/>
    </dgm:pt>
    <dgm:pt modelId="{3B2A1875-93B2-4094-9885-F9FF35249A54}" type="pres">
      <dgm:prSet presAssocID="{006B4048-DA4D-474E-AD63-61D288B08EAC}" presName="bgRect" presStyleLbl="alignNode1" presStyleIdx="1" presStyleCnt="4"/>
      <dgm:spPr/>
    </dgm:pt>
    <dgm:pt modelId="{951B24F7-F6A1-45E7-BFD5-A346385BA564}" type="pres">
      <dgm:prSet presAssocID="{2869A63B-283F-45B6-8786-7E0CD3C77F6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5A5D042-A2D6-43D1-ADD9-5E6ED0DA4FF3}" type="pres">
      <dgm:prSet presAssocID="{006B4048-DA4D-474E-AD63-61D288B08EAC}" presName="nodeRect" presStyleLbl="alignNode1" presStyleIdx="1" presStyleCnt="4">
        <dgm:presLayoutVars>
          <dgm:bulletEnabled val="1"/>
        </dgm:presLayoutVars>
      </dgm:prSet>
      <dgm:spPr/>
    </dgm:pt>
    <dgm:pt modelId="{707ECB1E-94CE-4BE0-8FE7-B9248902E752}" type="pres">
      <dgm:prSet presAssocID="{2869A63B-283F-45B6-8786-7E0CD3C77F64}" presName="sibTrans" presStyleCnt="0"/>
      <dgm:spPr/>
    </dgm:pt>
    <dgm:pt modelId="{9C0C8809-48D1-40F7-BEEA-B6516CE4E960}" type="pres">
      <dgm:prSet presAssocID="{E4DF81DF-3BA1-4A25-AAF2-752D80EC5D29}" presName="compositeNode" presStyleCnt="0">
        <dgm:presLayoutVars>
          <dgm:bulletEnabled val="1"/>
        </dgm:presLayoutVars>
      </dgm:prSet>
      <dgm:spPr/>
    </dgm:pt>
    <dgm:pt modelId="{6A838386-B3A5-4E0E-A47F-2E94C5B9C8D1}" type="pres">
      <dgm:prSet presAssocID="{E4DF81DF-3BA1-4A25-AAF2-752D80EC5D29}" presName="bgRect" presStyleLbl="alignNode1" presStyleIdx="2" presStyleCnt="4"/>
      <dgm:spPr/>
    </dgm:pt>
    <dgm:pt modelId="{161D6DD7-D38B-461A-9DB6-95291E7AFB1A}" type="pres">
      <dgm:prSet presAssocID="{2EB1A179-A2CE-4D1B-9047-5240B9D3A01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E1D21FD-0980-4368-B1E0-9E63AC145D77}" type="pres">
      <dgm:prSet presAssocID="{E4DF81DF-3BA1-4A25-AAF2-752D80EC5D29}" presName="nodeRect" presStyleLbl="alignNode1" presStyleIdx="2" presStyleCnt="4">
        <dgm:presLayoutVars>
          <dgm:bulletEnabled val="1"/>
        </dgm:presLayoutVars>
      </dgm:prSet>
      <dgm:spPr/>
    </dgm:pt>
    <dgm:pt modelId="{B100155A-EB2D-462D-9BCC-D7C69CA4CA6F}" type="pres">
      <dgm:prSet presAssocID="{2EB1A179-A2CE-4D1B-9047-5240B9D3A018}" presName="sibTrans" presStyleCnt="0"/>
      <dgm:spPr/>
    </dgm:pt>
    <dgm:pt modelId="{305B14A8-1900-4EE1-A4DD-99A3EFFB5AE2}" type="pres">
      <dgm:prSet presAssocID="{EF2D479A-BB5C-4300-9F29-37D84216F171}" presName="compositeNode" presStyleCnt="0">
        <dgm:presLayoutVars>
          <dgm:bulletEnabled val="1"/>
        </dgm:presLayoutVars>
      </dgm:prSet>
      <dgm:spPr/>
    </dgm:pt>
    <dgm:pt modelId="{F170E3BE-2D4D-410B-BA97-5B8644AECC2A}" type="pres">
      <dgm:prSet presAssocID="{EF2D479A-BB5C-4300-9F29-37D84216F171}" presName="bgRect" presStyleLbl="alignNode1" presStyleIdx="3" presStyleCnt="4"/>
      <dgm:spPr/>
    </dgm:pt>
    <dgm:pt modelId="{62D05396-478D-4EBB-A2F2-855BEECE7339}" type="pres">
      <dgm:prSet presAssocID="{5A635AD0-BF92-4209-A04C-086E75B7708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5CF1AC8-4004-4814-8ADB-D23D3E18F0FC}" type="pres">
      <dgm:prSet presAssocID="{EF2D479A-BB5C-4300-9F29-37D84216F17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7A11601-0441-488E-B975-B40E29ACE1A5}" srcId="{CE934533-43CB-42AB-BA4C-D9CF1D42ACD6}" destId="{F92B089F-E6D0-413D-BC94-48F270E06E2A}" srcOrd="0" destOrd="0" parTransId="{E0BC5F5B-01C0-4C21-BFA6-D315DE6A14CE}" sibTransId="{854B8F16-2525-4E65-A456-98959946F5A2}"/>
    <dgm:cxn modelId="{D7863606-2A7B-411D-BBDF-9421036D546B}" srcId="{CE934533-43CB-42AB-BA4C-D9CF1D42ACD6}" destId="{EF2D479A-BB5C-4300-9F29-37D84216F171}" srcOrd="3" destOrd="0" parTransId="{B9B391ED-9101-4DC1-BB99-B76A0D42C03C}" sibTransId="{5A635AD0-BF92-4209-A04C-086E75B7708A}"/>
    <dgm:cxn modelId="{597FE80F-E203-4F4B-B51A-9D9BCA1B6EE5}" type="presOf" srcId="{E4DF81DF-3BA1-4A25-AAF2-752D80EC5D29}" destId="{6A838386-B3A5-4E0E-A47F-2E94C5B9C8D1}" srcOrd="0" destOrd="0" presId="urn:microsoft.com/office/officeart/2016/7/layout/LinearBlockProcessNumbered"/>
    <dgm:cxn modelId="{C82F4D16-01BA-4BB8-AC42-5DBC46CDCB29}" srcId="{CE934533-43CB-42AB-BA4C-D9CF1D42ACD6}" destId="{006B4048-DA4D-474E-AD63-61D288B08EAC}" srcOrd="1" destOrd="0" parTransId="{B7F3AD2D-576C-40C6-A58B-8D830AABA06C}" sibTransId="{2869A63B-283F-45B6-8786-7E0CD3C77F64}"/>
    <dgm:cxn modelId="{569E0028-24C4-44D4-9988-892B08712531}" type="presOf" srcId="{2869A63B-283F-45B6-8786-7E0CD3C77F64}" destId="{951B24F7-F6A1-45E7-BFD5-A346385BA564}" srcOrd="0" destOrd="0" presId="urn:microsoft.com/office/officeart/2016/7/layout/LinearBlockProcessNumbered"/>
    <dgm:cxn modelId="{E8A1B55F-B7B2-4763-AA1A-4E5546FFC5A1}" type="presOf" srcId="{2EB1A179-A2CE-4D1B-9047-5240B9D3A018}" destId="{161D6DD7-D38B-461A-9DB6-95291E7AFB1A}" srcOrd="0" destOrd="0" presId="urn:microsoft.com/office/officeart/2016/7/layout/LinearBlockProcessNumbered"/>
    <dgm:cxn modelId="{FBA93544-8055-4F8A-89C2-A93D1AB17660}" srcId="{CE934533-43CB-42AB-BA4C-D9CF1D42ACD6}" destId="{E4DF81DF-3BA1-4A25-AAF2-752D80EC5D29}" srcOrd="2" destOrd="0" parTransId="{0C062796-A3E9-435D-94DF-986B2591348A}" sibTransId="{2EB1A179-A2CE-4D1B-9047-5240B9D3A018}"/>
    <dgm:cxn modelId="{598C2E66-6DEC-444F-9343-B992D2A9831A}" type="presOf" srcId="{CE934533-43CB-42AB-BA4C-D9CF1D42ACD6}" destId="{79F528B7-B272-43FC-BD51-4DDF97950692}" srcOrd="0" destOrd="0" presId="urn:microsoft.com/office/officeart/2016/7/layout/LinearBlockProcessNumbered"/>
    <dgm:cxn modelId="{617CE949-543D-4D71-94FB-163EF0DA9239}" type="presOf" srcId="{F92B089F-E6D0-413D-BC94-48F270E06E2A}" destId="{4582ADAC-A20B-432A-8773-97C97BF91B51}" srcOrd="0" destOrd="0" presId="urn:microsoft.com/office/officeart/2016/7/layout/LinearBlockProcessNumbered"/>
    <dgm:cxn modelId="{47EA0250-EE28-429C-860A-7332BD42A7F1}" type="presOf" srcId="{EF2D479A-BB5C-4300-9F29-37D84216F171}" destId="{F170E3BE-2D4D-410B-BA97-5B8644AECC2A}" srcOrd="0" destOrd="0" presId="urn:microsoft.com/office/officeart/2016/7/layout/LinearBlockProcessNumbered"/>
    <dgm:cxn modelId="{300A1393-5686-4115-9476-887712014460}" type="presOf" srcId="{5A635AD0-BF92-4209-A04C-086E75B7708A}" destId="{62D05396-478D-4EBB-A2F2-855BEECE7339}" srcOrd="0" destOrd="0" presId="urn:microsoft.com/office/officeart/2016/7/layout/LinearBlockProcessNumbered"/>
    <dgm:cxn modelId="{BDC2EBA6-EA81-4EA1-97A6-27C1F10C86BB}" type="presOf" srcId="{F92B089F-E6D0-413D-BC94-48F270E06E2A}" destId="{72870126-DDBF-4A65-8ABC-41F91A27E3C4}" srcOrd="1" destOrd="0" presId="urn:microsoft.com/office/officeart/2016/7/layout/LinearBlockProcessNumbered"/>
    <dgm:cxn modelId="{DA356DB3-9494-4264-8183-04BDA02DFF62}" type="presOf" srcId="{EF2D479A-BB5C-4300-9F29-37D84216F171}" destId="{75CF1AC8-4004-4814-8ADB-D23D3E18F0FC}" srcOrd="1" destOrd="0" presId="urn:microsoft.com/office/officeart/2016/7/layout/LinearBlockProcessNumbered"/>
    <dgm:cxn modelId="{267DE3C9-9B79-4DC2-847E-6E7586C0492C}" type="presOf" srcId="{854B8F16-2525-4E65-A456-98959946F5A2}" destId="{4FDFA29B-7778-4D20-A225-80FD5F6B5C47}" srcOrd="0" destOrd="0" presId="urn:microsoft.com/office/officeart/2016/7/layout/LinearBlockProcessNumbered"/>
    <dgm:cxn modelId="{975E05CE-7546-4081-9C43-E1215A2459D2}" type="presOf" srcId="{006B4048-DA4D-474E-AD63-61D288B08EAC}" destId="{3B2A1875-93B2-4094-9885-F9FF35249A54}" srcOrd="0" destOrd="0" presId="urn:microsoft.com/office/officeart/2016/7/layout/LinearBlockProcessNumbered"/>
    <dgm:cxn modelId="{F5904DCE-B929-4998-A2B8-81C7AD09EDEA}" type="presOf" srcId="{006B4048-DA4D-474E-AD63-61D288B08EAC}" destId="{15A5D042-A2D6-43D1-ADD9-5E6ED0DA4FF3}" srcOrd="1" destOrd="0" presId="urn:microsoft.com/office/officeart/2016/7/layout/LinearBlockProcessNumbered"/>
    <dgm:cxn modelId="{E8FBD0D8-3296-41D2-9F6B-1210609364B8}" type="presOf" srcId="{E4DF81DF-3BA1-4A25-AAF2-752D80EC5D29}" destId="{6E1D21FD-0980-4368-B1E0-9E63AC145D77}" srcOrd="1" destOrd="0" presId="urn:microsoft.com/office/officeart/2016/7/layout/LinearBlockProcessNumbered"/>
    <dgm:cxn modelId="{BB62E892-5558-4AAA-A75D-E2CD2919B34D}" type="presParOf" srcId="{79F528B7-B272-43FC-BD51-4DDF97950692}" destId="{8F04B20E-AB92-409E-B43D-3CC0AEEBD4D1}" srcOrd="0" destOrd="0" presId="urn:microsoft.com/office/officeart/2016/7/layout/LinearBlockProcessNumbered"/>
    <dgm:cxn modelId="{7DE6628C-86D0-4031-9EAD-495D100F4DBA}" type="presParOf" srcId="{8F04B20E-AB92-409E-B43D-3CC0AEEBD4D1}" destId="{4582ADAC-A20B-432A-8773-97C97BF91B51}" srcOrd="0" destOrd="0" presId="urn:microsoft.com/office/officeart/2016/7/layout/LinearBlockProcessNumbered"/>
    <dgm:cxn modelId="{9095341C-8024-4BF2-853C-DC40A62DD06F}" type="presParOf" srcId="{8F04B20E-AB92-409E-B43D-3CC0AEEBD4D1}" destId="{4FDFA29B-7778-4D20-A225-80FD5F6B5C47}" srcOrd="1" destOrd="0" presId="urn:microsoft.com/office/officeart/2016/7/layout/LinearBlockProcessNumbered"/>
    <dgm:cxn modelId="{F9B7C2F5-35F0-453E-990F-91C3AC95C0CC}" type="presParOf" srcId="{8F04B20E-AB92-409E-B43D-3CC0AEEBD4D1}" destId="{72870126-DDBF-4A65-8ABC-41F91A27E3C4}" srcOrd="2" destOrd="0" presId="urn:microsoft.com/office/officeart/2016/7/layout/LinearBlockProcessNumbered"/>
    <dgm:cxn modelId="{9DF1CD88-C7CF-47B5-8701-7041F20B2A1A}" type="presParOf" srcId="{79F528B7-B272-43FC-BD51-4DDF97950692}" destId="{CD5B8F20-B866-422C-897F-AD02CC40897E}" srcOrd="1" destOrd="0" presId="urn:microsoft.com/office/officeart/2016/7/layout/LinearBlockProcessNumbered"/>
    <dgm:cxn modelId="{ECB833A1-37AB-434D-BFC6-BDBBA3F9D865}" type="presParOf" srcId="{79F528B7-B272-43FC-BD51-4DDF97950692}" destId="{92D90CE1-96A2-43D0-9533-7F5D17E597D9}" srcOrd="2" destOrd="0" presId="urn:microsoft.com/office/officeart/2016/7/layout/LinearBlockProcessNumbered"/>
    <dgm:cxn modelId="{E8BA8EBA-A3CA-405F-90C8-8EBC741609E7}" type="presParOf" srcId="{92D90CE1-96A2-43D0-9533-7F5D17E597D9}" destId="{3B2A1875-93B2-4094-9885-F9FF35249A54}" srcOrd="0" destOrd="0" presId="urn:microsoft.com/office/officeart/2016/7/layout/LinearBlockProcessNumbered"/>
    <dgm:cxn modelId="{A2B1D588-2512-401C-821B-41CD5A6AD9F5}" type="presParOf" srcId="{92D90CE1-96A2-43D0-9533-7F5D17E597D9}" destId="{951B24F7-F6A1-45E7-BFD5-A346385BA564}" srcOrd="1" destOrd="0" presId="urn:microsoft.com/office/officeart/2016/7/layout/LinearBlockProcessNumbered"/>
    <dgm:cxn modelId="{644EA6B8-EB19-44E9-BF24-671621359AA0}" type="presParOf" srcId="{92D90CE1-96A2-43D0-9533-7F5D17E597D9}" destId="{15A5D042-A2D6-43D1-ADD9-5E6ED0DA4FF3}" srcOrd="2" destOrd="0" presId="urn:microsoft.com/office/officeart/2016/7/layout/LinearBlockProcessNumbered"/>
    <dgm:cxn modelId="{B9A438FA-390B-4C11-A159-F0C6AE366E2E}" type="presParOf" srcId="{79F528B7-B272-43FC-BD51-4DDF97950692}" destId="{707ECB1E-94CE-4BE0-8FE7-B9248902E752}" srcOrd="3" destOrd="0" presId="urn:microsoft.com/office/officeart/2016/7/layout/LinearBlockProcessNumbered"/>
    <dgm:cxn modelId="{6302F97E-5788-495F-92C9-8C03D6AC6A7B}" type="presParOf" srcId="{79F528B7-B272-43FC-BD51-4DDF97950692}" destId="{9C0C8809-48D1-40F7-BEEA-B6516CE4E960}" srcOrd="4" destOrd="0" presId="urn:microsoft.com/office/officeart/2016/7/layout/LinearBlockProcessNumbered"/>
    <dgm:cxn modelId="{92865803-E245-4A8D-95BF-E6EFC9D24577}" type="presParOf" srcId="{9C0C8809-48D1-40F7-BEEA-B6516CE4E960}" destId="{6A838386-B3A5-4E0E-A47F-2E94C5B9C8D1}" srcOrd="0" destOrd="0" presId="urn:microsoft.com/office/officeart/2016/7/layout/LinearBlockProcessNumbered"/>
    <dgm:cxn modelId="{888CE58C-0540-4DB5-8CCA-996953778F83}" type="presParOf" srcId="{9C0C8809-48D1-40F7-BEEA-B6516CE4E960}" destId="{161D6DD7-D38B-461A-9DB6-95291E7AFB1A}" srcOrd="1" destOrd="0" presId="urn:microsoft.com/office/officeart/2016/7/layout/LinearBlockProcessNumbered"/>
    <dgm:cxn modelId="{91DEFEA9-C8FC-4FBE-906D-C2CC3961617C}" type="presParOf" srcId="{9C0C8809-48D1-40F7-BEEA-B6516CE4E960}" destId="{6E1D21FD-0980-4368-B1E0-9E63AC145D77}" srcOrd="2" destOrd="0" presId="urn:microsoft.com/office/officeart/2016/7/layout/LinearBlockProcessNumbered"/>
    <dgm:cxn modelId="{E3A61761-9A47-479C-8431-3F067FFB66B2}" type="presParOf" srcId="{79F528B7-B272-43FC-BD51-4DDF97950692}" destId="{B100155A-EB2D-462D-9BCC-D7C69CA4CA6F}" srcOrd="5" destOrd="0" presId="urn:microsoft.com/office/officeart/2016/7/layout/LinearBlockProcessNumbered"/>
    <dgm:cxn modelId="{FE1CF784-4073-4327-86C4-4E598402D31B}" type="presParOf" srcId="{79F528B7-B272-43FC-BD51-4DDF97950692}" destId="{305B14A8-1900-4EE1-A4DD-99A3EFFB5AE2}" srcOrd="6" destOrd="0" presId="urn:microsoft.com/office/officeart/2016/7/layout/LinearBlockProcessNumbered"/>
    <dgm:cxn modelId="{1EFF8837-59B0-42A5-B864-0191C5436F7A}" type="presParOf" srcId="{305B14A8-1900-4EE1-A4DD-99A3EFFB5AE2}" destId="{F170E3BE-2D4D-410B-BA97-5B8644AECC2A}" srcOrd="0" destOrd="0" presId="urn:microsoft.com/office/officeart/2016/7/layout/LinearBlockProcessNumbered"/>
    <dgm:cxn modelId="{2F402A3F-98C2-49DB-A92C-AD678C078374}" type="presParOf" srcId="{305B14A8-1900-4EE1-A4DD-99A3EFFB5AE2}" destId="{62D05396-478D-4EBB-A2F2-855BEECE7339}" srcOrd="1" destOrd="0" presId="urn:microsoft.com/office/officeart/2016/7/layout/LinearBlockProcessNumbered"/>
    <dgm:cxn modelId="{0A3E580C-2B00-40C4-A33D-587DE877DB6A}" type="presParOf" srcId="{305B14A8-1900-4EE1-A4DD-99A3EFFB5AE2}" destId="{75CF1AC8-4004-4814-8ADB-D23D3E18F0F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7C8EF9-75CE-4D16-A2A1-FEE06CD8BFD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AA958D-369A-4CE8-8637-34614F661F66}">
      <dgm:prSet/>
      <dgm:spPr/>
      <dgm:t>
        <a:bodyPr/>
        <a:lstStyle/>
        <a:p>
          <a:pPr rtl="0"/>
          <a:r>
            <a:rPr lang="en-US" dirty="0"/>
            <a:t>Measures incorporated to ensure</a:t>
          </a:r>
          <a:r>
            <a:rPr lang="en-US" dirty="0">
              <a:latin typeface="Aptos Display" panose="020F0302020204030204"/>
            </a:rPr>
            <a:t> </a:t>
          </a:r>
          <a:endParaRPr lang="en-US" dirty="0"/>
        </a:p>
      </dgm:t>
    </dgm:pt>
    <dgm:pt modelId="{9961C5EA-456C-4F65-86ED-814DD4183FB9}" type="parTrans" cxnId="{F36C07F4-DBF5-41FD-B07B-D19BEFA6C80A}">
      <dgm:prSet/>
      <dgm:spPr/>
      <dgm:t>
        <a:bodyPr/>
        <a:lstStyle/>
        <a:p>
          <a:endParaRPr lang="en-US"/>
        </a:p>
      </dgm:t>
    </dgm:pt>
    <dgm:pt modelId="{941E39C6-29E0-49CF-8861-D044730F1674}" type="sibTrans" cxnId="{F36C07F4-DBF5-41FD-B07B-D19BEFA6C80A}">
      <dgm:prSet/>
      <dgm:spPr/>
      <dgm:t>
        <a:bodyPr/>
        <a:lstStyle/>
        <a:p>
          <a:endParaRPr lang="en-US"/>
        </a:p>
      </dgm:t>
    </dgm:pt>
    <dgm:pt modelId="{9AC34445-7062-45BC-AC78-36786FA4071C}">
      <dgm:prSet/>
      <dgm:spPr/>
      <dgm:t>
        <a:bodyPr/>
        <a:lstStyle/>
        <a:p>
          <a:r>
            <a:rPr lang="en-US" b="1" dirty="0"/>
            <a:t>Data Encryption:</a:t>
          </a:r>
          <a:r>
            <a:rPr lang="en-US" dirty="0"/>
            <a:t> Utilizing Azure's encryption services to protect data both at rest and in transit.</a:t>
          </a:r>
        </a:p>
      </dgm:t>
    </dgm:pt>
    <dgm:pt modelId="{8179D464-41B6-4874-A9E5-7CE700F3D07B}" type="parTrans" cxnId="{221BB7B3-957B-4AA6-9E90-30231473C4FB}">
      <dgm:prSet/>
      <dgm:spPr/>
      <dgm:t>
        <a:bodyPr/>
        <a:lstStyle/>
        <a:p>
          <a:endParaRPr lang="en-US"/>
        </a:p>
      </dgm:t>
    </dgm:pt>
    <dgm:pt modelId="{3231DD0A-74A7-466C-BBB5-72C0ECEE84D1}" type="sibTrans" cxnId="{221BB7B3-957B-4AA6-9E90-30231473C4FB}">
      <dgm:prSet/>
      <dgm:spPr/>
      <dgm:t>
        <a:bodyPr/>
        <a:lstStyle/>
        <a:p>
          <a:endParaRPr lang="en-US"/>
        </a:p>
      </dgm:t>
    </dgm:pt>
    <dgm:pt modelId="{3D07341B-DF01-440E-8176-52E24B563C68}">
      <dgm:prSet/>
      <dgm:spPr/>
      <dgm:t>
        <a:bodyPr/>
        <a:lstStyle/>
        <a:p>
          <a:r>
            <a:rPr lang="en-US" b="1" dirty="0"/>
            <a:t>Access Control:</a:t>
          </a:r>
          <a:r>
            <a:rPr lang="en-US" dirty="0"/>
            <a:t> Implementing role-based access control (RBAC) and multi-factor authentication (MFA) to safeguard sensitive information.</a:t>
          </a:r>
        </a:p>
      </dgm:t>
    </dgm:pt>
    <dgm:pt modelId="{59FE329D-A8DB-4DB9-B245-554268596CC6}" type="parTrans" cxnId="{BFD876BE-07BF-4767-AB6A-30CACD0E2397}">
      <dgm:prSet/>
      <dgm:spPr/>
      <dgm:t>
        <a:bodyPr/>
        <a:lstStyle/>
        <a:p>
          <a:endParaRPr lang="en-US"/>
        </a:p>
      </dgm:t>
    </dgm:pt>
    <dgm:pt modelId="{DBD85C9F-62EA-4B15-8EBB-56A3689F0868}" type="sibTrans" cxnId="{BFD876BE-07BF-4767-AB6A-30CACD0E2397}">
      <dgm:prSet/>
      <dgm:spPr/>
      <dgm:t>
        <a:bodyPr/>
        <a:lstStyle/>
        <a:p>
          <a:endParaRPr lang="en-US"/>
        </a:p>
      </dgm:t>
    </dgm:pt>
    <dgm:pt modelId="{B586E876-8BEC-4B8F-BAC5-AE28B9D7285D}">
      <dgm:prSet/>
      <dgm:spPr/>
      <dgm:t>
        <a:bodyPr/>
        <a:lstStyle/>
        <a:p>
          <a:r>
            <a:rPr lang="en-US" b="1" dirty="0"/>
            <a:t>Compliance Standards:</a:t>
          </a:r>
          <a:r>
            <a:rPr lang="en-US" dirty="0"/>
            <a:t> Adhering to industry standards (e.g., GDPR, HIPAA) and leveraging Azure's compliance certifications.</a:t>
          </a:r>
        </a:p>
      </dgm:t>
    </dgm:pt>
    <dgm:pt modelId="{D46061EA-4999-4ABA-9768-4A7D4784CA27}" type="parTrans" cxnId="{AD82E37B-7B0C-4E8C-B5DB-58C4FD8F8648}">
      <dgm:prSet/>
      <dgm:spPr/>
      <dgm:t>
        <a:bodyPr/>
        <a:lstStyle/>
        <a:p>
          <a:endParaRPr lang="en-US"/>
        </a:p>
      </dgm:t>
    </dgm:pt>
    <dgm:pt modelId="{8CBCEFBB-B364-47AD-A0DC-AE22F0E94D41}" type="sibTrans" cxnId="{AD82E37B-7B0C-4E8C-B5DB-58C4FD8F8648}">
      <dgm:prSet/>
      <dgm:spPr/>
      <dgm:t>
        <a:bodyPr/>
        <a:lstStyle/>
        <a:p>
          <a:endParaRPr lang="en-US"/>
        </a:p>
      </dgm:t>
    </dgm:pt>
    <dgm:pt modelId="{D5CAE234-4702-4B93-B937-A25F3F990A45}">
      <dgm:prSet/>
      <dgm:spPr/>
      <dgm:t>
        <a:bodyPr/>
        <a:lstStyle/>
        <a:p>
          <a:r>
            <a:rPr lang="en-US" b="1" dirty="0"/>
            <a:t>Regular Audits:</a:t>
          </a:r>
          <a:r>
            <a:rPr lang="en-US" dirty="0"/>
            <a:t> Conducting regular security audits and vulnerability assessments to identify and mitigate risks.</a:t>
          </a:r>
        </a:p>
      </dgm:t>
    </dgm:pt>
    <dgm:pt modelId="{D3D04442-5D35-4A9A-8F15-B2AEBFFA9887}" type="parTrans" cxnId="{4801FBA0-808A-4D21-8913-2D8F8E8348DB}">
      <dgm:prSet/>
      <dgm:spPr/>
      <dgm:t>
        <a:bodyPr/>
        <a:lstStyle/>
        <a:p>
          <a:endParaRPr lang="en-US"/>
        </a:p>
      </dgm:t>
    </dgm:pt>
    <dgm:pt modelId="{487389C5-5337-4EEC-B79A-437B30530E71}" type="sibTrans" cxnId="{4801FBA0-808A-4D21-8913-2D8F8E8348DB}">
      <dgm:prSet/>
      <dgm:spPr/>
      <dgm:t>
        <a:bodyPr/>
        <a:lstStyle/>
        <a:p>
          <a:endParaRPr lang="en-US"/>
        </a:p>
      </dgm:t>
    </dgm:pt>
    <dgm:pt modelId="{F37CFA63-CEB3-4DEA-A07E-02D0B9762177}" type="pres">
      <dgm:prSet presAssocID="{6C7C8EF9-75CE-4D16-A2A1-FEE06CD8BFD4}" presName="Name0" presStyleCnt="0">
        <dgm:presLayoutVars>
          <dgm:dir/>
          <dgm:resizeHandles val="exact"/>
        </dgm:presLayoutVars>
      </dgm:prSet>
      <dgm:spPr/>
    </dgm:pt>
    <dgm:pt modelId="{2BF425E9-2D9C-4CD9-A320-AE076EC2D91B}" type="pres">
      <dgm:prSet presAssocID="{E2AA958D-369A-4CE8-8637-34614F661F66}" presName="node" presStyleLbl="node1" presStyleIdx="0" presStyleCnt="5">
        <dgm:presLayoutVars>
          <dgm:bulletEnabled val="1"/>
        </dgm:presLayoutVars>
      </dgm:prSet>
      <dgm:spPr/>
    </dgm:pt>
    <dgm:pt modelId="{8F85BDE4-CB24-44C1-B3A0-4F55D94F9B48}" type="pres">
      <dgm:prSet presAssocID="{941E39C6-29E0-49CF-8861-D044730F1674}" presName="sibTrans" presStyleLbl="sibTrans1D1" presStyleIdx="0" presStyleCnt="4"/>
      <dgm:spPr/>
    </dgm:pt>
    <dgm:pt modelId="{BE5C50CF-C960-417D-A6D3-B91AB2E0758B}" type="pres">
      <dgm:prSet presAssocID="{941E39C6-29E0-49CF-8861-D044730F1674}" presName="connectorText" presStyleLbl="sibTrans1D1" presStyleIdx="0" presStyleCnt="4"/>
      <dgm:spPr/>
    </dgm:pt>
    <dgm:pt modelId="{A16B4A1F-BB5C-4D60-AFDB-B3FA3AF9F1BB}" type="pres">
      <dgm:prSet presAssocID="{9AC34445-7062-45BC-AC78-36786FA4071C}" presName="node" presStyleLbl="node1" presStyleIdx="1" presStyleCnt="5">
        <dgm:presLayoutVars>
          <dgm:bulletEnabled val="1"/>
        </dgm:presLayoutVars>
      </dgm:prSet>
      <dgm:spPr/>
    </dgm:pt>
    <dgm:pt modelId="{03A66B7F-5BF2-4D7A-99A8-72520DC6E0B8}" type="pres">
      <dgm:prSet presAssocID="{3231DD0A-74A7-466C-BBB5-72C0ECEE84D1}" presName="sibTrans" presStyleLbl="sibTrans1D1" presStyleIdx="1" presStyleCnt="4"/>
      <dgm:spPr/>
    </dgm:pt>
    <dgm:pt modelId="{75426A63-1E1A-40BD-A03A-063F6C933615}" type="pres">
      <dgm:prSet presAssocID="{3231DD0A-74A7-466C-BBB5-72C0ECEE84D1}" presName="connectorText" presStyleLbl="sibTrans1D1" presStyleIdx="1" presStyleCnt="4"/>
      <dgm:spPr/>
    </dgm:pt>
    <dgm:pt modelId="{C984346A-A654-4359-8383-0515BCADB19B}" type="pres">
      <dgm:prSet presAssocID="{3D07341B-DF01-440E-8176-52E24B563C68}" presName="node" presStyleLbl="node1" presStyleIdx="2" presStyleCnt="5">
        <dgm:presLayoutVars>
          <dgm:bulletEnabled val="1"/>
        </dgm:presLayoutVars>
      </dgm:prSet>
      <dgm:spPr/>
    </dgm:pt>
    <dgm:pt modelId="{28736B0A-F6B5-452C-9DC0-751F21127756}" type="pres">
      <dgm:prSet presAssocID="{DBD85C9F-62EA-4B15-8EBB-56A3689F0868}" presName="sibTrans" presStyleLbl="sibTrans1D1" presStyleIdx="2" presStyleCnt="4"/>
      <dgm:spPr/>
    </dgm:pt>
    <dgm:pt modelId="{C8558BCB-420B-4F8E-9C03-3BD314DEA62F}" type="pres">
      <dgm:prSet presAssocID="{DBD85C9F-62EA-4B15-8EBB-56A3689F0868}" presName="connectorText" presStyleLbl="sibTrans1D1" presStyleIdx="2" presStyleCnt="4"/>
      <dgm:spPr/>
    </dgm:pt>
    <dgm:pt modelId="{7850EA08-19CC-48DB-B08C-58515A183E67}" type="pres">
      <dgm:prSet presAssocID="{B586E876-8BEC-4B8F-BAC5-AE28B9D7285D}" presName="node" presStyleLbl="node1" presStyleIdx="3" presStyleCnt="5">
        <dgm:presLayoutVars>
          <dgm:bulletEnabled val="1"/>
        </dgm:presLayoutVars>
      </dgm:prSet>
      <dgm:spPr/>
    </dgm:pt>
    <dgm:pt modelId="{3229641E-4BBB-4761-81D6-7128F70C54DE}" type="pres">
      <dgm:prSet presAssocID="{8CBCEFBB-B364-47AD-A0DC-AE22F0E94D41}" presName="sibTrans" presStyleLbl="sibTrans1D1" presStyleIdx="3" presStyleCnt="4"/>
      <dgm:spPr/>
    </dgm:pt>
    <dgm:pt modelId="{DD561A69-C3EE-4AF3-B502-4886DE05F3DB}" type="pres">
      <dgm:prSet presAssocID="{8CBCEFBB-B364-47AD-A0DC-AE22F0E94D41}" presName="connectorText" presStyleLbl="sibTrans1D1" presStyleIdx="3" presStyleCnt="4"/>
      <dgm:spPr/>
    </dgm:pt>
    <dgm:pt modelId="{0BDD1FD7-2D48-4EE1-9E99-E62BA932D0FF}" type="pres">
      <dgm:prSet presAssocID="{D5CAE234-4702-4B93-B937-A25F3F990A45}" presName="node" presStyleLbl="node1" presStyleIdx="4" presStyleCnt="5">
        <dgm:presLayoutVars>
          <dgm:bulletEnabled val="1"/>
        </dgm:presLayoutVars>
      </dgm:prSet>
      <dgm:spPr/>
    </dgm:pt>
  </dgm:ptLst>
  <dgm:cxnLst>
    <dgm:cxn modelId="{57456706-6797-4439-B1A7-01F2FB71391A}" type="presOf" srcId="{3231DD0A-74A7-466C-BBB5-72C0ECEE84D1}" destId="{75426A63-1E1A-40BD-A03A-063F6C933615}" srcOrd="1" destOrd="0" presId="urn:microsoft.com/office/officeart/2016/7/layout/RepeatingBendingProcessNew"/>
    <dgm:cxn modelId="{E085911D-0E38-4E32-815F-971AC30E3548}" type="presOf" srcId="{6C7C8EF9-75CE-4D16-A2A1-FEE06CD8BFD4}" destId="{F37CFA63-CEB3-4DEA-A07E-02D0B9762177}" srcOrd="0" destOrd="0" presId="urn:microsoft.com/office/officeart/2016/7/layout/RepeatingBendingProcessNew"/>
    <dgm:cxn modelId="{4EFC8F31-C6FB-4768-AFCC-BDC8CDABDDDE}" type="presOf" srcId="{3231DD0A-74A7-466C-BBB5-72C0ECEE84D1}" destId="{03A66B7F-5BF2-4D7A-99A8-72520DC6E0B8}" srcOrd="0" destOrd="0" presId="urn:microsoft.com/office/officeart/2016/7/layout/RepeatingBendingProcessNew"/>
    <dgm:cxn modelId="{BB98455E-4DEE-421A-B114-95AA5DF86730}" type="presOf" srcId="{DBD85C9F-62EA-4B15-8EBB-56A3689F0868}" destId="{28736B0A-F6B5-452C-9DC0-751F21127756}" srcOrd="0" destOrd="0" presId="urn:microsoft.com/office/officeart/2016/7/layout/RepeatingBendingProcessNew"/>
    <dgm:cxn modelId="{C14FB167-A31E-409A-940F-D847A81C92C6}" type="presOf" srcId="{E2AA958D-369A-4CE8-8637-34614F661F66}" destId="{2BF425E9-2D9C-4CD9-A320-AE076EC2D91B}" srcOrd="0" destOrd="0" presId="urn:microsoft.com/office/officeart/2016/7/layout/RepeatingBendingProcessNew"/>
    <dgm:cxn modelId="{0AC9D36D-F9F4-4F04-88FD-C4D5C0AE56B3}" type="presOf" srcId="{8CBCEFBB-B364-47AD-A0DC-AE22F0E94D41}" destId="{DD561A69-C3EE-4AF3-B502-4886DE05F3DB}" srcOrd="1" destOrd="0" presId="urn:microsoft.com/office/officeart/2016/7/layout/RepeatingBendingProcessNew"/>
    <dgm:cxn modelId="{0B61F479-C05E-4340-AB97-B02B226CBC58}" type="presOf" srcId="{B586E876-8BEC-4B8F-BAC5-AE28B9D7285D}" destId="{7850EA08-19CC-48DB-B08C-58515A183E67}" srcOrd="0" destOrd="0" presId="urn:microsoft.com/office/officeart/2016/7/layout/RepeatingBendingProcessNew"/>
    <dgm:cxn modelId="{AD82E37B-7B0C-4E8C-B5DB-58C4FD8F8648}" srcId="{6C7C8EF9-75CE-4D16-A2A1-FEE06CD8BFD4}" destId="{B586E876-8BEC-4B8F-BAC5-AE28B9D7285D}" srcOrd="3" destOrd="0" parTransId="{D46061EA-4999-4ABA-9768-4A7D4784CA27}" sibTransId="{8CBCEFBB-B364-47AD-A0DC-AE22F0E94D41}"/>
    <dgm:cxn modelId="{4801FBA0-808A-4D21-8913-2D8F8E8348DB}" srcId="{6C7C8EF9-75CE-4D16-A2A1-FEE06CD8BFD4}" destId="{D5CAE234-4702-4B93-B937-A25F3F990A45}" srcOrd="4" destOrd="0" parTransId="{D3D04442-5D35-4A9A-8F15-B2AEBFFA9887}" sibTransId="{487389C5-5337-4EEC-B79A-437B30530E71}"/>
    <dgm:cxn modelId="{B36BAAA3-7FC8-4594-99CA-21526DB7C2D8}" type="presOf" srcId="{9AC34445-7062-45BC-AC78-36786FA4071C}" destId="{A16B4A1F-BB5C-4D60-AFDB-B3FA3AF9F1BB}" srcOrd="0" destOrd="0" presId="urn:microsoft.com/office/officeart/2016/7/layout/RepeatingBendingProcessNew"/>
    <dgm:cxn modelId="{830640B0-2678-417E-905C-AE7EC02F3C38}" type="presOf" srcId="{D5CAE234-4702-4B93-B937-A25F3F990A45}" destId="{0BDD1FD7-2D48-4EE1-9E99-E62BA932D0FF}" srcOrd="0" destOrd="0" presId="urn:microsoft.com/office/officeart/2016/7/layout/RepeatingBendingProcessNew"/>
    <dgm:cxn modelId="{221BB7B3-957B-4AA6-9E90-30231473C4FB}" srcId="{6C7C8EF9-75CE-4D16-A2A1-FEE06CD8BFD4}" destId="{9AC34445-7062-45BC-AC78-36786FA4071C}" srcOrd="1" destOrd="0" parTransId="{8179D464-41B6-4874-A9E5-7CE700F3D07B}" sibTransId="{3231DD0A-74A7-466C-BBB5-72C0ECEE84D1}"/>
    <dgm:cxn modelId="{97F5F0B8-CDCA-4DC5-B160-38E4DCB53625}" type="presOf" srcId="{DBD85C9F-62EA-4B15-8EBB-56A3689F0868}" destId="{C8558BCB-420B-4F8E-9C03-3BD314DEA62F}" srcOrd="1" destOrd="0" presId="urn:microsoft.com/office/officeart/2016/7/layout/RepeatingBendingProcessNew"/>
    <dgm:cxn modelId="{BFD876BE-07BF-4767-AB6A-30CACD0E2397}" srcId="{6C7C8EF9-75CE-4D16-A2A1-FEE06CD8BFD4}" destId="{3D07341B-DF01-440E-8176-52E24B563C68}" srcOrd="2" destOrd="0" parTransId="{59FE329D-A8DB-4DB9-B245-554268596CC6}" sibTransId="{DBD85C9F-62EA-4B15-8EBB-56A3689F0868}"/>
    <dgm:cxn modelId="{44D498BE-4C06-4FBA-AD4B-C87EE4ACAEB0}" type="presOf" srcId="{3D07341B-DF01-440E-8176-52E24B563C68}" destId="{C984346A-A654-4359-8383-0515BCADB19B}" srcOrd="0" destOrd="0" presId="urn:microsoft.com/office/officeart/2016/7/layout/RepeatingBendingProcessNew"/>
    <dgm:cxn modelId="{32C29EC9-08A4-4FEF-9CE2-9109D6330D57}" type="presOf" srcId="{941E39C6-29E0-49CF-8861-D044730F1674}" destId="{BE5C50CF-C960-417D-A6D3-B91AB2E0758B}" srcOrd="1" destOrd="0" presId="urn:microsoft.com/office/officeart/2016/7/layout/RepeatingBendingProcessNew"/>
    <dgm:cxn modelId="{F0219BE2-0875-4110-B3C0-1A28D36F175A}" type="presOf" srcId="{8CBCEFBB-B364-47AD-A0DC-AE22F0E94D41}" destId="{3229641E-4BBB-4761-81D6-7128F70C54DE}" srcOrd="0" destOrd="0" presId="urn:microsoft.com/office/officeart/2016/7/layout/RepeatingBendingProcessNew"/>
    <dgm:cxn modelId="{35F8D2EC-623F-4338-91C8-A0C8B5DFD517}" type="presOf" srcId="{941E39C6-29E0-49CF-8861-D044730F1674}" destId="{8F85BDE4-CB24-44C1-B3A0-4F55D94F9B48}" srcOrd="0" destOrd="0" presId="urn:microsoft.com/office/officeart/2016/7/layout/RepeatingBendingProcessNew"/>
    <dgm:cxn modelId="{F36C07F4-DBF5-41FD-B07B-D19BEFA6C80A}" srcId="{6C7C8EF9-75CE-4D16-A2A1-FEE06CD8BFD4}" destId="{E2AA958D-369A-4CE8-8637-34614F661F66}" srcOrd="0" destOrd="0" parTransId="{9961C5EA-456C-4F65-86ED-814DD4183FB9}" sibTransId="{941E39C6-29E0-49CF-8861-D044730F1674}"/>
    <dgm:cxn modelId="{FC23E827-535D-4778-9476-31E36E1B6F62}" type="presParOf" srcId="{F37CFA63-CEB3-4DEA-A07E-02D0B9762177}" destId="{2BF425E9-2D9C-4CD9-A320-AE076EC2D91B}" srcOrd="0" destOrd="0" presId="urn:microsoft.com/office/officeart/2016/7/layout/RepeatingBendingProcessNew"/>
    <dgm:cxn modelId="{2CE4B662-A6CF-4419-B4AB-476D24F388FC}" type="presParOf" srcId="{F37CFA63-CEB3-4DEA-A07E-02D0B9762177}" destId="{8F85BDE4-CB24-44C1-B3A0-4F55D94F9B48}" srcOrd="1" destOrd="0" presId="urn:microsoft.com/office/officeart/2016/7/layout/RepeatingBendingProcessNew"/>
    <dgm:cxn modelId="{B3B2CD1C-29AD-4D01-872D-A452417163CF}" type="presParOf" srcId="{8F85BDE4-CB24-44C1-B3A0-4F55D94F9B48}" destId="{BE5C50CF-C960-417D-A6D3-B91AB2E0758B}" srcOrd="0" destOrd="0" presId="urn:microsoft.com/office/officeart/2016/7/layout/RepeatingBendingProcessNew"/>
    <dgm:cxn modelId="{428B9F04-9C80-4F44-9E4B-6709E40DD12A}" type="presParOf" srcId="{F37CFA63-CEB3-4DEA-A07E-02D0B9762177}" destId="{A16B4A1F-BB5C-4D60-AFDB-B3FA3AF9F1BB}" srcOrd="2" destOrd="0" presId="urn:microsoft.com/office/officeart/2016/7/layout/RepeatingBendingProcessNew"/>
    <dgm:cxn modelId="{24787114-1A0E-4921-A36A-BA0019078654}" type="presParOf" srcId="{F37CFA63-CEB3-4DEA-A07E-02D0B9762177}" destId="{03A66B7F-5BF2-4D7A-99A8-72520DC6E0B8}" srcOrd="3" destOrd="0" presId="urn:microsoft.com/office/officeart/2016/7/layout/RepeatingBendingProcessNew"/>
    <dgm:cxn modelId="{619F21A2-6BD6-40B7-8B4C-3479A6E2C9B3}" type="presParOf" srcId="{03A66B7F-5BF2-4D7A-99A8-72520DC6E0B8}" destId="{75426A63-1E1A-40BD-A03A-063F6C933615}" srcOrd="0" destOrd="0" presId="urn:microsoft.com/office/officeart/2016/7/layout/RepeatingBendingProcessNew"/>
    <dgm:cxn modelId="{3A18FF82-3FB0-42F7-86CA-A2F0B88A1C9B}" type="presParOf" srcId="{F37CFA63-CEB3-4DEA-A07E-02D0B9762177}" destId="{C984346A-A654-4359-8383-0515BCADB19B}" srcOrd="4" destOrd="0" presId="urn:microsoft.com/office/officeart/2016/7/layout/RepeatingBendingProcessNew"/>
    <dgm:cxn modelId="{C5AA72E7-5015-4649-8650-80751C27BD74}" type="presParOf" srcId="{F37CFA63-CEB3-4DEA-A07E-02D0B9762177}" destId="{28736B0A-F6B5-452C-9DC0-751F21127756}" srcOrd="5" destOrd="0" presId="urn:microsoft.com/office/officeart/2016/7/layout/RepeatingBendingProcessNew"/>
    <dgm:cxn modelId="{143CBA4A-0E44-4135-8196-5A036CD16483}" type="presParOf" srcId="{28736B0A-F6B5-452C-9DC0-751F21127756}" destId="{C8558BCB-420B-4F8E-9C03-3BD314DEA62F}" srcOrd="0" destOrd="0" presId="urn:microsoft.com/office/officeart/2016/7/layout/RepeatingBendingProcessNew"/>
    <dgm:cxn modelId="{B26D7412-9D1D-48A5-97D7-C196D33EC10D}" type="presParOf" srcId="{F37CFA63-CEB3-4DEA-A07E-02D0B9762177}" destId="{7850EA08-19CC-48DB-B08C-58515A183E67}" srcOrd="6" destOrd="0" presId="urn:microsoft.com/office/officeart/2016/7/layout/RepeatingBendingProcessNew"/>
    <dgm:cxn modelId="{0F0A6182-0730-4872-9861-7986EA9BE9FA}" type="presParOf" srcId="{F37CFA63-CEB3-4DEA-A07E-02D0B9762177}" destId="{3229641E-4BBB-4761-81D6-7128F70C54DE}" srcOrd="7" destOrd="0" presId="urn:microsoft.com/office/officeart/2016/7/layout/RepeatingBendingProcessNew"/>
    <dgm:cxn modelId="{1FC76965-392D-41AE-A93A-EAB92C29A3FD}" type="presParOf" srcId="{3229641E-4BBB-4761-81D6-7128F70C54DE}" destId="{DD561A69-C3EE-4AF3-B502-4886DE05F3DB}" srcOrd="0" destOrd="0" presId="urn:microsoft.com/office/officeart/2016/7/layout/RepeatingBendingProcessNew"/>
    <dgm:cxn modelId="{19B31F59-3673-4F39-81A3-D7DCC1581BE0}" type="presParOf" srcId="{F37CFA63-CEB3-4DEA-A07E-02D0B9762177}" destId="{0BDD1FD7-2D48-4EE1-9E99-E62BA932D0F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3F00C-72DA-453D-A911-238607704E03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11767-2A5E-414A-AE08-E0A53ADBEF26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E565C-5519-4BE1-99B5-CE9E9F0F2703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ptos Display" panose="020F0302020204030204"/>
            </a:rPr>
            <a:t>Pain-points</a:t>
          </a:r>
          <a:r>
            <a:rPr lang="en-US" sz="2200" kern="1200" dirty="0"/>
            <a:t> :</a:t>
          </a:r>
          <a:r>
            <a:rPr lang="en-US" sz="2200" kern="1200" dirty="0">
              <a:latin typeface="Aptos Display" panose="020F0302020204030204"/>
            </a:rPr>
            <a:t> Customer Service</a:t>
          </a:r>
          <a:endParaRPr lang="en-US" sz="2200" kern="1200" dirty="0"/>
        </a:p>
      </dsp:txBody>
      <dsp:txXfrm>
        <a:off x="1428292" y="2439"/>
        <a:ext cx="4873308" cy="1236616"/>
      </dsp:txXfrm>
    </dsp:sp>
    <dsp:sp modelId="{6DE01D3F-4061-411C-8594-DD9E1BA62FA6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AB0DC-41C4-44D2-9BDF-49DDF218D918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A77A2-7220-4975-9C6A-68086769C36B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Customer Frustration: Addressing delays and inaccuracies in customer inquiry resolutions.</a:t>
          </a:r>
        </a:p>
      </dsp:txBody>
      <dsp:txXfrm>
        <a:off x="1428292" y="1548210"/>
        <a:ext cx="4873308" cy="1236616"/>
      </dsp:txXfrm>
    </dsp:sp>
    <dsp:sp modelId="{C86BCF61-E70F-4B3B-96D5-D913EE7C75F4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AE466-7419-46C4-BF9A-57C92780B24C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40B5B-4754-4CFA-9780-6FC5C9D0C1FB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Operational Inefficiencies: Streamlining manual processes to reduce costs and improve efficiency.</a:t>
          </a:r>
        </a:p>
      </dsp:txBody>
      <dsp:txXfrm>
        <a:off x="1428292" y="3093981"/>
        <a:ext cx="4873308" cy="1236616"/>
      </dsp:txXfrm>
    </dsp:sp>
    <dsp:sp modelId="{6CE0C2DD-F5E1-44D2-9073-0F061A03543D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D41A1-3A05-46D4-833F-A4726B8D6007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00DBA-2275-4F03-8784-5DD9D542A184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Competitive Advantage: Establishing leadership in customer service innovation to boost loyalty and trust.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9ACBC-6B27-4E56-A12E-1BDA3C160FAD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EC6A7-A69F-4A93-9CFD-8109D8AB61D7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092E9-8D14-47AA-91EE-E93B0301B006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Real-Time Support: Providing instant, accurate responses through an AI-powered chatbot.</a:t>
          </a:r>
        </a:p>
      </dsp:txBody>
      <dsp:txXfrm>
        <a:off x="836323" y="3399"/>
        <a:ext cx="9679276" cy="724089"/>
      </dsp:txXfrm>
    </dsp:sp>
    <dsp:sp modelId="{12CDC40F-D57D-43BF-AA23-32F6CE74EBBB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78866-E482-46A7-B489-2E411DC34B1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36842-A3F3-408F-ACCA-AEECF4FA4B49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Personalized Service: Offering tailored recommendations and solutions based on user data.</a:t>
          </a:r>
        </a:p>
      </dsp:txBody>
      <dsp:txXfrm>
        <a:off x="836323" y="908511"/>
        <a:ext cx="9679276" cy="724089"/>
      </dsp:txXfrm>
    </dsp:sp>
    <dsp:sp modelId="{A8866F93-5F9A-4396-B61D-F8BD76F71A4C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42CE5-5F1A-4F00-93E5-99FEA9DB0676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346DD-7B4C-4920-936C-0F99B2D78B2F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Financial Insights: Delivering personalized financial health dashboards and scores.</a:t>
          </a:r>
        </a:p>
      </dsp:txBody>
      <dsp:txXfrm>
        <a:off x="836323" y="1813624"/>
        <a:ext cx="9679276" cy="724089"/>
      </dsp:txXfrm>
    </dsp:sp>
    <dsp:sp modelId="{87064B26-840D-43D3-A569-9C54821ED492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FE101-80A5-4098-8E23-0C1CD60EBF02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94846-C147-4FA4-87CD-01F590F02086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Journey Optimization: Mapping and analyzing user interactions for improved engagement.</a:t>
          </a:r>
        </a:p>
      </dsp:txBody>
      <dsp:txXfrm>
        <a:off x="836323" y="2718736"/>
        <a:ext cx="9679276" cy="724089"/>
      </dsp:txXfrm>
    </dsp:sp>
    <dsp:sp modelId="{B03D7B98-485D-46C6-93D3-0876AA20213F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2F03A-53A4-471B-8138-14162238BAC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9C2FB-5A16-4EA1-8F3E-9AA8043BEEFE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Engagement and Learning: Incorporating gamification to make banking more engaging and educational.</a:t>
          </a:r>
        </a:p>
      </dsp:txBody>
      <dsp:txXfrm>
        <a:off x="836323" y="3623848"/>
        <a:ext cx="96792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2ADAC-A20B-432A-8773-97C97BF91B51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solution is simple to implement and maintain on an ongoing basis by:</a:t>
          </a:r>
        </a:p>
      </dsp:txBody>
      <dsp:txXfrm>
        <a:off x="205" y="1676838"/>
        <a:ext cx="2479997" cy="1785598"/>
      </dsp:txXfrm>
    </dsp:sp>
    <dsp:sp modelId="{4FDFA29B-7778-4D20-A225-80FD5F6B5C47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3B2A1875-93B2-4094-9885-F9FF35249A54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Pre-built Azure Services: Leveraging ready-to-use Azure AI and cloud services for rapid deployment.</a:t>
          </a:r>
        </a:p>
      </dsp:txBody>
      <dsp:txXfrm>
        <a:off x="2678602" y="1676838"/>
        <a:ext cx="2479997" cy="1785598"/>
      </dsp:txXfrm>
    </dsp:sp>
    <dsp:sp modelId="{951B24F7-F6A1-45E7-BFD5-A346385BA564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6A838386-B3A5-4E0E-A47F-2E94C5B9C8D1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 Code Development: Using Azure's low-code tools for quick prototyping and customization.</a:t>
          </a:r>
        </a:p>
      </dsp:txBody>
      <dsp:txXfrm>
        <a:off x="5356999" y="1676838"/>
        <a:ext cx="2479997" cy="1785598"/>
      </dsp:txXfrm>
    </dsp:sp>
    <dsp:sp modelId="{161D6DD7-D38B-461A-9DB6-95291E7AFB1A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F170E3BE-2D4D-410B-BA97-5B8644AECC2A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Scalability and Flexibility: Allowing seamless scaling and customization to meet evolving business needs.</a:t>
          </a:r>
        </a:p>
      </dsp:txBody>
      <dsp:txXfrm>
        <a:off x="8035397" y="1676838"/>
        <a:ext cx="2479997" cy="1785598"/>
      </dsp:txXfrm>
    </dsp:sp>
    <dsp:sp modelId="{62D05396-478D-4EBB-A2F2-855BEECE7339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5BDE4-CB24-44C1-B3A0-4F55D94F9B48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827002"/>
        <a:ext cx="31708" cy="6341"/>
      </dsp:txXfrm>
    </dsp:sp>
    <dsp:sp modelId="{2BF425E9-2D9C-4CD9-A320-AE076EC2D91B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Measures incorporated to ensure</a:t>
          </a:r>
          <a:r>
            <a:rPr lang="en-US" sz="1600" kern="1200" dirty="0">
              <a:latin typeface="Aptos Display" panose="020F0302020204030204"/>
            </a:rPr>
            <a:t> </a:t>
          </a:r>
          <a:endParaRPr lang="en-US" sz="1600" kern="1200" dirty="0"/>
        </a:p>
      </dsp:txBody>
      <dsp:txXfrm>
        <a:off x="487732" y="2994"/>
        <a:ext cx="2757264" cy="1654358"/>
      </dsp:txXfrm>
    </dsp:sp>
    <dsp:sp modelId="{03A66B7F-5BF2-4D7A-99A8-72520DC6E0B8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20563" y="827002"/>
        <a:ext cx="31708" cy="6341"/>
      </dsp:txXfrm>
    </dsp:sp>
    <dsp:sp modelId="{A16B4A1F-BB5C-4D60-AFDB-B3FA3AF9F1BB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Encryption:</a:t>
          </a:r>
          <a:r>
            <a:rPr lang="en-US" sz="1600" kern="1200" dirty="0"/>
            <a:t> Utilizing Azure's encryption services to protect data both at rest and in transit.</a:t>
          </a:r>
        </a:p>
      </dsp:txBody>
      <dsp:txXfrm>
        <a:off x="3879167" y="2994"/>
        <a:ext cx="2757264" cy="1654358"/>
      </dsp:txXfrm>
    </dsp:sp>
    <dsp:sp modelId="{28736B0A-F6B5-452C-9DC0-751F21127756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7488" y="1954167"/>
        <a:ext cx="340622" cy="6341"/>
      </dsp:txXfrm>
    </dsp:sp>
    <dsp:sp modelId="{C984346A-A654-4359-8383-0515BCADB19B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Access Control:</a:t>
          </a:r>
          <a:r>
            <a:rPr lang="en-US" sz="1600" kern="1200" dirty="0"/>
            <a:t> Implementing role-based access control (RBAC) and multi-factor authentication (MFA) to safeguard sensitive information.</a:t>
          </a:r>
        </a:p>
      </dsp:txBody>
      <dsp:txXfrm>
        <a:off x="7270602" y="2994"/>
        <a:ext cx="2757264" cy="1654358"/>
      </dsp:txXfrm>
    </dsp:sp>
    <dsp:sp modelId="{3229641E-4BBB-4761-81D6-7128F70C54DE}">
      <dsp:nvSpPr>
        <dsp:cNvPr id="0" name=""/>
        <dsp:cNvSpPr/>
      </dsp:nvSpPr>
      <dsp:spPr>
        <a:xfrm>
          <a:off x="3243197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128" y="3115531"/>
        <a:ext cx="31708" cy="6341"/>
      </dsp:txXfrm>
    </dsp:sp>
    <dsp:sp modelId="{7850EA08-19CC-48DB-B08C-58515A183E67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Compliance Standards:</a:t>
          </a:r>
          <a:r>
            <a:rPr lang="en-US" sz="1600" kern="1200" dirty="0"/>
            <a:t> Adhering to industry standards (e.g., GDPR, HIPAA) and leveraging Azure's compliance certifications.</a:t>
          </a:r>
        </a:p>
      </dsp:txBody>
      <dsp:txXfrm>
        <a:off x="487732" y="2291523"/>
        <a:ext cx="2757264" cy="1654358"/>
      </dsp:txXfrm>
    </dsp:sp>
    <dsp:sp modelId="{0BDD1FD7-2D48-4EE1-9E99-E62BA932D0FF}">
      <dsp:nvSpPr>
        <dsp:cNvPr id="0" name=""/>
        <dsp:cNvSpPr/>
      </dsp:nvSpPr>
      <dsp:spPr>
        <a:xfrm>
          <a:off x="3879167" y="2291523"/>
          <a:ext cx="2757264" cy="165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Regular Audits:</a:t>
          </a:r>
          <a:r>
            <a:rPr lang="en-US" sz="1600" kern="1200" dirty="0"/>
            <a:t> Conducting regular security audits and vulnerability assessments to identify and mitigate risks.</a:t>
          </a:r>
        </a:p>
      </dsp:txBody>
      <dsp:txXfrm>
        <a:off x="3879167" y="2291523"/>
        <a:ext cx="2757264" cy="165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lay with stock market charts">
            <a:extLst>
              <a:ext uri="{FF2B5EF4-FFF2-40B4-BE49-F238E27FC236}">
                <a16:creationId xmlns:a16="http://schemas.microsoft.com/office/drawing/2014/main" id="{B45F13F3-25E6-EFB9-53C4-8D584A621A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" t="9091" r="231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056757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Next-Gen Banking: </a:t>
            </a:r>
            <a:b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3600" b="1" dirty="0">
                <a:solidFill>
                  <a:schemeClr val="bg1"/>
                </a:solidFill>
                <a:ea typeface="+mj-lt"/>
                <a:cs typeface="+mj-lt"/>
              </a:rPr>
              <a:t>AI-Powered Customer Experience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</a:rPr>
              <a:t>Team Name : VISION</a:t>
            </a:r>
          </a:p>
          <a:p>
            <a:pPr algn="l"/>
            <a:r>
              <a:rPr lang="en-US" sz="2000" b="1">
                <a:solidFill>
                  <a:schemeClr val="bg1"/>
                </a:solidFill>
              </a:rPr>
              <a:t>Date : 30/6/2024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product&#10;&#10;Description automatically generated">
            <a:extLst>
              <a:ext uri="{FF2B5EF4-FFF2-40B4-BE49-F238E27FC236}">
                <a16:creationId xmlns:a16="http://schemas.microsoft.com/office/drawing/2014/main" id="{E8A95CAC-0F25-D62E-BC00-F93791D5F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User Experience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616ED4-D43C-C0A1-0725-7FAA5A72F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10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411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058301"/>
          </a:xfrm>
        </p:spPr>
        <p:txBody>
          <a:bodyPr anchor="ctr">
            <a:normAutofit/>
          </a:bodyPr>
          <a:lstStyle/>
          <a:p>
            <a:r>
              <a:rPr lang="en-US" sz="4000" b="1">
                <a:latin typeface="Segoe UI"/>
                <a:cs typeface="Segoe UI"/>
              </a:rPr>
              <a:t>Scalability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8576-1905-7E69-9A74-9326629A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7186"/>
            <a:ext cx="5334197" cy="42628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Our solution can be effectively scaled to accommodate growth without compromising performance by: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Cloud Infrastructure:</a:t>
            </a:r>
            <a:r>
              <a:rPr lang="en-US" sz="2000" dirty="0">
                <a:ea typeface="+mn-lt"/>
                <a:cs typeface="+mn-lt"/>
              </a:rPr>
              <a:t> Leveraging Azure's scalable cloud services to handle increasing workloads seamlessly.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Modular Architecture:</a:t>
            </a:r>
            <a:r>
              <a:rPr lang="en-US" sz="2000" dirty="0">
                <a:ea typeface="+mn-lt"/>
                <a:cs typeface="+mn-lt"/>
              </a:rPr>
              <a:t> Using a modular design that allows for easy expansion of features and services.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Automated Scaling:</a:t>
            </a:r>
            <a:r>
              <a:rPr lang="en-US" sz="2000" dirty="0">
                <a:ea typeface="+mn-lt"/>
                <a:cs typeface="+mn-lt"/>
              </a:rPr>
              <a:t> Implementing auto-scaling capabilities to dynamically adjust resources based on demand.</a:t>
            </a:r>
            <a:endParaRPr lang="en-US" sz="2000" dirty="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4" name="Picture 13" descr="White bulbs with a yellow one standing out">
            <a:extLst>
              <a:ext uri="{FF2B5EF4-FFF2-40B4-BE49-F238E27FC236}">
                <a16:creationId xmlns:a16="http://schemas.microsoft.com/office/drawing/2014/main" id="{B93BA2C5-B9F9-7BC5-6BCE-A27B2D094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75" r="14164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65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>
                <a:latin typeface="Segoe UI"/>
                <a:cs typeface="Segoe UI"/>
              </a:rPr>
              <a:t>Ease of Deployment and Maintenance</a:t>
            </a:r>
            <a:endParaRPr lang="en-US" sz="42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33697-A8E4-4644-1588-00B7CE2B1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66416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01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Segoe UI"/>
                <a:cs typeface="Segoe UI"/>
              </a:rPr>
              <a:t>Security Considerations</a:t>
            </a:r>
            <a:endParaRPr lang="en-US" sz="54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B0CB428-BEA8-248E-925D-0FDFE625D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5277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884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E6E8C4-AC14-A62B-707C-A517DB6F3B39}"/>
              </a:ext>
            </a:extLst>
          </p:cNvPr>
          <p:cNvSpPr txBox="1"/>
          <p:nvPr/>
        </p:nvSpPr>
        <p:spPr>
          <a:xfrm>
            <a:off x="270676" y="217330"/>
            <a:ext cx="5503791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Calibri"/>
              </a:rPr>
              <a:t>Product Planning</a:t>
            </a:r>
            <a:endParaRPr lang="en-US" dirty="0"/>
          </a:p>
          <a:p>
            <a:endParaRPr lang="en-US" b="1">
              <a:cs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E0E7D42-629D-EAF4-130A-BB936DD2D05A}"/>
              </a:ext>
            </a:extLst>
          </p:cNvPr>
          <p:cNvGraphicFramePr>
            <a:graphicFrameLocks noGrp="1"/>
          </p:cNvGraphicFramePr>
          <p:nvPr/>
        </p:nvGraphicFramePr>
        <p:xfrm>
          <a:off x="375621" y="901670"/>
          <a:ext cx="11182880" cy="5323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655">
                  <a:extLst>
                    <a:ext uri="{9D8B030D-6E8A-4147-A177-3AD203B41FA5}">
                      <a16:colId xmlns:a16="http://schemas.microsoft.com/office/drawing/2014/main" val="940513548"/>
                    </a:ext>
                  </a:extLst>
                </a:gridCol>
                <a:gridCol w="3566384">
                  <a:extLst>
                    <a:ext uri="{9D8B030D-6E8A-4147-A177-3AD203B41FA5}">
                      <a16:colId xmlns:a16="http://schemas.microsoft.com/office/drawing/2014/main" val="2471008586"/>
                    </a:ext>
                  </a:extLst>
                </a:gridCol>
                <a:gridCol w="1715120">
                  <a:extLst>
                    <a:ext uri="{9D8B030D-6E8A-4147-A177-3AD203B41FA5}">
                      <a16:colId xmlns:a16="http://schemas.microsoft.com/office/drawing/2014/main" val="1909752746"/>
                    </a:ext>
                  </a:extLst>
                </a:gridCol>
                <a:gridCol w="2795721">
                  <a:extLst>
                    <a:ext uri="{9D8B030D-6E8A-4147-A177-3AD203B41FA5}">
                      <a16:colId xmlns:a16="http://schemas.microsoft.com/office/drawing/2014/main" val="2873683363"/>
                    </a:ext>
                  </a:extLst>
                </a:gridCol>
              </a:tblGrid>
              <a:tr h="1182948">
                <a:tc>
                  <a:txBody>
                    <a:bodyPr/>
                    <a:lstStyle/>
                    <a:p>
                      <a:r>
                        <a:rPr lang="en-US" sz="2400" dirty="0"/>
                        <a:t>Milestones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Activities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Timeline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Deliverables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39886"/>
                  </a:ext>
                </a:extLst>
              </a:tr>
              <a:tr h="13386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Phase 1 - Designing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Define project scope and requirements</a:t>
                      </a:r>
                      <a:endParaRPr lang="en-US" b="1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UI/UX Design</a:t>
                      </a:r>
                      <a:endParaRPr 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1.5 months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Complete Structure with basic functionalities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631847"/>
                  </a:ext>
                </a:extLst>
              </a:tr>
              <a:tr h="13386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Phase 2 - Development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Front-end Development</a:t>
                      </a:r>
                      <a:endParaRPr lang="en-US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Back-end Development</a:t>
                      </a:r>
                      <a:endParaRPr lang="en-US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Database Setup</a:t>
                      </a:r>
                      <a:endParaRPr lang="en-US" b="1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Smart Matching Algorithm Development</a:t>
                      </a:r>
                      <a:endParaRPr 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2.5 months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Complete Platform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61075"/>
                  </a:ext>
                </a:extLst>
              </a:tr>
              <a:tr h="13386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Phase 3 - Integration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Testing and Quality Assurance</a:t>
                      </a:r>
                      <a:endParaRPr lang="en-US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User Acceptance Testing (UAT)</a:t>
                      </a:r>
                      <a:endParaRPr lang="en-US" b="1" dirty="0"/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Deployment and Launch</a:t>
                      </a:r>
                      <a:endParaRPr 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2 months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Testing and Feedback integration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22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23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05029-475E-3D1C-7354-65A4C477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78" y="720029"/>
            <a:ext cx="5063600" cy="81205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/>
                <a:cs typeface="Calibri Light"/>
              </a:rPr>
              <a:t>Our Team - VISION </a:t>
            </a:r>
          </a:p>
        </p:txBody>
      </p:sp>
      <p:pic>
        <p:nvPicPr>
          <p:cNvPr id="4" name="Picture 4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D93BD3FD-B8F2-9797-7174-F568D3788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5" y="1713125"/>
            <a:ext cx="5344634" cy="49233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F0AFBAE-9E8B-A20E-B3CC-8912745F8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58" y="3143801"/>
            <a:ext cx="3290552" cy="830958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896EF6B4-A79C-E563-E7D9-75D831896A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8" b="11389"/>
          <a:stretch/>
        </p:blipFill>
        <p:spPr>
          <a:xfrm>
            <a:off x="5391150" y="461962"/>
            <a:ext cx="6648469" cy="593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2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 - 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Customer Service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5F1B5-C831-94DA-8407-B1FF67315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9319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75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Segoe UI"/>
                <a:cs typeface="Segoe UI"/>
              </a:rPr>
              <a:t>Pre-Requisite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8576-1905-7E69-9A74-9326629A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Here are three alternative or competitive products addressing similar challenges:</a:t>
            </a:r>
          </a:p>
          <a:p>
            <a:r>
              <a:rPr lang="en-US" b="1" dirty="0">
                <a:ea typeface="+mn-lt"/>
                <a:cs typeface="+mn-lt"/>
              </a:rPr>
              <a:t>Traditional Call Centers:</a:t>
            </a:r>
            <a:r>
              <a:rPr lang="en-US" dirty="0">
                <a:ea typeface="+mn-lt"/>
                <a:cs typeface="+mn-lt"/>
              </a:rPr>
              <a:t> Human agents cause longer wait times and inconsistent service.</a:t>
            </a:r>
          </a:p>
          <a:p>
            <a:r>
              <a:rPr lang="en-US" b="1" dirty="0">
                <a:ea typeface="+mn-lt"/>
                <a:cs typeface="+mn-lt"/>
              </a:rPr>
              <a:t>Basic Chatbots:</a:t>
            </a:r>
            <a:r>
              <a:rPr lang="en-US" dirty="0">
                <a:ea typeface="+mn-lt"/>
                <a:cs typeface="+mn-lt"/>
              </a:rPr>
              <a:t> Rule-based bots lack sophisticated AI for personalization.</a:t>
            </a:r>
          </a:p>
          <a:p>
            <a:r>
              <a:rPr lang="en-US" b="1" dirty="0">
                <a:ea typeface="+mn-lt"/>
                <a:cs typeface="+mn-lt"/>
              </a:rPr>
              <a:t>AI Customer Service Platforms:</a:t>
            </a:r>
            <a:r>
              <a:rPr lang="en-US" dirty="0">
                <a:ea typeface="+mn-lt"/>
                <a:cs typeface="+mn-lt"/>
              </a:rPr>
              <a:t> Competitors offer specific features but lack our comprehensive integration.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2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A84E8A-F832-182B-098A-C69B922FB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77911"/>
              </p:ext>
            </p:extLst>
          </p:nvPr>
        </p:nvGraphicFramePr>
        <p:xfrm>
          <a:off x="283317" y="962960"/>
          <a:ext cx="11583665" cy="5434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467">
                  <a:extLst>
                    <a:ext uri="{9D8B030D-6E8A-4147-A177-3AD203B41FA5}">
                      <a16:colId xmlns:a16="http://schemas.microsoft.com/office/drawing/2014/main" val="3059404488"/>
                    </a:ext>
                  </a:extLst>
                </a:gridCol>
                <a:gridCol w="5721147">
                  <a:extLst>
                    <a:ext uri="{9D8B030D-6E8A-4147-A177-3AD203B41FA5}">
                      <a16:colId xmlns:a16="http://schemas.microsoft.com/office/drawing/2014/main" val="1055415925"/>
                    </a:ext>
                  </a:extLst>
                </a:gridCol>
                <a:gridCol w="4071051">
                  <a:extLst>
                    <a:ext uri="{9D8B030D-6E8A-4147-A177-3AD203B41FA5}">
                      <a16:colId xmlns:a16="http://schemas.microsoft.com/office/drawing/2014/main" val="178422986"/>
                    </a:ext>
                  </a:extLst>
                </a:gridCol>
              </a:tblGrid>
              <a:tr h="603847">
                <a:tc>
                  <a:txBody>
                    <a:bodyPr/>
                    <a:lstStyle/>
                    <a:p>
                      <a:r>
                        <a:rPr lang="en-US" sz="1800" dirty="0"/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Tools</a:t>
                      </a:r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4128"/>
                  </a:ext>
                </a:extLst>
              </a:tr>
              <a:tr h="2717314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Development :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dirty="0"/>
                        <a:t>Front-end development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dirty="0"/>
                        <a:t>Back-end development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dirty="0"/>
                        <a:t>Database setup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dirty="0"/>
                        <a:t>Smart match algorithm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US" sz="1800" b="1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Azure Bot Service</a:t>
                      </a:r>
                      <a:endParaRPr lang="en-US" b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Azure Language Understanding (LUIS)</a:t>
                      </a:r>
                      <a:endParaRPr lang="en-US" b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Azure Machine Learning Studio</a:t>
                      </a:r>
                      <a:endParaRPr lang="en-US" b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Azure Databricks</a:t>
                      </a:r>
                      <a:endParaRPr lang="en-US" b="1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Azure Synapse Analytics</a:t>
                      </a:r>
                      <a:endParaRPr lang="en-US" b="1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</a:rPr>
                        <a:t>ChatBot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29313"/>
                  </a:ext>
                </a:extLst>
              </a:tr>
              <a:tr h="1239475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UI / UX Design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UI Design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UX Design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Open-source frameworks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07893"/>
                  </a:ext>
                </a:extLst>
              </a:tr>
              <a:tr h="87398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Verification system and Database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</a:rPr>
                        <a:t>Azure SQL Database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584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8147FF-5500-3B9C-A022-C39A37940E11}"/>
              </a:ext>
            </a:extLst>
          </p:cNvPr>
          <p:cNvSpPr txBox="1"/>
          <p:nvPr/>
        </p:nvSpPr>
        <p:spPr>
          <a:xfrm>
            <a:off x="162456" y="193323"/>
            <a:ext cx="531544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Calibri"/>
              </a:rPr>
              <a:t>Development Tools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7878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28576-1905-7E69-9A74-9326629A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7089992" cy="53477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Transforming customer service with AI-driven technologies </a:t>
            </a:r>
            <a:endParaRPr lang="en-US" b="1"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to </a:t>
            </a:r>
            <a:r>
              <a:rPr lang="en-US" sz="2000" b="1" dirty="0">
                <a:ea typeface="+mn-lt"/>
                <a:cs typeface="+mn-lt"/>
              </a:rPr>
              <a:t>deliver personalized, efficient, and proactive support </a:t>
            </a:r>
            <a:endParaRPr lang="en-US" b="1">
              <a:ea typeface="+mn-lt"/>
              <a:cs typeface="+mn-lt"/>
            </a:endParaRPr>
          </a:p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across multiple channels.</a:t>
            </a:r>
            <a:endParaRPr lang="en-US" b="1" dirty="0"/>
          </a:p>
          <a:p>
            <a:pPr>
              <a:buNone/>
            </a:pPr>
            <a:endParaRPr lang="en-US" sz="2000" dirty="0">
              <a:ea typeface="+mn-lt"/>
              <a:cs typeface="+mn-lt"/>
            </a:endParaRPr>
          </a:p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Key Features: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AI-Powered Customer Inquiry Chatbot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Personalized Recommendations and Solutions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Seamless Integration with Existing Platforms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Continuous Learning and Improvement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Voice-Activated Banking Assistant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Visual AI for Document Processing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Personalized Financial Health Dashboard and Score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Customer Journey Mapping and Analytics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Gamification of Banking Services</a:t>
            </a:r>
            <a:endParaRPr lang="en-US" sz="2000" dirty="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050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with a chart and a diagram&#10;&#10;Description automatically generated">
            <a:extLst>
              <a:ext uri="{FF2B5EF4-FFF2-40B4-BE49-F238E27FC236}">
                <a16:creationId xmlns:a16="http://schemas.microsoft.com/office/drawing/2014/main" id="{75B76E00-DB77-67AF-5D09-6F7D5D3887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1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ell phone with a white screen&#10;&#10;Description automatically generated">
            <a:extLst>
              <a:ext uri="{FF2B5EF4-FFF2-40B4-BE49-F238E27FC236}">
                <a16:creationId xmlns:a16="http://schemas.microsoft.com/office/drawing/2014/main" id="{7B0A7924-FA2F-4589-BE82-CD7CC9095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" r="-1" b="3397"/>
          <a:stretch/>
        </p:blipFill>
        <p:spPr>
          <a:xfrm>
            <a:off x="4038610" y="7"/>
            <a:ext cx="4039673" cy="687581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2FD26B0-16CE-4AD4-9CE4-A63EBF330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AE65-1D45-7E87-B6C1-C907127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92" y="2945176"/>
            <a:ext cx="2984937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POC Screenshots</a:t>
            </a:r>
          </a:p>
        </p:txBody>
      </p:sp>
      <p:pic>
        <p:nvPicPr>
          <p:cNvPr id="4" name="Picture 3" descr="A screen shot of a phone&#10;&#10;Description automatically generated">
            <a:extLst>
              <a:ext uri="{FF2B5EF4-FFF2-40B4-BE49-F238E27FC236}">
                <a16:creationId xmlns:a16="http://schemas.microsoft.com/office/drawing/2014/main" id="{E33E8D1F-F947-E424-7FFA-44E428CAD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27" r="35436" b="-1"/>
          <a:stretch/>
        </p:blipFill>
        <p:spPr>
          <a:xfrm>
            <a:off x="8068007" y="-7"/>
            <a:ext cx="4123986" cy="687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3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43523-6636-C8D4-F96C-30ED00398DA1}"/>
              </a:ext>
            </a:extLst>
          </p:cNvPr>
          <p:cNvSpPr txBox="1"/>
          <p:nvPr/>
        </p:nvSpPr>
        <p:spPr>
          <a:xfrm>
            <a:off x="54985" y="71437"/>
            <a:ext cx="85933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Feature and Differentiation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09EA043-A319-2DD7-84FF-9E748F6A3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04113"/>
              </p:ext>
            </p:extLst>
          </p:nvPr>
        </p:nvGraphicFramePr>
        <p:xfrm>
          <a:off x="171718" y="525887"/>
          <a:ext cx="11674236" cy="6047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944">
                  <a:extLst>
                    <a:ext uri="{9D8B030D-6E8A-4147-A177-3AD203B41FA5}">
                      <a16:colId xmlns:a16="http://schemas.microsoft.com/office/drawing/2014/main" val="1833422314"/>
                    </a:ext>
                  </a:extLst>
                </a:gridCol>
                <a:gridCol w="2311632">
                  <a:extLst>
                    <a:ext uri="{9D8B030D-6E8A-4147-A177-3AD203B41FA5}">
                      <a16:colId xmlns:a16="http://schemas.microsoft.com/office/drawing/2014/main" val="1458899850"/>
                    </a:ext>
                  </a:extLst>
                </a:gridCol>
                <a:gridCol w="2746007">
                  <a:extLst>
                    <a:ext uri="{9D8B030D-6E8A-4147-A177-3AD203B41FA5}">
                      <a16:colId xmlns:a16="http://schemas.microsoft.com/office/drawing/2014/main" val="3478355169"/>
                    </a:ext>
                  </a:extLst>
                </a:gridCol>
                <a:gridCol w="3022653">
                  <a:extLst>
                    <a:ext uri="{9D8B030D-6E8A-4147-A177-3AD203B41FA5}">
                      <a16:colId xmlns:a16="http://schemas.microsoft.com/office/drawing/2014/main" val="2492597299"/>
                    </a:ext>
                  </a:extLst>
                </a:gridCol>
              </a:tblGrid>
              <a:tr h="14848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Neue Haas Grotesk Text Pro"/>
                        </a:rPr>
                        <a:t>Feature </a:t>
                      </a:r>
                      <a:endParaRPr lang="en-US" sz="1800" b="1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Neue Haas Grotesk Text Pro"/>
                        </a:rPr>
                        <a:t>Our Solution </a:t>
                      </a:r>
                      <a:endParaRPr lang="en-US" sz="1800" b="1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Book Antiqua"/>
                        </a:rPr>
                        <a:t>Direct Competitors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  <a:latin typeface="Book Antiqua"/>
                      </a:endParaRPr>
                    </a:p>
                    <a:p>
                      <a:pPr lvl="0">
                        <a:buNone/>
                      </a:pPr>
                      <a:endParaRPr lang="en-US" sz="1800" b="1" i="0" u="none" strike="noStrike" noProof="0" dirty="0">
                        <a:solidFill>
                          <a:schemeClr val="bg1"/>
                        </a:solidFill>
                        <a:latin typeface="Book Antiqua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Segoe UI"/>
                        </a:rPr>
                        <a:t>Indirect Competitors 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  <a:latin typeface="Segoe UI"/>
                      </a:endParaRPr>
                    </a:p>
                    <a:p>
                      <a:pPr lvl="0" algn="l">
                        <a:buNone/>
                      </a:pPr>
                      <a:endParaRPr lang="en-US" sz="1800" b="1" i="0" u="none" strike="noStrike" noProof="0" dirty="0">
                        <a:solidFill>
                          <a:schemeClr val="bg1"/>
                        </a:solidFill>
                        <a:latin typeface="Segoe UI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67277"/>
                  </a:ext>
                </a:extLst>
              </a:tr>
              <a:tr h="14481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AI-Powered Customer Inquiry Chatbot</a:t>
                      </a:r>
                      <a:endParaRPr lang="en-US" sz="1800" b="1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Advanced AI, multilingual, 24/7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Basic rule-based chatbots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Human agents in call centers</a:t>
                      </a:r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02168"/>
                  </a:ext>
                </a:extLst>
              </a:tr>
              <a:tr h="11365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Personalized Recommendations and Solutions</a:t>
                      </a:r>
                      <a:endParaRPr lang="en-US" sz="1800" b="1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AI-driven, dynamic content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Limited personalization, rule-based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Generic recommendations</a:t>
                      </a:r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15121"/>
                  </a:ext>
                </a:extLst>
              </a:tr>
              <a:tr h="1063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Customer Journey Mapping and Analytics</a:t>
                      </a:r>
                      <a:endParaRPr lang="en-US" sz="1800" b="1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AI-driven insights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Limited journey mapping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Manual analysis</a:t>
                      </a:r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0065"/>
                  </a:ext>
                </a:extLst>
              </a:tr>
              <a:tr h="7515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/>
                        <a:t>Gamification of Banking Services</a:t>
                      </a:r>
                      <a:endParaRPr lang="en-US" sz="1800" b="1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Challenges, rewards, educational games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No engagement tools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Aptos"/>
                        </a:rPr>
                        <a:t>No engagement tools</a:t>
                      </a:r>
                      <a:endParaRPr lang="en-US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8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11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652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Book Antiqua</vt:lpstr>
      <vt:lpstr>Calibri</vt:lpstr>
      <vt:lpstr>Neue Haas Grotesk Text Pro</vt:lpstr>
      <vt:lpstr>Segoe UI</vt:lpstr>
      <vt:lpstr>office theme</vt:lpstr>
      <vt:lpstr>Next-Gen Banking:  AI-Powered Customer Experience</vt:lpstr>
      <vt:lpstr>Our Team - VISION </vt:lpstr>
      <vt:lpstr>Problem Statement - Customer Service</vt:lpstr>
      <vt:lpstr>Pre-Requisite</vt:lpstr>
      <vt:lpstr>PowerPoint Presentation</vt:lpstr>
      <vt:lpstr>Solution</vt:lpstr>
      <vt:lpstr>PowerPoint Presentation</vt:lpstr>
      <vt:lpstr>POC Screenshots</vt:lpstr>
      <vt:lpstr>PowerPoint Presentation</vt:lpstr>
      <vt:lpstr>PowerPoint Presentation</vt:lpstr>
      <vt:lpstr>User Experience</vt:lpstr>
      <vt:lpstr>Scalability</vt:lpstr>
      <vt:lpstr>Ease of Deployment and Maintenance</vt:lpstr>
      <vt:lpstr>Security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Shyamkumar M</cp:lastModifiedBy>
  <cp:revision>188</cp:revision>
  <dcterms:created xsi:type="dcterms:W3CDTF">2024-06-30T11:44:03Z</dcterms:created>
  <dcterms:modified xsi:type="dcterms:W3CDTF">2024-06-30T15:51:30Z</dcterms:modified>
</cp:coreProperties>
</file>