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5"/>
    <p:sldMasterId id="2147483695" r:id="rId6"/>
    <p:sldMasterId id="2147483696" r:id="rId7"/>
    <p:sldMasterId id="214748369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Lst>
  <p:sldSz cy="5143500" cx="9144000"/>
  <p:notesSz cx="6858000" cy="9144000"/>
  <p:embeddedFontLst>
    <p:embeddedFont>
      <p:font typeface="Amatic SC"/>
      <p:regular r:id="rId72"/>
      <p:bold r:id="rId73"/>
    </p:embeddedFont>
    <p:embeddedFont>
      <p:font typeface="Oi"/>
      <p:regular r:id="rId74"/>
    </p:embeddedFont>
    <p:embeddedFont>
      <p:font typeface="Century Gothic"/>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E50E85-03A3-4420-826C-7CEAB3F96813}">
  <a:tblStyle styleId="{E0E50E85-03A3-4420-826C-7CEAB3F96813}"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5E6"/>
          </a:solidFill>
        </a:fill>
      </a:tcStyle>
    </a:wholeTbl>
    <a:band1H>
      <a:tcTxStyle/>
      <a:tcStyle>
        <a:fill>
          <a:solidFill>
            <a:srgbClr val="FFECCA"/>
          </a:solidFill>
        </a:fill>
      </a:tcStyle>
    </a:band1H>
    <a:band2H>
      <a:tcTxStyle/>
    </a:band2H>
    <a:band1V>
      <a:tcTxStyle/>
      <a:tcStyle>
        <a:fill>
          <a:solidFill>
            <a:srgbClr val="FFE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D5BD3C6-1612-4753-9C47-672481936D52}" styleName="Table_1">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entury Gothic"/>
          <a:ea typeface="Century Gothic"/>
          <a:cs typeface="Century Gothic"/>
        </a:font>
        <a:schemeClr val="lt1"/>
      </a:tcTxStyle>
      <a:tcStyle>
        <a:fill>
          <a:solidFill>
            <a:schemeClr val="dk1"/>
          </a:solidFill>
        </a:fill>
      </a:tcStyle>
    </a:lastCol>
    <a:firstCol>
      <a:tcTxStyle b="on" i="off">
        <a:font>
          <a:latin typeface="Century Gothic"/>
          <a:ea typeface="Century Gothic"/>
          <a:cs typeface="Century Gothic"/>
        </a:font>
        <a:schemeClr val="lt1"/>
      </a:tcTxStyle>
      <a:tcStyle>
        <a:fill>
          <a:solidFill>
            <a:schemeClr val="dk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font" Target="fonts/AmaticSC-bold.fntdata"/><Relationship Id="rId72" Type="http://schemas.openxmlformats.org/officeDocument/2006/relationships/font" Target="fonts/AmaticSC-regular.fntdata"/><Relationship Id="rId31" Type="http://schemas.openxmlformats.org/officeDocument/2006/relationships/slide" Target="slides/slide22.xml"/><Relationship Id="rId75" Type="http://schemas.openxmlformats.org/officeDocument/2006/relationships/font" Target="fonts/CenturyGothic-regular.fntdata"/><Relationship Id="rId30" Type="http://schemas.openxmlformats.org/officeDocument/2006/relationships/slide" Target="slides/slide21.xml"/><Relationship Id="rId74" Type="http://schemas.openxmlformats.org/officeDocument/2006/relationships/font" Target="fonts/Oi-regular.fntdata"/><Relationship Id="rId33" Type="http://schemas.openxmlformats.org/officeDocument/2006/relationships/slide" Target="slides/slide24.xml"/><Relationship Id="rId77" Type="http://schemas.openxmlformats.org/officeDocument/2006/relationships/font" Target="fonts/CenturyGothic-italic.fntdata"/><Relationship Id="rId32" Type="http://schemas.openxmlformats.org/officeDocument/2006/relationships/slide" Target="slides/slide23.xml"/><Relationship Id="rId76" Type="http://schemas.openxmlformats.org/officeDocument/2006/relationships/font" Target="fonts/CenturyGothic-bold.fntdata"/><Relationship Id="rId35" Type="http://schemas.openxmlformats.org/officeDocument/2006/relationships/slide" Target="slides/slide26.xml"/><Relationship Id="rId34" Type="http://schemas.openxmlformats.org/officeDocument/2006/relationships/slide" Target="slides/slide25.xml"/><Relationship Id="rId78" Type="http://schemas.openxmlformats.org/officeDocument/2006/relationships/font" Target="fonts/CenturyGothic-boldItalic.fntdata"/><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4dfb05e5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e4dfb05e58_2_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394038f5f_3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e394038f5f_3_2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394038f5f_3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e394038f5f_3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394038f5f_3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e394038f5f_3_2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394038f5f_3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e394038f5f_3_2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394038f5f_3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e394038f5f_3_2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394038f5f_3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e394038f5f_3_2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394038f5f_3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e394038f5f_3_2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394038f5f_3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e394038f5f_3_2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394038f5f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e394038f5f_3_2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e394038f5f_3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e394038f5f_3_2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394038f5f_3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e394038f5f_3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394038f5f_3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e394038f5f_3_2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394038f5f_3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e394038f5f_3_2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394038f5f_3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e394038f5f_3_2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80ab9768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80ab9768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2814154ee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e2814154ee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2814154ee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e2814154ee_2_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2814154ee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e2814154ee_2_1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2814154ee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e2814154ee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2814154ee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e2814154ee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e2814154ee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e2814154ee_2_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394038f5f_3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e394038f5f_3_1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2814154ee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e2814154ee_2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2814154ee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e2814154ee_2_2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2814154ee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e2814154ee_2_2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2814154ee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e2814154ee_2_2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e2814154ee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e2814154ee_2_2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2814154ee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e2814154ee_2_2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2814154ee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e2814154ee_2_2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2814154ee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e2814154ee_2_2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e2814154ee_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e2814154ee_2_2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e2814154ee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e2814154ee_2_2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394038f5f_3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e394038f5f_3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2814154ee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e2814154ee_2_2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2814154ee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e2814154ee_2_2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2814154ee_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e2814154ee_2_2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2814154ee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e2814154ee_2_2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b80ab9768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b80ab9768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e394038f5f_8_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e394038f5f_8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e394038f5f_8_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e394038f5f_8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e394038f5f_8_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e394038f5f_8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e394038f5f_8_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e394038f5f_8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e394038f5f_8_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e394038f5f_8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394038f5f_3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e394038f5f_3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394038f5f_8_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e394038f5f_8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e394038f5f_8_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e394038f5f_8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394038f5f_8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ge394038f5f_8_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ge394038f5f_8_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e394038f5f_8_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e394038f5f_8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e394038f5f_8_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e394038f5f_8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394038f5f_8_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e394038f5f_8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e394038f5f_8_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e394038f5f_8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e394038f5f_8_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e394038f5f_8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394038f5f_8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e394038f5f_8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394038f5f_8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e394038f5f_8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394038f5f_3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e394038f5f_3_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e394038f5f_8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e394038f5f_8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e5344363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e5344363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e2814154ee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ge2814154ee_2_2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394038f5f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e394038f5f_3_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394038f5f_3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e394038f5f_3_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394038f5f_3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e394038f5f_3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67" name="Shape 67"/>
        <p:cNvGrpSpPr/>
        <p:nvPr/>
      </p:nvGrpSpPr>
      <p:grpSpPr>
        <a:xfrm>
          <a:off x="0" y="0"/>
          <a:ext cx="0" cy="0"/>
          <a:chOff x="0" y="0"/>
          <a:chExt cx="0" cy="0"/>
        </a:xfrm>
      </p:grpSpPr>
      <p:sp>
        <p:nvSpPr>
          <p:cNvPr id="68" name="Google Shape;68;p14"/>
          <p:cNvSpPr txBox="1"/>
          <p:nvPr>
            <p:ph type="title"/>
          </p:nvPr>
        </p:nvSpPr>
        <p:spPr>
          <a:xfrm>
            <a:off x="866216" y="1085850"/>
            <a:ext cx="6619244" cy="1485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 type="body"/>
          </p:nvPr>
        </p:nvSpPr>
        <p:spPr>
          <a:xfrm>
            <a:off x="866216" y="2743200"/>
            <a:ext cx="6619244" cy="177165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70" name="Google Shape;70;p1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p16"/>
          <p:cNvSpPr txBox="1"/>
          <p:nvPr>
            <p:ph type="ctrTitle"/>
          </p:nvPr>
        </p:nvSpPr>
        <p:spPr>
          <a:xfrm>
            <a:off x="931984" y="1085850"/>
            <a:ext cx="6553475" cy="249718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5400"/>
              <a:buFont typeface="Century Gothic"/>
              <a:buNone/>
              <a:defRPr sz="5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6"/>
          <p:cNvSpPr txBox="1"/>
          <p:nvPr>
            <p:ph idx="1" type="subTitle"/>
          </p:nvPr>
        </p:nvSpPr>
        <p:spPr>
          <a:xfrm>
            <a:off x="866216" y="3583035"/>
            <a:ext cx="6619243" cy="646065"/>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200"/>
              <a:buNone/>
              <a:defRPr cap="none">
                <a:solidFill>
                  <a:schemeClr val="accent1"/>
                </a:solidFill>
              </a:defRPr>
            </a:lvl1pPr>
            <a:lvl2pPr lvl="1" algn="ctr">
              <a:spcBef>
                <a:spcPts val="800"/>
              </a:spcBef>
              <a:spcAft>
                <a:spcPts val="0"/>
              </a:spcAft>
              <a:buSzPts val="1100"/>
              <a:buNone/>
              <a:defRPr>
                <a:solidFill>
                  <a:srgbClr val="888888"/>
                </a:solidFill>
              </a:defRPr>
            </a:lvl2pPr>
            <a:lvl3pPr lvl="2" algn="ctr">
              <a:spcBef>
                <a:spcPts val="800"/>
              </a:spcBef>
              <a:spcAft>
                <a:spcPts val="0"/>
              </a:spcAft>
              <a:buSzPts val="1000"/>
              <a:buNone/>
              <a:defRPr>
                <a:solidFill>
                  <a:srgbClr val="888888"/>
                </a:solidFill>
              </a:defRPr>
            </a:lvl3pPr>
            <a:lvl4pPr lvl="3" algn="ctr">
              <a:spcBef>
                <a:spcPts val="800"/>
              </a:spcBef>
              <a:spcAft>
                <a:spcPts val="0"/>
              </a:spcAft>
              <a:buSzPts val="800"/>
              <a:buNone/>
              <a:defRPr>
                <a:solidFill>
                  <a:srgbClr val="888888"/>
                </a:solidFill>
              </a:defRPr>
            </a:lvl4pPr>
            <a:lvl5pPr lvl="4" algn="ctr">
              <a:spcBef>
                <a:spcPts val="800"/>
              </a:spcBef>
              <a:spcAft>
                <a:spcPts val="0"/>
              </a:spcAft>
              <a:buSzPts val="800"/>
              <a:buNone/>
              <a:defRPr>
                <a:solidFill>
                  <a:srgbClr val="888888"/>
                </a:solidFill>
              </a:defRPr>
            </a:lvl5pPr>
            <a:lvl6pPr lvl="5" algn="ctr">
              <a:spcBef>
                <a:spcPts val="800"/>
              </a:spcBef>
              <a:spcAft>
                <a:spcPts val="0"/>
              </a:spcAft>
              <a:buSzPts val="800"/>
              <a:buNone/>
              <a:defRPr>
                <a:solidFill>
                  <a:srgbClr val="888888"/>
                </a:solidFill>
              </a:defRPr>
            </a:lvl6pPr>
            <a:lvl7pPr lvl="6" algn="ctr">
              <a:spcBef>
                <a:spcPts val="800"/>
              </a:spcBef>
              <a:spcAft>
                <a:spcPts val="0"/>
              </a:spcAft>
              <a:buSzPts val="800"/>
              <a:buNone/>
              <a:defRPr>
                <a:solidFill>
                  <a:srgbClr val="888888"/>
                </a:solidFill>
              </a:defRPr>
            </a:lvl7pPr>
            <a:lvl8pPr lvl="7" algn="ctr">
              <a:spcBef>
                <a:spcPts val="800"/>
              </a:spcBef>
              <a:spcAft>
                <a:spcPts val="0"/>
              </a:spcAft>
              <a:buSzPts val="800"/>
              <a:buNone/>
              <a:defRPr>
                <a:solidFill>
                  <a:srgbClr val="888888"/>
                </a:solidFill>
              </a:defRPr>
            </a:lvl8pPr>
            <a:lvl9pPr lvl="8" algn="ctr">
              <a:spcBef>
                <a:spcPts val="800"/>
              </a:spcBef>
              <a:spcAft>
                <a:spcPts val="0"/>
              </a:spcAft>
              <a:buSzPts val="800"/>
              <a:buNone/>
              <a:defRPr>
                <a:solidFill>
                  <a:srgbClr val="888888"/>
                </a:solidFill>
              </a:defRPr>
            </a:lvl9pPr>
          </a:lstStyle>
          <a:p/>
        </p:txBody>
      </p:sp>
      <p:sp>
        <p:nvSpPr>
          <p:cNvPr id="80" name="Google Shape;80;p16"/>
          <p:cNvSpPr txBox="1"/>
          <p:nvPr>
            <p:ph idx="10" type="dt"/>
          </p:nvPr>
        </p:nvSpPr>
        <p:spPr>
          <a:xfrm>
            <a:off x="7789628" y="325095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1" type="ftr"/>
          </p:nvPr>
        </p:nvSpPr>
        <p:spPr>
          <a:xfrm>
            <a:off x="6713679"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1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86" name="Google Shape;86;p1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8"/>
          <p:cNvSpPr txBox="1"/>
          <p:nvPr>
            <p:ph type="title"/>
          </p:nvPr>
        </p:nvSpPr>
        <p:spPr>
          <a:xfrm>
            <a:off x="866217" y="2146300"/>
            <a:ext cx="6619243" cy="143673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 type="body"/>
          </p:nvPr>
        </p:nvSpPr>
        <p:spPr>
          <a:xfrm>
            <a:off x="866216" y="3583036"/>
            <a:ext cx="6619243"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chemeClr val="accent1"/>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92" name="Google Shape;92;p1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1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 type="body"/>
          </p:nvPr>
        </p:nvSpPr>
        <p:spPr>
          <a:xfrm>
            <a:off x="827484" y="1545431"/>
            <a:ext cx="3297254" cy="314682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98" name="Google Shape;98;p19"/>
          <p:cNvSpPr txBox="1"/>
          <p:nvPr>
            <p:ph idx="2" type="body"/>
          </p:nvPr>
        </p:nvSpPr>
        <p:spPr>
          <a:xfrm>
            <a:off x="4240870" y="1542069"/>
            <a:ext cx="3297256" cy="315018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99" name="Google Shape;99;p1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2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 type="body"/>
          </p:nvPr>
        </p:nvSpPr>
        <p:spPr>
          <a:xfrm>
            <a:off x="827485" y="1428750"/>
            <a:ext cx="329725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5" name="Google Shape;105;p20"/>
          <p:cNvSpPr txBox="1"/>
          <p:nvPr>
            <p:ph idx="2" type="body"/>
          </p:nvPr>
        </p:nvSpPr>
        <p:spPr>
          <a:xfrm>
            <a:off x="827484"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06" name="Google Shape;106;p20"/>
          <p:cNvSpPr txBox="1"/>
          <p:nvPr>
            <p:ph idx="3" type="body"/>
          </p:nvPr>
        </p:nvSpPr>
        <p:spPr>
          <a:xfrm>
            <a:off x="4240871" y="1428750"/>
            <a:ext cx="329725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7" name="Google Shape;107;p20"/>
          <p:cNvSpPr txBox="1"/>
          <p:nvPr>
            <p:ph idx="4" type="body"/>
          </p:nvPr>
        </p:nvSpPr>
        <p:spPr>
          <a:xfrm>
            <a:off x="4240871"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08" name="Google Shape;108;p2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2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22"/>
          <p:cNvSpPr txBox="1"/>
          <p:nvPr>
            <p:ph type="title"/>
          </p:nvPr>
        </p:nvSpPr>
        <p:spPr>
          <a:xfrm>
            <a:off x="866216" y="1085850"/>
            <a:ext cx="2550798" cy="10858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2"/>
          <p:cNvSpPr txBox="1"/>
          <p:nvPr>
            <p:ph idx="1" type="body"/>
          </p:nvPr>
        </p:nvSpPr>
        <p:spPr>
          <a:xfrm>
            <a:off x="3588462" y="1085850"/>
            <a:ext cx="3896998" cy="3429000"/>
          </a:xfrm>
          <a:prstGeom prst="rect">
            <a:avLst/>
          </a:prstGeom>
          <a:noFill/>
          <a:ln>
            <a:noFill/>
          </a:ln>
        </p:spPr>
        <p:txBody>
          <a:bodyPr anchorCtr="0" anchor="ctr" bIns="34275" lIns="68575" spcFirstLastPara="1" rIns="68575" wrap="square" tIns="34275">
            <a:normAutofit/>
          </a:bodyPr>
          <a:lstStyle>
            <a:lvl1pPr indent="-304800" lvl="0" marL="457200" algn="l">
              <a:spcBef>
                <a:spcPts val="800"/>
              </a:spcBef>
              <a:spcAft>
                <a:spcPts val="0"/>
              </a:spcAft>
              <a:buSzPts val="1200"/>
              <a:buChar char="►"/>
              <a:defRPr sz="1500"/>
            </a:lvl1pPr>
            <a:lvl2pPr indent="-298450" lvl="1" marL="914400" algn="l">
              <a:spcBef>
                <a:spcPts val="800"/>
              </a:spcBef>
              <a:spcAft>
                <a:spcPts val="0"/>
              </a:spcAft>
              <a:buSzPts val="1100"/>
              <a:buChar char="►"/>
              <a:defRPr sz="1400"/>
            </a:lvl2pPr>
            <a:lvl3pPr indent="-292100" lvl="2" marL="1371600" algn="l">
              <a:spcBef>
                <a:spcPts val="800"/>
              </a:spcBef>
              <a:spcAft>
                <a:spcPts val="0"/>
              </a:spcAft>
              <a:buSzPts val="1000"/>
              <a:buChar char="►"/>
              <a:defRPr sz="1200"/>
            </a:lvl3pPr>
            <a:lvl4pPr indent="-279400" lvl="3" marL="1828800" algn="l">
              <a:spcBef>
                <a:spcPts val="800"/>
              </a:spcBef>
              <a:spcAft>
                <a:spcPts val="0"/>
              </a:spcAft>
              <a:buSzPts val="800"/>
              <a:buChar char="►"/>
              <a:defRPr sz="1100"/>
            </a:lvl4pPr>
            <a:lvl5pPr indent="-279400" lvl="4" marL="2286000" algn="l">
              <a:spcBef>
                <a:spcPts val="800"/>
              </a:spcBef>
              <a:spcAft>
                <a:spcPts val="0"/>
              </a:spcAft>
              <a:buSzPts val="800"/>
              <a:buChar char="►"/>
              <a:defRPr sz="1100"/>
            </a:lvl5pPr>
            <a:lvl6pPr indent="-279400" lvl="5" marL="2743200" algn="l">
              <a:spcBef>
                <a:spcPts val="800"/>
              </a:spcBef>
              <a:spcAft>
                <a:spcPts val="0"/>
              </a:spcAft>
              <a:buSzPts val="800"/>
              <a:buChar char="►"/>
              <a:defRPr sz="1100"/>
            </a:lvl6pPr>
            <a:lvl7pPr indent="-279400" lvl="6" marL="3200400" algn="l">
              <a:spcBef>
                <a:spcPts val="800"/>
              </a:spcBef>
              <a:spcAft>
                <a:spcPts val="0"/>
              </a:spcAft>
              <a:buSzPts val="800"/>
              <a:buChar char="►"/>
              <a:defRPr sz="1100"/>
            </a:lvl7pPr>
            <a:lvl8pPr indent="-279400" lvl="7" marL="3657600" algn="l">
              <a:spcBef>
                <a:spcPts val="800"/>
              </a:spcBef>
              <a:spcAft>
                <a:spcPts val="0"/>
              </a:spcAft>
              <a:buSzPts val="800"/>
              <a:buChar char="►"/>
              <a:defRPr sz="1100"/>
            </a:lvl8pPr>
            <a:lvl9pPr indent="-279400" lvl="8" marL="4114800" algn="l">
              <a:spcBef>
                <a:spcPts val="800"/>
              </a:spcBef>
              <a:spcAft>
                <a:spcPts val="0"/>
              </a:spcAft>
              <a:buSzPts val="800"/>
              <a:buChar char="►"/>
              <a:defRPr sz="1100"/>
            </a:lvl9pPr>
          </a:lstStyle>
          <a:p/>
        </p:txBody>
      </p:sp>
      <p:sp>
        <p:nvSpPr>
          <p:cNvPr id="119" name="Google Shape;119;p22"/>
          <p:cNvSpPr txBox="1"/>
          <p:nvPr>
            <p:ph idx="2" type="body"/>
          </p:nvPr>
        </p:nvSpPr>
        <p:spPr>
          <a:xfrm>
            <a:off x="866216" y="2346960"/>
            <a:ext cx="2550797" cy="2171699"/>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0" name="Google Shape;120;p2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23"/>
          <p:cNvSpPr txBox="1"/>
          <p:nvPr>
            <p:ph type="title"/>
          </p:nvPr>
        </p:nvSpPr>
        <p:spPr>
          <a:xfrm>
            <a:off x="865430" y="1390644"/>
            <a:ext cx="3819679" cy="118110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3"/>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26" name="Google Shape;126;p23"/>
          <p:cNvSpPr txBox="1"/>
          <p:nvPr>
            <p:ph idx="1" type="body"/>
          </p:nvPr>
        </p:nvSpPr>
        <p:spPr>
          <a:xfrm>
            <a:off x="866216" y="2743200"/>
            <a:ext cx="3813734" cy="10287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7" name="Google Shape;127;p2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30" name="Shape 130"/>
        <p:cNvGrpSpPr/>
        <p:nvPr/>
      </p:nvGrpSpPr>
      <p:grpSpPr>
        <a:xfrm>
          <a:off x="0" y="0"/>
          <a:ext cx="0" cy="0"/>
          <a:chOff x="0" y="0"/>
          <a:chExt cx="0" cy="0"/>
        </a:xfrm>
      </p:grpSpPr>
      <p:sp>
        <p:nvSpPr>
          <p:cNvPr id="131" name="Google Shape;131;p24"/>
          <p:cNvSpPr txBox="1"/>
          <p:nvPr>
            <p:ph type="title"/>
          </p:nvPr>
        </p:nvSpPr>
        <p:spPr>
          <a:xfrm>
            <a:off x="866217" y="3600440"/>
            <a:ext cx="6619243" cy="42505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4"/>
          <p:cNvSpPr/>
          <p:nvPr>
            <p:ph idx="2" type="pic"/>
          </p:nvPr>
        </p:nvSpPr>
        <p:spPr>
          <a:xfrm>
            <a:off x="866216" y="514350"/>
            <a:ext cx="6619243" cy="27305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33" name="Google Shape;133;p24"/>
          <p:cNvSpPr txBox="1"/>
          <p:nvPr>
            <p:ph idx="1" type="body"/>
          </p:nvPr>
        </p:nvSpPr>
        <p:spPr>
          <a:xfrm>
            <a:off x="866217" y="4025494"/>
            <a:ext cx="6619242"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4" name="Google Shape;134;p2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7" name="Shape 137"/>
        <p:cNvGrpSpPr/>
        <p:nvPr/>
      </p:nvGrpSpPr>
      <p:grpSpPr>
        <a:xfrm>
          <a:off x="0" y="0"/>
          <a:ext cx="0" cy="0"/>
          <a:chOff x="0" y="0"/>
          <a:chExt cx="0" cy="0"/>
        </a:xfrm>
      </p:grpSpPr>
      <p:sp>
        <p:nvSpPr>
          <p:cNvPr id="138" name="Google Shape;138;p25"/>
          <p:cNvSpPr txBox="1"/>
          <p:nvPr>
            <p:ph type="title"/>
          </p:nvPr>
        </p:nvSpPr>
        <p:spPr>
          <a:xfrm>
            <a:off x="1181101" y="1085850"/>
            <a:ext cx="5999486" cy="174253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5"/>
          <p:cNvSpPr txBox="1"/>
          <p:nvPr>
            <p:ph idx="1" type="body"/>
          </p:nvPr>
        </p:nvSpPr>
        <p:spPr>
          <a:xfrm>
            <a:off x="1447800" y="2828380"/>
            <a:ext cx="5459737" cy="256631"/>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b="0" i="0" sz="1100" cap="small">
                <a:solidFill>
                  <a:schemeClr val="accent1"/>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40" name="Google Shape;140;p25"/>
          <p:cNvSpPr txBox="1"/>
          <p:nvPr>
            <p:ph idx="2" type="body"/>
          </p:nvPr>
        </p:nvSpPr>
        <p:spPr>
          <a:xfrm>
            <a:off x="866216" y="3262993"/>
            <a:ext cx="6619244" cy="12573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41" name="Google Shape;141;p2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44" name="Google Shape;144;p25"/>
          <p:cNvSpPr txBox="1"/>
          <p:nvPr/>
        </p:nvSpPr>
        <p:spPr>
          <a:xfrm>
            <a:off x="673721" y="7284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a:solidFill>
                  <a:schemeClr val="accent1"/>
                </a:solidFill>
                <a:latin typeface="Arial"/>
                <a:ea typeface="Arial"/>
                <a:cs typeface="Arial"/>
                <a:sym typeface="Arial"/>
              </a:rPr>
              <a:t>“</a:t>
            </a:r>
            <a:endParaRPr sz="1100"/>
          </a:p>
        </p:txBody>
      </p:sp>
      <p:sp>
        <p:nvSpPr>
          <p:cNvPr id="145" name="Google Shape;145;p25"/>
          <p:cNvSpPr txBox="1"/>
          <p:nvPr/>
        </p:nvSpPr>
        <p:spPr>
          <a:xfrm>
            <a:off x="6997867" y="19603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a:solidFill>
                  <a:schemeClr val="accent1"/>
                </a:solidFill>
                <a:latin typeface="Arial"/>
                <a:ea typeface="Arial"/>
                <a:cs typeface="Arial"/>
                <a:sym typeface="Arial"/>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6" name="Shape 146"/>
        <p:cNvGrpSpPr/>
        <p:nvPr/>
      </p:nvGrpSpPr>
      <p:grpSpPr>
        <a:xfrm>
          <a:off x="0" y="0"/>
          <a:ext cx="0" cy="0"/>
          <a:chOff x="0" y="0"/>
          <a:chExt cx="0" cy="0"/>
        </a:xfrm>
      </p:grpSpPr>
      <p:sp>
        <p:nvSpPr>
          <p:cNvPr id="147" name="Google Shape;147;p26"/>
          <p:cNvSpPr txBox="1"/>
          <p:nvPr>
            <p:ph type="title"/>
          </p:nvPr>
        </p:nvSpPr>
        <p:spPr>
          <a:xfrm>
            <a:off x="866216" y="2343151"/>
            <a:ext cx="6619245" cy="123988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6"/>
          <p:cNvSpPr txBox="1"/>
          <p:nvPr>
            <p:ph idx="1" type="body"/>
          </p:nvPr>
        </p:nvSpPr>
        <p:spPr>
          <a:xfrm>
            <a:off x="866216"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chemeClr val="accent1"/>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49" name="Google Shape;149;p2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2" name="Shape 152"/>
        <p:cNvGrpSpPr/>
        <p:nvPr/>
      </p:nvGrpSpPr>
      <p:grpSpPr>
        <a:xfrm>
          <a:off x="0" y="0"/>
          <a:ext cx="0" cy="0"/>
          <a:chOff x="0" y="0"/>
          <a:chExt cx="0" cy="0"/>
        </a:xfrm>
      </p:grpSpPr>
      <p:sp>
        <p:nvSpPr>
          <p:cNvPr id="153" name="Google Shape;153;p2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7"/>
          <p:cNvSpPr txBox="1"/>
          <p:nvPr>
            <p:ph idx="1" type="body"/>
          </p:nvPr>
        </p:nvSpPr>
        <p:spPr>
          <a:xfrm>
            <a:off x="474710" y="1485900"/>
            <a:ext cx="221014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55" name="Google Shape;155;p27"/>
          <p:cNvSpPr txBox="1"/>
          <p:nvPr>
            <p:ph idx="2" type="body"/>
          </p:nvPr>
        </p:nvSpPr>
        <p:spPr>
          <a:xfrm>
            <a:off x="489347" y="2000250"/>
            <a:ext cx="2195513"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6" name="Google Shape;156;p27"/>
          <p:cNvSpPr txBox="1"/>
          <p:nvPr>
            <p:ph idx="3" type="body"/>
          </p:nvPr>
        </p:nvSpPr>
        <p:spPr>
          <a:xfrm>
            <a:off x="2912744" y="1485900"/>
            <a:ext cx="220218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57" name="Google Shape;157;p27"/>
          <p:cNvSpPr txBox="1"/>
          <p:nvPr>
            <p:ph idx="4" type="body"/>
          </p:nvPr>
        </p:nvSpPr>
        <p:spPr>
          <a:xfrm>
            <a:off x="2904829" y="2000250"/>
            <a:ext cx="221009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8" name="Google Shape;158;p27"/>
          <p:cNvSpPr txBox="1"/>
          <p:nvPr>
            <p:ph idx="5" type="body"/>
          </p:nvPr>
        </p:nvSpPr>
        <p:spPr>
          <a:xfrm>
            <a:off x="5343525" y="1485900"/>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59" name="Google Shape;159;p27"/>
          <p:cNvSpPr txBox="1"/>
          <p:nvPr>
            <p:ph idx="6" type="body"/>
          </p:nvPr>
        </p:nvSpPr>
        <p:spPr>
          <a:xfrm>
            <a:off x="5343525" y="2000250"/>
            <a:ext cx="219908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60" name="Google Shape;160;p27"/>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61" name="Google Shape;161;p27"/>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62" name="Google Shape;162;p2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2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5" name="Shape 165"/>
        <p:cNvGrpSpPr/>
        <p:nvPr/>
      </p:nvGrpSpPr>
      <p:grpSpPr>
        <a:xfrm>
          <a:off x="0" y="0"/>
          <a:ext cx="0" cy="0"/>
          <a:chOff x="0" y="0"/>
          <a:chExt cx="0" cy="0"/>
        </a:xfrm>
      </p:grpSpPr>
      <p:sp>
        <p:nvSpPr>
          <p:cNvPr id="166" name="Google Shape;166;p2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8"/>
          <p:cNvSpPr txBox="1"/>
          <p:nvPr>
            <p:ph idx="1" type="body"/>
          </p:nvPr>
        </p:nvSpPr>
        <p:spPr>
          <a:xfrm>
            <a:off x="489347" y="3188212"/>
            <a:ext cx="2205037"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68" name="Google Shape;168;p28"/>
          <p:cNvSpPr/>
          <p:nvPr>
            <p:ph idx="2" type="pic"/>
          </p:nvPr>
        </p:nvSpPr>
        <p:spPr>
          <a:xfrm>
            <a:off x="489347" y="1657350"/>
            <a:ext cx="2205037"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69" name="Google Shape;169;p28"/>
          <p:cNvSpPr txBox="1"/>
          <p:nvPr>
            <p:ph idx="3" type="body"/>
          </p:nvPr>
        </p:nvSpPr>
        <p:spPr>
          <a:xfrm>
            <a:off x="489347" y="3620408"/>
            <a:ext cx="2205037"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70" name="Google Shape;170;p28"/>
          <p:cNvSpPr txBox="1"/>
          <p:nvPr>
            <p:ph idx="4" type="body"/>
          </p:nvPr>
        </p:nvSpPr>
        <p:spPr>
          <a:xfrm>
            <a:off x="2917031" y="3188212"/>
            <a:ext cx="219789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71" name="Google Shape;171;p28"/>
          <p:cNvSpPr/>
          <p:nvPr>
            <p:ph idx="5" type="pic"/>
          </p:nvPr>
        </p:nvSpPr>
        <p:spPr>
          <a:xfrm>
            <a:off x="2917030"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72" name="Google Shape;172;p28"/>
          <p:cNvSpPr txBox="1"/>
          <p:nvPr>
            <p:ph idx="6" type="body"/>
          </p:nvPr>
        </p:nvSpPr>
        <p:spPr>
          <a:xfrm>
            <a:off x="2916016" y="3620408"/>
            <a:ext cx="2200805"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73" name="Google Shape;173;p28"/>
          <p:cNvSpPr txBox="1"/>
          <p:nvPr>
            <p:ph idx="7" type="body"/>
          </p:nvPr>
        </p:nvSpPr>
        <p:spPr>
          <a:xfrm>
            <a:off x="5343525" y="3188212"/>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74" name="Google Shape;174;p28"/>
          <p:cNvSpPr/>
          <p:nvPr>
            <p:ph idx="8" type="pic"/>
          </p:nvPr>
        </p:nvSpPr>
        <p:spPr>
          <a:xfrm>
            <a:off x="5343524"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75" name="Google Shape;175;p28"/>
          <p:cNvSpPr txBox="1"/>
          <p:nvPr>
            <p:ph idx="9" type="body"/>
          </p:nvPr>
        </p:nvSpPr>
        <p:spPr>
          <a:xfrm>
            <a:off x="5343431" y="3620406"/>
            <a:ext cx="2201998"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76" name="Google Shape;176;p28"/>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77" name="Google Shape;177;p28"/>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78" name="Google Shape;178;p2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1" name="Shape 181"/>
        <p:cNvGrpSpPr/>
        <p:nvPr/>
      </p:nvGrpSpPr>
      <p:grpSpPr>
        <a:xfrm>
          <a:off x="0" y="0"/>
          <a:ext cx="0" cy="0"/>
          <a:chOff x="0" y="0"/>
          <a:chExt cx="0" cy="0"/>
        </a:xfrm>
      </p:grpSpPr>
      <p:sp>
        <p:nvSpPr>
          <p:cNvPr id="182" name="Google Shape;182;p2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29"/>
          <p:cNvSpPr txBox="1"/>
          <p:nvPr>
            <p:ph idx="1" type="body"/>
          </p:nvPr>
        </p:nvSpPr>
        <p:spPr>
          <a:xfrm rot="5400000">
            <a:off x="2609132" y="-241959"/>
            <a:ext cx="3146611" cy="6709906"/>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4" name="Google Shape;184;p2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2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6" name="Google Shape;186;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7" name="Shape 187"/>
        <p:cNvGrpSpPr/>
        <p:nvPr/>
      </p:nvGrpSpPr>
      <p:grpSpPr>
        <a:xfrm>
          <a:off x="0" y="0"/>
          <a:ext cx="0" cy="0"/>
          <a:chOff x="0" y="0"/>
          <a:chExt cx="0" cy="0"/>
        </a:xfrm>
      </p:grpSpPr>
      <p:sp>
        <p:nvSpPr>
          <p:cNvPr id="188" name="Google Shape;188;p30"/>
          <p:cNvSpPr txBox="1"/>
          <p:nvPr>
            <p:ph type="title"/>
          </p:nvPr>
        </p:nvSpPr>
        <p:spPr>
          <a:xfrm rot="5400000">
            <a:off x="4700588" y="1850231"/>
            <a:ext cx="4369594" cy="131445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0"/>
          <p:cNvSpPr txBox="1"/>
          <p:nvPr>
            <p:ph idx="1" type="body"/>
          </p:nvPr>
        </p:nvSpPr>
        <p:spPr>
          <a:xfrm rot="5400000">
            <a:off x="1259681" y="-104774"/>
            <a:ext cx="4026693" cy="556736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90" name="Google Shape;190;p3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1" name="Google Shape;191;p3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0" name="Shape 210"/>
        <p:cNvGrpSpPr/>
        <p:nvPr/>
      </p:nvGrpSpPr>
      <p:grpSpPr>
        <a:xfrm>
          <a:off x="0" y="0"/>
          <a:ext cx="0" cy="0"/>
          <a:chOff x="0" y="0"/>
          <a:chExt cx="0" cy="0"/>
        </a:xfrm>
      </p:grpSpPr>
      <p:sp>
        <p:nvSpPr>
          <p:cNvPr id="211" name="Google Shape;211;p32"/>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2" name="Google Shape;212;p3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3" name="Google Shape;213;p3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4" name="Google Shape;214;p3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5" name="Shape 215"/>
        <p:cNvGrpSpPr/>
        <p:nvPr/>
      </p:nvGrpSpPr>
      <p:grpSpPr>
        <a:xfrm>
          <a:off x="0" y="0"/>
          <a:ext cx="0" cy="0"/>
          <a:chOff x="0" y="0"/>
          <a:chExt cx="0" cy="0"/>
        </a:xfrm>
      </p:grpSpPr>
      <p:sp>
        <p:nvSpPr>
          <p:cNvPr id="216" name="Google Shape;216;p3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33"/>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18" name="Google Shape;218;p3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9" name="Google Shape;219;p3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3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1" name="Shape 221"/>
        <p:cNvGrpSpPr/>
        <p:nvPr/>
      </p:nvGrpSpPr>
      <p:grpSpPr>
        <a:xfrm>
          <a:off x="0" y="0"/>
          <a:ext cx="0" cy="0"/>
          <a:chOff x="0" y="0"/>
          <a:chExt cx="0" cy="0"/>
        </a:xfrm>
      </p:grpSpPr>
      <p:sp>
        <p:nvSpPr>
          <p:cNvPr id="222" name="Google Shape;222;p3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34"/>
          <p:cNvSpPr txBox="1"/>
          <p:nvPr>
            <p:ph idx="1" type="body"/>
          </p:nvPr>
        </p:nvSpPr>
        <p:spPr>
          <a:xfrm>
            <a:off x="827484" y="1545431"/>
            <a:ext cx="3297254" cy="314682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224" name="Google Shape;224;p34"/>
          <p:cNvSpPr txBox="1"/>
          <p:nvPr>
            <p:ph idx="2" type="body"/>
          </p:nvPr>
        </p:nvSpPr>
        <p:spPr>
          <a:xfrm>
            <a:off x="4240870" y="1542069"/>
            <a:ext cx="3297256" cy="315018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225" name="Google Shape;225;p3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6" name="Google Shape;226;p3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7" name="Google Shape;227;p3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28" name="Shape 228"/>
        <p:cNvGrpSpPr/>
        <p:nvPr/>
      </p:nvGrpSpPr>
      <p:grpSpPr>
        <a:xfrm>
          <a:off x="0" y="0"/>
          <a:ext cx="0" cy="0"/>
          <a:chOff x="0" y="0"/>
          <a:chExt cx="0" cy="0"/>
        </a:xfrm>
      </p:grpSpPr>
      <p:sp>
        <p:nvSpPr>
          <p:cNvPr id="229" name="Google Shape;229;p35"/>
          <p:cNvSpPr txBox="1"/>
          <p:nvPr>
            <p:ph type="title"/>
          </p:nvPr>
        </p:nvSpPr>
        <p:spPr>
          <a:xfrm>
            <a:off x="866216" y="1085850"/>
            <a:ext cx="6619244" cy="1485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0" name="Google Shape;230;p35"/>
          <p:cNvSpPr txBox="1"/>
          <p:nvPr>
            <p:ph idx="1" type="body"/>
          </p:nvPr>
        </p:nvSpPr>
        <p:spPr>
          <a:xfrm>
            <a:off x="866216" y="2743200"/>
            <a:ext cx="6619244" cy="177165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31" name="Google Shape;231;p3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2" name="Google Shape;232;p3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3" name="Google Shape;233;p3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4" name="Shape 234"/>
        <p:cNvGrpSpPr/>
        <p:nvPr/>
      </p:nvGrpSpPr>
      <p:grpSpPr>
        <a:xfrm>
          <a:off x="0" y="0"/>
          <a:ext cx="0" cy="0"/>
          <a:chOff x="0" y="0"/>
          <a:chExt cx="0" cy="0"/>
        </a:xfrm>
      </p:grpSpPr>
      <p:sp>
        <p:nvSpPr>
          <p:cNvPr id="235" name="Google Shape;235;p36"/>
          <p:cNvSpPr txBox="1"/>
          <p:nvPr>
            <p:ph type="ctrTitle"/>
          </p:nvPr>
        </p:nvSpPr>
        <p:spPr>
          <a:xfrm>
            <a:off x="931984" y="1085850"/>
            <a:ext cx="6553475" cy="249718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5400"/>
              <a:buFont typeface="Century Gothic"/>
              <a:buNone/>
              <a:defRPr sz="5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6" name="Google Shape;236;p36"/>
          <p:cNvSpPr txBox="1"/>
          <p:nvPr>
            <p:ph idx="1" type="subTitle"/>
          </p:nvPr>
        </p:nvSpPr>
        <p:spPr>
          <a:xfrm>
            <a:off x="866216" y="3583035"/>
            <a:ext cx="6619243" cy="646065"/>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200"/>
              <a:buNone/>
              <a:defRPr cap="none">
                <a:solidFill>
                  <a:schemeClr val="accent1"/>
                </a:solidFill>
              </a:defRPr>
            </a:lvl1pPr>
            <a:lvl2pPr lvl="1" algn="ctr">
              <a:spcBef>
                <a:spcPts val="800"/>
              </a:spcBef>
              <a:spcAft>
                <a:spcPts val="0"/>
              </a:spcAft>
              <a:buSzPts val="1100"/>
              <a:buNone/>
              <a:defRPr>
                <a:solidFill>
                  <a:srgbClr val="888888"/>
                </a:solidFill>
              </a:defRPr>
            </a:lvl2pPr>
            <a:lvl3pPr lvl="2" algn="ctr">
              <a:spcBef>
                <a:spcPts val="800"/>
              </a:spcBef>
              <a:spcAft>
                <a:spcPts val="0"/>
              </a:spcAft>
              <a:buSzPts val="1000"/>
              <a:buNone/>
              <a:defRPr>
                <a:solidFill>
                  <a:srgbClr val="888888"/>
                </a:solidFill>
              </a:defRPr>
            </a:lvl3pPr>
            <a:lvl4pPr lvl="3" algn="ctr">
              <a:spcBef>
                <a:spcPts val="800"/>
              </a:spcBef>
              <a:spcAft>
                <a:spcPts val="0"/>
              </a:spcAft>
              <a:buSzPts val="800"/>
              <a:buNone/>
              <a:defRPr>
                <a:solidFill>
                  <a:srgbClr val="888888"/>
                </a:solidFill>
              </a:defRPr>
            </a:lvl4pPr>
            <a:lvl5pPr lvl="4" algn="ctr">
              <a:spcBef>
                <a:spcPts val="800"/>
              </a:spcBef>
              <a:spcAft>
                <a:spcPts val="0"/>
              </a:spcAft>
              <a:buSzPts val="800"/>
              <a:buNone/>
              <a:defRPr>
                <a:solidFill>
                  <a:srgbClr val="888888"/>
                </a:solidFill>
              </a:defRPr>
            </a:lvl5pPr>
            <a:lvl6pPr lvl="5" algn="ctr">
              <a:spcBef>
                <a:spcPts val="800"/>
              </a:spcBef>
              <a:spcAft>
                <a:spcPts val="0"/>
              </a:spcAft>
              <a:buSzPts val="800"/>
              <a:buNone/>
              <a:defRPr>
                <a:solidFill>
                  <a:srgbClr val="888888"/>
                </a:solidFill>
              </a:defRPr>
            </a:lvl6pPr>
            <a:lvl7pPr lvl="6" algn="ctr">
              <a:spcBef>
                <a:spcPts val="800"/>
              </a:spcBef>
              <a:spcAft>
                <a:spcPts val="0"/>
              </a:spcAft>
              <a:buSzPts val="800"/>
              <a:buNone/>
              <a:defRPr>
                <a:solidFill>
                  <a:srgbClr val="888888"/>
                </a:solidFill>
              </a:defRPr>
            </a:lvl7pPr>
            <a:lvl8pPr lvl="7" algn="ctr">
              <a:spcBef>
                <a:spcPts val="800"/>
              </a:spcBef>
              <a:spcAft>
                <a:spcPts val="0"/>
              </a:spcAft>
              <a:buSzPts val="800"/>
              <a:buNone/>
              <a:defRPr>
                <a:solidFill>
                  <a:srgbClr val="888888"/>
                </a:solidFill>
              </a:defRPr>
            </a:lvl8pPr>
            <a:lvl9pPr lvl="8" algn="ctr">
              <a:spcBef>
                <a:spcPts val="800"/>
              </a:spcBef>
              <a:spcAft>
                <a:spcPts val="0"/>
              </a:spcAft>
              <a:buSzPts val="800"/>
              <a:buNone/>
              <a:defRPr>
                <a:solidFill>
                  <a:srgbClr val="888888"/>
                </a:solidFill>
              </a:defRPr>
            </a:lvl9pPr>
          </a:lstStyle>
          <a:p/>
        </p:txBody>
      </p:sp>
      <p:sp>
        <p:nvSpPr>
          <p:cNvPr id="237" name="Google Shape;237;p36"/>
          <p:cNvSpPr txBox="1"/>
          <p:nvPr>
            <p:ph idx="10" type="dt"/>
          </p:nvPr>
        </p:nvSpPr>
        <p:spPr>
          <a:xfrm>
            <a:off x="7789628" y="325095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8" name="Google Shape;238;p36"/>
          <p:cNvSpPr txBox="1"/>
          <p:nvPr>
            <p:ph idx="11" type="ftr"/>
          </p:nvPr>
        </p:nvSpPr>
        <p:spPr>
          <a:xfrm>
            <a:off x="6713679"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9" name="Google Shape;239;p3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0" name="Shape 240"/>
        <p:cNvGrpSpPr/>
        <p:nvPr/>
      </p:nvGrpSpPr>
      <p:grpSpPr>
        <a:xfrm>
          <a:off x="0" y="0"/>
          <a:ext cx="0" cy="0"/>
          <a:chOff x="0" y="0"/>
          <a:chExt cx="0" cy="0"/>
        </a:xfrm>
      </p:grpSpPr>
      <p:sp>
        <p:nvSpPr>
          <p:cNvPr id="241" name="Google Shape;241;p37"/>
          <p:cNvSpPr txBox="1"/>
          <p:nvPr>
            <p:ph type="title"/>
          </p:nvPr>
        </p:nvSpPr>
        <p:spPr>
          <a:xfrm>
            <a:off x="866217" y="2146300"/>
            <a:ext cx="6619243" cy="143673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2" name="Google Shape;242;p37"/>
          <p:cNvSpPr txBox="1"/>
          <p:nvPr>
            <p:ph idx="1" type="body"/>
          </p:nvPr>
        </p:nvSpPr>
        <p:spPr>
          <a:xfrm>
            <a:off x="866216" y="3583036"/>
            <a:ext cx="6619243"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chemeClr val="accent1"/>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243" name="Google Shape;243;p3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4" name="Google Shape;244;p3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5" name="Google Shape;245;p3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6" name="Shape 246"/>
        <p:cNvGrpSpPr/>
        <p:nvPr/>
      </p:nvGrpSpPr>
      <p:grpSpPr>
        <a:xfrm>
          <a:off x="0" y="0"/>
          <a:ext cx="0" cy="0"/>
          <a:chOff x="0" y="0"/>
          <a:chExt cx="0" cy="0"/>
        </a:xfrm>
      </p:grpSpPr>
      <p:sp>
        <p:nvSpPr>
          <p:cNvPr id="247" name="Google Shape;247;p3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8" name="Google Shape;248;p38"/>
          <p:cNvSpPr txBox="1"/>
          <p:nvPr>
            <p:ph idx="1" type="body"/>
          </p:nvPr>
        </p:nvSpPr>
        <p:spPr>
          <a:xfrm>
            <a:off x="827485" y="1428750"/>
            <a:ext cx="329725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49" name="Google Shape;249;p38"/>
          <p:cNvSpPr txBox="1"/>
          <p:nvPr>
            <p:ph idx="2" type="body"/>
          </p:nvPr>
        </p:nvSpPr>
        <p:spPr>
          <a:xfrm>
            <a:off x="827484"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250" name="Google Shape;250;p38"/>
          <p:cNvSpPr txBox="1"/>
          <p:nvPr>
            <p:ph idx="3" type="body"/>
          </p:nvPr>
        </p:nvSpPr>
        <p:spPr>
          <a:xfrm>
            <a:off x="4240871" y="1428750"/>
            <a:ext cx="329725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51" name="Google Shape;251;p38"/>
          <p:cNvSpPr txBox="1"/>
          <p:nvPr>
            <p:ph idx="4" type="body"/>
          </p:nvPr>
        </p:nvSpPr>
        <p:spPr>
          <a:xfrm>
            <a:off x="4240871"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252" name="Google Shape;252;p3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3" name="Google Shape;253;p3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4" name="Google Shape;254;p3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5" name="Shape 255"/>
        <p:cNvGrpSpPr/>
        <p:nvPr/>
      </p:nvGrpSpPr>
      <p:grpSpPr>
        <a:xfrm>
          <a:off x="0" y="0"/>
          <a:ext cx="0" cy="0"/>
          <a:chOff x="0" y="0"/>
          <a:chExt cx="0" cy="0"/>
        </a:xfrm>
      </p:grpSpPr>
      <p:sp>
        <p:nvSpPr>
          <p:cNvPr id="256" name="Google Shape;256;p3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 name="Google Shape;257;p3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8" name="Google Shape;258;p3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9" name="Shape 259"/>
        <p:cNvGrpSpPr/>
        <p:nvPr/>
      </p:nvGrpSpPr>
      <p:grpSpPr>
        <a:xfrm>
          <a:off x="0" y="0"/>
          <a:ext cx="0" cy="0"/>
          <a:chOff x="0" y="0"/>
          <a:chExt cx="0" cy="0"/>
        </a:xfrm>
      </p:grpSpPr>
      <p:sp>
        <p:nvSpPr>
          <p:cNvPr id="260" name="Google Shape;260;p40"/>
          <p:cNvSpPr txBox="1"/>
          <p:nvPr>
            <p:ph type="title"/>
          </p:nvPr>
        </p:nvSpPr>
        <p:spPr>
          <a:xfrm>
            <a:off x="866216" y="1085850"/>
            <a:ext cx="2550798" cy="10858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1" name="Google Shape;261;p40"/>
          <p:cNvSpPr txBox="1"/>
          <p:nvPr>
            <p:ph idx="1" type="body"/>
          </p:nvPr>
        </p:nvSpPr>
        <p:spPr>
          <a:xfrm>
            <a:off x="3588462" y="1085850"/>
            <a:ext cx="3896998" cy="3429000"/>
          </a:xfrm>
          <a:prstGeom prst="rect">
            <a:avLst/>
          </a:prstGeom>
          <a:noFill/>
          <a:ln>
            <a:noFill/>
          </a:ln>
        </p:spPr>
        <p:txBody>
          <a:bodyPr anchorCtr="0" anchor="ctr" bIns="34275" lIns="68575" spcFirstLastPara="1" rIns="68575" wrap="square" tIns="34275">
            <a:normAutofit/>
          </a:bodyPr>
          <a:lstStyle>
            <a:lvl1pPr indent="-304800" lvl="0" marL="457200" algn="l">
              <a:spcBef>
                <a:spcPts val="800"/>
              </a:spcBef>
              <a:spcAft>
                <a:spcPts val="0"/>
              </a:spcAft>
              <a:buSzPts val="1200"/>
              <a:buChar char="►"/>
              <a:defRPr sz="1500"/>
            </a:lvl1pPr>
            <a:lvl2pPr indent="-298450" lvl="1" marL="914400" algn="l">
              <a:spcBef>
                <a:spcPts val="800"/>
              </a:spcBef>
              <a:spcAft>
                <a:spcPts val="0"/>
              </a:spcAft>
              <a:buSzPts val="1100"/>
              <a:buChar char="►"/>
              <a:defRPr sz="1400"/>
            </a:lvl2pPr>
            <a:lvl3pPr indent="-292100" lvl="2" marL="1371600" algn="l">
              <a:spcBef>
                <a:spcPts val="800"/>
              </a:spcBef>
              <a:spcAft>
                <a:spcPts val="0"/>
              </a:spcAft>
              <a:buSzPts val="1000"/>
              <a:buChar char="►"/>
              <a:defRPr sz="1200"/>
            </a:lvl3pPr>
            <a:lvl4pPr indent="-279400" lvl="3" marL="1828800" algn="l">
              <a:spcBef>
                <a:spcPts val="800"/>
              </a:spcBef>
              <a:spcAft>
                <a:spcPts val="0"/>
              </a:spcAft>
              <a:buSzPts val="800"/>
              <a:buChar char="►"/>
              <a:defRPr sz="1100"/>
            </a:lvl4pPr>
            <a:lvl5pPr indent="-279400" lvl="4" marL="2286000" algn="l">
              <a:spcBef>
                <a:spcPts val="800"/>
              </a:spcBef>
              <a:spcAft>
                <a:spcPts val="0"/>
              </a:spcAft>
              <a:buSzPts val="800"/>
              <a:buChar char="►"/>
              <a:defRPr sz="1100"/>
            </a:lvl5pPr>
            <a:lvl6pPr indent="-279400" lvl="5" marL="2743200" algn="l">
              <a:spcBef>
                <a:spcPts val="800"/>
              </a:spcBef>
              <a:spcAft>
                <a:spcPts val="0"/>
              </a:spcAft>
              <a:buSzPts val="800"/>
              <a:buChar char="►"/>
              <a:defRPr sz="1100"/>
            </a:lvl6pPr>
            <a:lvl7pPr indent="-279400" lvl="6" marL="3200400" algn="l">
              <a:spcBef>
                <a:spcPts val="800"/>
              </a:spcBef>
              <a:spcAft>
                <a:spcPts val="0"/>
              </a:spcAft>
              <a:buSzPts val="800"/>
              <a:buChar char="►"/>
              <a:defRPr sz="1100"/>
            </a:lvl7pPr>
            <a:lvl8pPr indent="-279400" lvl="7" marL="3657600" algn="l">
              <a:spcBef>
                <a:spcPts val="800"/>
              </a:spcBef>
              <a:spcAft>
                <a:spcPts val="0"/>
              </a:spcAft>
              <a:buSzPts val="800"/>
              <a:buChar char="►"/>
              <a:defRPr sz="1100"/>
            </a:lvl8pPr>
            <a:lvl9pPr indent="-279400" lvl="8" marL="4114800" algn="l">
              <a:spcBef>
                <a:spcPts val="800"/>
              </a:spcBef>
              <a:spcAft>
                <a:spcPts val="0"/>
              </a:spcAft>
              <a:buSzPts val="800"/>
              <a:buChar char="►"/>
              <a:defRPr sz="1100"/>
            </a:lvl9pPr>
          </a:lstStyle>
          <a:p/>
        </p:txBody>
      </p:sp>
      <p:sp>
        <p:nvSpPr>
          <p:cNvPr id="262" name="Google Shape;262;p40"/>
          <p:cNvSpPr txBox="1"/>
          <p:nvPr>
            <p:ph idx="2" type="body"/>
          </p:nvPr>
        </p:nvSpPr>
        <p:spPr>
          <a:xfrm>
            <a:off x="866216" y="2346960"/>
            <a:ext cx="2550797" cy="2171699"/>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63" name="Google Shape;263;p4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4" name="Google Shape;264;p4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5" name="Google Shape;265;p4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6" name="Shape 266"/>
        <p:cNvGrpSpPr/>
        <p:nvPr/>
      </p:nvGrpSpPr>
      <p:grpSpPr>
        <a:xfrm>
          <a:off x="0" y="0"/>
          <a:ext cx="0" cy="0"/>
          <a:chOff x="0" y="0"/>
          <a:chExt cx="0" cy="0"/>
        </a:xfrm>
      </p:grpSpPr>
      <p:sp>
        <p:nvSpPr>
          <p:cNvPr id="267" name="Google Shape;267;p41"/>
          <p:cNvSpPr txBox="1"/>
          <p:nvPr>
            <p:ph type="title"/>
          </p:nvPr>
        </p:nvSpPr>
        <p:spPr>
          <a:xfrm>
            <a:off x="865430" y="1390644"/>
            <a:ext cx="3819679" cy="118110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8" name="Google Shape;268;p41"/>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269" name="Google Shape;269;p41"/>
          <p:cNvSpPr txBox="1"/>
          <p:nvPr>
            <p:ph idx="1" type="body"/>
          </p:nvPr>
        </p:nvSpPr>
        <p:spPr>
          <a:xfrm>
            <a:off x="866216" y="2743200"/>
            <a:ext cx="3813734" cy="10287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70" name="Google Shape;270;p4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1" name="Google Shape;271;p4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2" name="Google Shape;272;p4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73" name="Shape 273"/>
        <p:cNvGrpSpPr/>
        <p:nvPr/>
      </p:nvGrpSpPr>
      <p:grpSpPr>
        <a:xfrm>
          <a:off x="0" y="0"/>
          <a:ext cx="0" cy="0"/>
          <a:chOff x="0" y="0"/>
          <a:chExt cx="0" cy="0"/>
        </a:xfrm>
      </p:grpSpPr>
      <p:sp>
        <p:nvSpPr>
          <p:cNvPr id="274" name="Google Shape;274;p42"/>
          <p:cNvSpPr txBox="1"/>
          <p:nvPr>
            <p:ph type="title"/>
          </p:nvPr>
        </p:nvSpPr>
        <p:spPr>
          <a:xfrm>
            <a:off x="866217" y="3600440"/>
            <a:ext cx="6619243" cy="42505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5" name="Google Shape;275;p42"/>
          <p:cNvSpPr/>
          <p:nvPr>
            <p:ph idx="2" type="pic"/>
          </p:nvPr>
        </p:nvSpPr>
        <p:spPr>
          <a:xfrm>
            <a:off x="866216" y="514350"/>
            <a:ext cx="6619243" cy="27305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276" name="Google Shape;276;p42"/>
          <p:cNvSpPr txBox="1"/>
          <p:nvPr>
            <p:ph idx="1" type="body"/>
          </p:nvPr>
        </p:nvSpPr>
        <p:spPr>
          <a:xfrm>
            <a:off x="866217" y="4025494"/>
            <a:ext cx="6619242"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77" name="Google Shape;277;p4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8" name="Google Shape;278;p4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9" name="Google Shape;279;p4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80" name="Shape 280"/>
        <p:cNvGrpSpPr/>
        <p:nvPr/>
      </p:nvGrpSpPr>
      <p:grpSpPr>
        <a:xfrm>
          <a:off x="0" y="0"/>
          <a:ext cx="0" cy="0"/>
          <a:chOff x="0" y="0"/>
          <a:chExt cx="0" cy="0"/>
        </a:xfrm>
      </p:grpSpPr>
      <p:sp>
        <p:nvSpPr>
          <p:cNvPr id="281" name="Google Shape;281;p43"/>
          <p:cNvSpPr txBox="1"/>
          <p:nvPr>
            <p:ph type="title"/>
          </p:nvPr>
        </p:nvSpPr>
        <p:spPr>
          <a:xfrm>
            <a:off x="1181101" y="1085850"/>
            <a:ext cx="5999486" cy="174253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2" name="Google Shape;282;p43"/>
          <p:cNvSpPr txBox="1"/>
          <p:nvPr>
            <p:ph idx="1" type="body"/>
          </p:nvPr>
        </p:nvSpPr>
        <p:spPr>
          <a:xfrm>
            <a:off x="1447800" y="2828380"/>
            <a:ext cx="5459737" cy="256631"/>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b="0" i="0" sz="1100" cap="small">
                <a:solidFill>
                  <a:schemeClr val="accent1"/>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83" name="Google Shape;283;p43"/>
          <p:cNvSpPr txBox="1"/>
          <p:nvPr>
            <p:ph idx="2" type="body"/>
          </p:nvPr>
        </p:nvSpPr>
        <p:spPr>
          <a:xfrm>
            <a:off x="866216" y="3262993"/>
            <a:ext cx="6619244" cy="12573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84" name="Google Shape;284;p4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5" name="Google Shape;285;p4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6" name="Google Shape;286;p4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287" name="Google Shape;287;p43"/>
          <p:cNvSpPr txBox="1"/>
          <p:nvPr/>
        </p:nvSpPr>
        <p:spPr>
          <a:xfrm>
            <a:off x="673721" y="7284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a:solidFill>
                  <a:schemeClr val="accent1"/>
                </a:solidFill>
                <a:latin typeface="Arial"/>
                <a:ea typeface="Arial"/>
                <a:cs typeface="Arial"/>
                <a:sym typeface="Arial"/>
              </a:rPr>
              <a:t>“</a:t>
            </a:r>
            <a:endParaRPr sz="1100"/>
          </a:p>
        </p:txBody>
      </p:sp>
      <p:sp>
        <p:nvSpPr>
          <p:cNvPr id="288" name="Google Shape;288;p43"/>
          <p:cNvSpPr txBox="1"/>
          <p:nvPr/>
        </p:nvSpPr>
        <p:spPr>
          <a:xfrm>
            <a:off x="6997867" y="19603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a:solidFill>
                  <a:schemeClr val="accent1"/>
                </a:solidFill>
                <a:latin typeface="Arial"/>
                <a:ea typeface="Arial"/>
                <a:cs typeface="Arial"/>
                <a:sym typeface="Arial"/>
              </a:rPr>
              <a:t>”</a:t>
            </a:r>
            <a:endParaRPr sz="11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89" name="Shape 289"/>
        <p:cNvGrpSpPr/>
        <p:nvPr/>
      </p:nvGrpSpPr>
      <p:grpSpPr>
        <a:xfrm>
          <a:off x="0" y="0"/>
          <a:ext cx="0" cy="0"/>
          <a:chOff x="0" y="0"/>
          <a:chExt cx="0" cy="0"/>
        </a:xfrm>
      </p:grpSpPr>
      <p:sp>
        <p:nvSpPr>
          <p:cNvPr id="290" name="Google Shape;290;p44"/>
          <p:cNvSpPr txBox="1"/>
          <p:nvPr>
            <p:ph type="title"/>
          </p:nvPr>
        </p:nvSpPr>
        <p:spPr>
          <a:xfrm>
            <a:off x="866216" y="2343151"/>
            <a:ext cx="6619245" cy="123988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1" name="Google Shape;291;p44"/>
          <p:cNvSpPr txBox="1"/>
          <p:nvPr>
            <p:ph idx="1" type="body"/>
          </p:nvPr>
        </p:nvSpPr>
        <p:spPr>
          <a:xfrm>
            <a:off x="866216"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chemeClr val="accent1"/>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292" name="Google Shape;292;p4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3" name="Google Shape;293;p4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4" name="Google Shape;294;p4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95" name="Shape 295"/>
        <p:cNvGrpSpPr/>
        <p:nvPr/>
      </p:nvGrpSpPr>
      <p:grpSpPr>
        <a:xfrm>
          <a:off x="0" y="0"/>
          <a:ext cx="0" cy="0"/>
          <a:chOff x="0" y="0"/>
          <a:chExt cx="0" cy="0"/>
        </a:xfrm>
      </p:grpSpPr>
      <p:sp>
        <p:nvSpPr>
          <p:cNvPr id="296" name="Google Shape;296;p4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7" name="Google Shape;297;p45"/>
          <p:cNvSpPr txBox="1"/>
          <p:nvPr>
            <p:ph idx="1" type="body"/>
          </p:nvPr>
        </p:nvSpPr>
        <p:spPr>
          <a:xfrm>
            <a:off x="474710" y="1485900"/>
            <a:ext cx="221014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98" name="Google Shape;298;p45"/>
          <p:cNvSpPr txBox="1"/>
          <p:nvPr>
            <p:ph idx="2" type="body"/>
          </p:nvPr>
        </p:nvSpPr>
        <p:spPr>
          <a:xfrm>
            <a:off x="489347" y="2000250"/>
            <a:ext cx="2195513"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99" name="Google Shape;299;p45"/>
          <p:cNvSpPr txBox="1"/>
          <p:nvPr>
            <p:ph idx="3" type="body"/>
          </p:nvPr>
        </p:nvSpPr>
        <p:spPr>
          <a:xfrm>
            <a:off x="2912744" y="1485900"/>
            <a:ext cx="220218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300" name="Google Shape;300;p45"/>
          <p:cNvSpPr txBox="1"/>
          <p:nvPr>
            <p:ph idx="4" type="body"/>
          </p:nvPr>
        </p:nvSpPr>
        <p:spPr>
          <a:xfrm>
            <a:off x="2904829" y="2000250"/>
            <a:ext cx="221009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301" name="Google Shape;301;p45"/>
          <p:cNvSpPr txBox="1"/>
          <p:nvPr>
            <p:ph idx="5" type="body"/>
          </p:nvPr>
        </p:nvSpPr>
        <p:spPr>
          <a:xfrm>
            <a:off x="5343525" y="1485900"/>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302" name="Google Shape;302;p45"/>
          <p:cNvSpPr txBox="1"/>
          <p:nvPr>
            <p:ph idx="6" type="body"/>
          </p:nvPr>
        </p:nvSpPr>
        <p:spPr>
          <a:xfrm>
            <a:off x="5343525" y="2000250"/>
            <a:ext cx="219908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303" name="Google Shape;303;p45"/>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304" name="Google Shape;304;p45"/>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305" name="Google Shape;305;p4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6" name="Google Shape;306;p4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7" name="Google Shape;307;p4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308" name="Shape 308"/>
        <p:cNvGrpSpPr/>
        <p:nvPr/>
      </p:nvGrpSpPr>
      <p:grpSpPr>
        <a:xfrm>
          <a:off x="0" y="0"/>
          <a:ext cx="0" cy="0"/>
          <a:chOff x="0" y="0"/>
          <a:chExt cx="0" cy="0"/>
        </a:xfrm>
      </p:grpSpPr>
      <p:sp>
        <p:nvSpPr>
          <p:cNvPr id="309" name="Google Shape;309;p4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0" name="Google Shape;310;p46"/>
          <p:cNvSpPr txBox="1"/>
          <p:nvPr>
            <p:ph idx="1" type="body"/>
          </p:nvPr>
        </p:nvSpPr>
        <p:spPr>
          <a:xfrm>
            <a:off x="489347" y="3188212"/>
            <a:ext cx="2205037"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311" name="Google Shape;311;p46"/>
          <p:cNvSpPr/>
          <p:nvPr>
            <p:ph idx="2" type="pic"/>
          </p:nvPr>
        </p:nvSpPr>
        <p:spPr>
          <a:xfrm>
            <a:off x="489347" y="1657350"/>
            <a:ext cx="2205037"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312" name="Google Shape;312;p46"/>
          <p:cNvSpPr txBox="1"/>
          <p:nvPr>
            <p:ph idx="3" type="body"/>
          </p:nvPr>
        </p:nvSpPr>
        <p:spPr>
          <a:xfrm>
            <a:off x="489347" y="3620408"/>
            <a:ext cx="2205037"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313" name="Google Shape;313;p46"/>
          <p:cNvSpPr txBox="1"/>
          <p:nvPr>
            <p:ph idx="4" type="body"/>
          </p:nvPr>
        </p:nvSpPr>
        <p:spPr>
          <a:xfrm>
            <a:off x="2917031" y="3188212"/>
            <a:ext cx="219789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314" name="Google Shape;314;p46"/>
          <p:cNvSpPr/>
          <p:nvPr>
            <p:ph idx="5" type="pic"/>
          </p:nvPr>
        </p:nvSpPr>
        <p:spPr>
          <a:xfrm>
            <a:off x="2917030"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315" name="Google Shape;315;p46"/>
          <p:cNvSpPr txBox="1"/>
          <p:nvPr>
            <p:ph idx="6" type="body"/>
          </p:nvPr>
        </p:nvSpPr>
        <p:spPr>
          <a:xfrm>
            <a:off x="2916016" y="3620408"/>
            <a:ext cx="2200805"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316" name="Google Shape;316;p46"/>
          <p:cNvSpPr txBox="1"/>
          <p:nvPr>
            <p:ph idx="7" type="body"/>
          </p:nvPr>
        </p:nvSpPr>
        <p:spPr>
          <a:xfrm>
            <a:off x="5343525" y="3188212"/>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317" name="Google Shape;317;p46"/>
          <p:cNvSpPr/>
          <p:nvPr>
            <p:ph idx="8" type="pic"/>
          </p:nvPr>
        </p:nvSpPr>
        <p:spPr>
          <a:xfrm>
            <a:off x="5343524"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318" name="Google Shape;318;p46"/>
          <p:cNvSpPr txBox="1"/>
          <p:nvPr>
            <p:ph idx="9" type="body"/>
          </p:nvPr>
        </p:nvSpPr>
        <p:spPr>
          <a:xfrm>
            <a:off x="5343431" y="3620406"/>
            <a:ext cx="2201998"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319" name="Google Shape;319;p46"/>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320" name="Google Shape;320;p46"/>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321" name="Google Shape;321;p4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2" name="Google Shape;322;p4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3" name="Google Shape;323;p4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4" name="Shape 324"/>
        <p:cNvGrpSpPr/>
        <p:nvPr/>
      </p:nvGrpSpPr>
      <p:grpSpPr>
        <a:xfrm>
          <a:off x="0" y="0"/>
          <a:ext cx="0" cy="0"/>
          <a:chOff x="0" y="0"/>
          <a:chExt cx="0" cy="0"/>
        </a:xfrm>
      </p:grpSpPr>
      <p:sp>
        <p:nvSpPr>
          <p:cNvPr id="325" name="Google Shape;325;p4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6" name="Google Shape;326;p47"/>
          <p:cNvSpPr txBox="1"/>
          <p:nvPr>
            <p:ph idx="1" type="body"/>
          </p:nvPr>
        </p:nvSpPr>
        <p:spPr>
          <a:xfrm rot="5400000">
            <a:off x="2609132" y="-241959"/>
            <a:ext cx="3146611" cy="6709906"/>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327" name="Google Shape;327;p4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8" name="Google Shape;328;p4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9" name="Google Shape;329;p4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0" name="Shape 330"/>
        <p:cNvGrpSpPr/>
        <p:nvPr/>
      </p:nvGrpSpPr>
      <p:grpSpPr>
        <a:xfrm>
          <a:off x="0" y="0"/>
          <a:ext cx="0" cy="0"/>
          <a:chOff x="0" y="0"/>
          <a:chExt cx="0" cy="0"/>
        </a:xfrm>
      </p:grpSpPr>
      <p:sp>
        <p:nvSpPr>
          <p:cNvPr id="331" name="Google Shape;331;p48"/>
          <p:cNvSpPr txBox="1"/>
          <p:nvPr>
            <p:ph type="title"/>
          </p:nvPr>
        </p:nvSpPr>
        <p:spPr>
          <a:xfrm rot="5400000">
            <a:off x="4700588" y="1850231"/>
            <a:ext cx="4369594" cy="131445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2" name="Google Shape;332;p48"/>
          <p:cNvSpPr txBox="1"/>
          <p:nvPr>
            <p:ph idx="1" type="body"/>
          </p:nvPr>
        </p:nvSpPr>
        <p:spPr>
          <a:xfrm rot="5400000">
            <a:off x="1259681" y="-104774"/>
            <a:ext cx="4026693" cy="556736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333" name="Google Shape;333;p4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4" name="Google Shape;334;p4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5" name="Google Shape;335;p4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8" name="Shape 348"/>
        <p:cNvGrpSpPr/>
        <p:nvPr/>
      </p:nvGrpSpPr>
      <p:grpSpPr>
        <a:xfrm>
          <a:off x="0" y="0"/>
          <a:ext cx="0" cy="0"/>
          <a:chOff x="0" y="0"/>
          <a:chExt cx="0" cy="0"/>
        </a:xfrm>
      </p:grpSpPr>
      <p:sp>
        <p:nvSpPr>
          <p:cNvPr id="349" name="Google Shape;349;p50"/>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0" name="Google Shape;350;p5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1" name="Google Shape;351;p5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2" name="Google Shape;352;p5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53" name="Google Shape;353;p50"/>
          <p:cNvSpPr txBox="1"/>
          <p:nvPr>
            <p:ph idx="1" type="body"/>
          </p:nvPr>
        </p:nvSpPr>
        <p:spPr>
          <a:xfrm>
            <a:off x="4044461" y="1195219"/>
            <a:ext cx="4391758"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1" Type="http://schemas.openxmlformats.org/officeDocument/2006/relationships/image" Target="../media/image3.png"/><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1.png"/><Relationship Id="rId26" Type="http://schemas.openxmlformats.org/officeDocument/2006/relationships/slideLayout" Target="../slideLayouts/slideLayout28.xml"/><Relationship Id="rId25" Type="http://schemas.openxmlformats.org/officeDocument/2006/relationships/slideLayout" Target="../slideLayouts/slideLayout27.xml"/><Relationship Id="rId27" Type="http://schemas.openxmlformats.org/officeDocument/2006/relationships/theme" Target="../theme/theme5.xml"/><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4.png"/><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9.xml"/><Relationship Id="rId22" Type="http://schemas.openxmlformats.org/officeDocument/2006/relationships/slideLayout" Target="../slideLayouts/slideLayout41.xml"/><Relationship Id="rId21" Type="http://schemas.openxmlformats.org/officeDocument/2006/relationships/slideLayout" Target="../slideLayouts/slideLayout40.xml"/><Relationship Id="rId24" Type="http://schemas.openxmlformats.org/officeDocument/2006/relationships/slideLayout" Target="../slideLayouts/slideLayout43.xml"/><Relationship Id="rId23" Type="http://schemas.openxmlformats.org/officeDocument/2006/relationships/slideLayout" Target="../slideLayouts/slideLayout42.xml"/><Relationship Id="rId1" Type="http://schemas.openxmlformats.org/officeDocument/2006/relationships/image" Target="../media/image12.png"/><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14.png"/><Relationship Id="rId26" Type="http://schemas.openxmlformats.org/officeDocument/2006/relationships/slideLayout" Target="../slideLayouts/slideLayout45.xml"/><Relationship Id="rId25" Type="http://schemas.openxmlformats.org/officeDocument/2006/relationships/slideLayout" Target="../slideLayouts/slideLayout44.xml"/><Relationship Id="rId27" Type="http://schemas.openxmlformats.org/officeDocument/2006/relationships/theme" Target="../theme/theme3.xml"/><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6.png"/><Relationship Id="rId8" Type="http://schemas.openxmlformats.org/officeDocument/2006/relationships/image" Target="../media/image15.png"/><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9" Type="http://schemas.openxmlformats.org/officeDocument/2006/relationships/slideLayout" Target="../slideLayouts/slideLayout38.xml"/><Relationship Id="rId18"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25.png"/><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19.png"/><Relationship Id="rId7" Type="http://schemas.openxmlformats.org/officeDocument/2006/relationships/slideLayout" Target="../slideLayouts/slideLayout46.xml"/><Relationship Id="rId8"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3613" r="0" t="0"/>
          <a:stretch/>
        </p:blipFill>
        <p:spPr>
          <a:xfrm>
            <a:off x="0" y="2002264"/>
            <a:ext cx="3027759" cy="3141236"/>
          </a:xfrm>
          <a:prstGeom prst="rect">
            <a:avLst/>
          </a:prstGeom>
          <a:noFill/>
          <a:ln>
            <a:noFill/>
          </a:ln>
        </p:spPr>
      </p:pic>
      <p:pic>
        <p:nvPicPr>
          <p:cNvPr id="52" name="Google Shape;52;p13"/>
          <p:cNvPicPr preferRelativeResize="0"/>
          <p:nvPr/>
        </p:nvPicPr>
        <p:blipFill rotWithShape="1">
          <a:blip r:embed="rId2">
            <a:alphaModFix/>
          </a:blip>
          <a:srcRect b="0" l="35640" r="0" t="0"/>
          <a:stretch/>
        </p:blipFill>
        <p:spPr>
          <a:xfrm>
            <a:off x="0" y="2169260"/>
            <a:ext cx="1141809" cy="1774090"/>
          </a:xfrm>
          <a:prstGeom prst="rect">
            <a:avLst/>
          </a:prstGeom>
          <a:noFill/>
          <a:ln>
            <a:noFill/>
          </a:ln>
        </p:spPr>
      </p:pic>
      <p:sp>
        <p:nvSpPr>
          <p:cNvPr id="53" name="Google Shape;53;p13"/>
          <p:cNvSpPr/>
          <p:nvPr/>
        </p:nvSpPr>
        <p:spPr>
          <a:xfrm>
            <a:off x="6456759" y="1257300"/>
            <a:ext cx="2114550" cy="2114550"/>
          </a:xfrm>
          <a:prstGeom prst="ellipse">
            <a:avLst/>
          </a:prstGeom>
          <a:gradFill>
            <a:gsLst>
              <a:gs pos="0">
                <a:srgbClr val="F4F1F0">
                  <a:alpha val="6666"/>
                </a:srgbClr>
              </a:gs>
              <a:gs pos="36000">
                <a:srgbClr val="F4F1F0">
                  <a:alpha val="5882"/>
                </a:srgbClr>
              </a:gs>
              <a:gs pos="69000">
                <a:srgbClr val="F4F1F0">
                  <a:alpha val="0"/>
                </a:srgbClr>
              </a:gs>
              <a:gs pos="100000">
                <a:srgbClr val="F4F1F0">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4" name="Google Shape;54;p13"/>
          <p:cNvPicPr preferRelativeResize="0"/>
          <p:nvPr/>
        </p:nvPicPr>
        <p:blipFill rotWithShape="1">
          <a:blip r:embed="rId3">
            <a:alphaModFix/>
          </a:blip>
          <a:srcRect b="0" l="0" r="0" t="28812"/>
          <a:stretch/>
        </p:blipFill>
        <p:spPr>
          <a:xfrm>
            <a:off x="5999559" y="0"/>
            <a:ext cx="1202540" cy="856055"/>
          </a:xfrm>
          <a:prstGeom prst="rect">
            <a:avLst/>
          </a:prstGeom>
          <a:noFill/>
          <a:ln>
            <a:noFill/>
          </a:ln>
        </p:spPr>
      </p:pic>
      <p:pic>
        <p:nvPicPr>
          <p:cNvPr id="55" name="Google Shape;55;p13"/>
          <p:cNvPicPr preferRelativeResize="0"/>
          <p:nvPr/>
        </p:nvPicPr>
        <p:blipFill rotWithShape="1">
          <a:blip r:embed="rId4">
            <a:alphaModFix/>
          </a:blip>
          <a:srcRect b="23320" l="0" r="0" t="0"/>
          <a:stretch/>
        </p:blipFill>
        <p:spPr>
          <a:xfrm>
            <a:off x="6456759" y="4572000"/>
            <a:ext cx="745300" cy="571500"/>
          </a:xfrm>
          <a:prstGeom prst="rect">
            <a:avLst/>
          </a:prstGeom>
          <a:noFill/>
          <a:ln>
            <a:noFill/>
          </a:ln>
        </p:spPr>
      </p:pic>
      <p:sp>
        <p:nvSpPr>
          <p:cNvPr id="56" name="Google Shape;56;p1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2"/>
              </a:buClr>
              <a:buSzPts val="3200"/>
              <a:buFont typeface="Century Gothic"/>
              <a:buNone/>
              <a:defRPr b="0" i="0" sz="3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8" name="Google Shape;58;p13"/>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304800" lvl="0" marL="457200" marR="0" rtl="0" algn="l">
              <a:spcBef>
                <a:spcPts val="800"/>
              </a:spcBef>
              <a:spcAft>
                <a:spcPts val="0"/>
              </a:spcAft>
              <a:buClr>
                <a:schemeClr val="accent1"/>
              </a:buClr>
              <a:buSzPts val="1200"/>
              <a:buFont typeface="Noto Sans Symbols"/>
              <a:buChar char="►"/>
              <a:defRPr b="0" i="0" sz="1500" u="none" cap="none" strike="noStrike">
                <a:solidFill>
                  <a:schemeClr val="dk1"/>
                </a:solidFill>
                <a:latin typeface="Century Gothic"/>
                <a:ea typeface="Century Gothic"/>
                <a:cs typeface="Century Gothic"/>
                <a:sym typeface="Century Gothic"/>
              </a:defRPr>
            </a:lvl1pPr>
            <a:lvl2pPr indent="-298450" lvl="1" marL="914400" marR="0" rtl="0" algn="l">
              <a:spcBef>
                <a:spcPts val="800"/>
              </a:spcBef>
              <a:spcAft>
                <a:spcPts val="0"/>
              </a:spcAft>
              <a:buClr>
                <a:schemeClr val="accent1"/>
              </a:buClr>
              <a:buSzPts val="1100"/>
              <a:buFont typeface="Noto Sans Symbols"/>
              <a:buChar char="►"/>
              <a:defRPr b="0" i="0" sz="1400" u="none" cap="none" strike="noStrike">
                <a:solidFill>
                  <a:schemeClr val="dk1"/>
                </a:solidFill>
                <a:latin typeface="Century Gothic"/>
                <a:ea typeface="Century Gothic"/>
                <a:cs typeface="Century Gothic"/>
                <a:sym typeface="Century Gothic"/>
              </a:defRPr>
            </a:lvl2pPr>
            <a:lvl3pPr indent="-292100" lvl="2" marL="1371600" marR="0" rtl="0" algn="l">
              <a:spcBef>
                <a:spcPts val="800"/>
              </a:spcBef>
              <a:spcAft>
                <a:spcPts val="0"/>
              </a:spcAft>
              <a:buClr>
                <a:schemeClr val="accent1"/>
              </a:buClr>
              <a:buSzPts val="1000"/>
              <a:buFont typeface="Noto Sans Symbols"/>
              <a:buChar char="►"/>
              <a:defRPr b="0" i="0" sz="1200" u="none" cap="none" strike="noStrike">
                <a:solidFill>
                  <a:schemeClr val="dk1"/>
                </a:solidFill>
                <a:latin typeface="Century Gothic"/>
                <a:ea typeface="Century Gothic"/>
                <a:cs typeface="Century Gothic"/>
                <a:sym typeface="Century Gothic"/>
              </a:defRPr>
            </a:lvl3pPr>
            <a:lvl4pPr indent="-279400" lvl="3" marL="18288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4pPr>
            <a:lvl5pPr indent="-279400" lvl="4" marL="22860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5pPr>
            <a:lvl6pPr indent="-279400" lvl="5" marL="27432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6pPr>
            <a:lvl7pPr indent="-279400" lvl="6" marL="32004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7pPr>
            <a:lvl8pPr indent="-279400" lvl="7" marL="36576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8pPr>
            <a:lvl9pPr indent="-279400" lvl="8" marL="41148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9pPr>
          </a:lstStyle>
          <a:p/>
        </p:txBody>
      </p:sp>
      <p:sp>
        <p:nvSpPr>
          <p:cNvPr id="59" name="Google Shape;59;p1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0" name="Google Shape;60;p1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1" name="Google Shape;61;p1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rgbClr val="888888"/>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rgbClr val="888888"/>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rgbClr val="888888"/>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rgbClr val="888888"/>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rgbClr val="888888"/>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rgbClr val="888888"/>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rgbClr val="888888"/>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rgbClr val="888888"/>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5">
            <a:alphaModFix/>
          </a:blip>
          <a:srcRect b="26427" l="0" r="0" t="25573"/>
          <a:stretch/>
        </p:blipFill>
        <p:spPr>
          <a:xfrm>
            <a:off x="0" y="4260193"/>
            <a:ext cx="2729265" cy="873365"/>
          </a:xfrm>
          <a:prstGeom prst="rect">
            <a:avLst/>
          </a:prstGeom>
          <a:noFill/>
          <a:ln>
            <a:noFill/>
          </a:ln>
          <a:effectLst>
            <a:outerShdw blurRad="292100" rotWithShape="0" algn="tl" dir="2700000" dist="139700">
              <a:srgbClr val="333333">
                <a:alpha val="64705"/>
              </a:srgbClr>
            </a:outerShdw>
          </a:effectLst>
        </p:spPr>
      </p:pic>
      <p:pic>
        <p:nvPicPr>
          <p:cNvPr id="63" name="Google Shape;63;p13"/>
          <p:cNvPicPr preferRelativeResize="0"/>
          <p:nvPr/>
        </p:nvPicPr>
        <p:blipFill rotWithShape="1">
          <a:blip r:embed="rId6">
            <a:alphaModFix/>
          </a:blip>
          <a:srcRect b="0" l="0" r="0" t="0"/>
          <a:stretch/>
        </p:blipFill>
        <p:spPr>
          <a:xfrm>
            <a:off x="3184985" y="4445759"/>
            <a:ext cx="1380952" cy="690476"/>
          </a:xfrm>
          <a:prstGeom prst="rect">
            <a:avLst/>
          </a:prstGeom>
          <a:noFill/>
          <a:ln>
            <a:noFill/>
          </a:ln>
        </p:spPr>
      </p:pic>
      <p:pic>
        <p:nvPicPr>
          <p:cNvPr id="64" name="Google Shape;64;p13"/>
          <p:cNvPicPr preferRelativeResize="0"/>
          <p:nvPr/>
        </p:nvPicPr>
        <p:blipFill rotWithShape="1">
          <a:blip r:embed="rId7">
            <a:alphaModFix/>
          </a:blip>
          <a:srcRect b="0" l="0" r="0" t="0"/>
          <a:stretch/>
        </p:blipFill>
        <p:spPr>
          <a:xfrm>
            <a:off x="7886066" y="4445759"/>
            <a:ext cx="987468" cy="791642"/>
          </a:xfrm>
          <a:prstGeom prst="rect">
            <a:avLst/>
          </a:prstGeom>
          <a:noFill/>
          <a:ln>
            <a:noFill/>
          </a:ln>
        </p:spPr>
      </p:pic>
      <p:pic>
        <p:nvPicPr>
          <p:cNvPr id="65" name="Google Shape;65;p13"/>
          <p:cNvPicPr preferRelativeResize="0"/>
          <p:nvPr/>
        </p:nvPicPr>
        <p:blipFill rotWithShape="1">
          <a:blip r:embed="rId8">
            <a:alphaModFix/>
          </a:blip>
          <a:srcRect b="0" l="0" r="0" t="0"/>
          <a:stretch/>
        </p:blipFill>
        <p:spPr>
          <a:xfrm>
            <a:off x="6362533" y="4445759"/>
            <a:ext cx="987468" cy="664073"/>
          </a:xfrm>
          <a:prstGeom prst="rect">
            <a:avLst/>
          </a:prstGeom>
          <a:noFill/>
          <a:ln>
            <a:noFill/>
          </a:ln>
        </p:spPr>
      </p:pic>
      <p:pic>
        <p:nvPicPr>
          <p:cNvPr id="66" name="Google Shape;66;p13"/>
          <p:cNvPicPr preferRelativeResize="0"/>
          <p:nvPr/>
        </p:nvPicPr>
        <p:blipFill rotWithShape="1">
          <a:blip r:embed="rId9">
            <a:alphaModFix/>
          </a:blip>
          <a:srcRect b="0" l="0" r="0" t="0"/>
          <a:stretch/>
        </p:blipFill>
        <p:spPr>
          <a:xfrm>
            <a:off x="4751412" y="4458723"/>
            <a:ext cx="1243600" cy="6904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pic>
        <p:nvPicPr>
          <p:cNvPr id="194" name="Google Shape;194;p31"/>
          <p:cNvPicPr preferRelativeResize="0"/>
          <p:nvPr/>
        </p:nvPicPr>
        <p:blipFill rotWithShape="1">
          <a:blip r:embed="rId1">
            <a:alphaModFix/>
          </a:blip>
          <a:srcRect b="0" l="3613" r="0" t="0"/>
          <a:stretch/>
        </p:blipFill>
        <p:spPr>
          <a:xfrm>
            <a:off x="0" y="2002264"/>
            <a:ext cx="3027759" cy="3141236"/>
          </a:xfrm>
          <a:prstGeom prst="rect">
            <a:avLst/>
          </a:prstGeom>
          <a:noFill/>
          <a:ln>
            <a:noFill/>
          </a:ln>
        </p:spPr>
      </p:pic>
      <p:pic>
        <p:nvPicPr>
          <p:cNvPr id="195" name="Google Shape;195;p31"/>
          <p:cNvPicPr preferRelativeResize="0"/>
          <p:nvPr/>
        </p:nvPicPr>
        <p:blipFill rotWithShape="1">
          <a:blip r:embed="rId2">
            <a:alphaModFix/>
          </a:blip>
          <a:srcRect b="0" l="35640" r="0" t="0"/>
          <a:stretch/>
        </p:blipFill>
        <p:spPr>
          <a:xfrm>
            <a:off x="0" y="2169260"/>
            <a:ext cx="1141809" cy="1774090"/>
          </a:xfrm>
          <a:prstGeom prst="rect">
            <a:avLst/>
          </a:prstGeom>
          <a:noFill/>
          <a:ln>
            <a:noFill/>
          </a:ln>
        </p:spPr>
      </p:pic>
      <p:sp>
        <p:nvSpPr>
          <p:cNvPr id="196" name="Google Shape;196;p31"/>
          <p:cNvSpPr/>
          <p:nvPr/>
        </p:nvSpPr>
        <p:spPr>
          <a:xfrm>
            <a:off x="6456759" y="1257300"/>
            <a:ext cx="2114550" cy="2114550"/>
          </a:xfrm>
          <a:prstGeom prst="ellipse">
            <a:avLst/>
          </a:prstGeom>
          <a:gradFill>
            <a:gsLst>
              <a:gs pos="0">
                <a:srgbClr val="F4F1F0">
                  <a:alpha val="6666"/>
                </a:srgbClr>
              </a:gs>
              <a:gs pos="36000">
                <a:srgbClr val="F4F1F0">
                  <a:alpha val="5882"/>
                </a:srgbClr>
              </a:gs>
              <a:gs pos="69000">
                <a:srgbClr val="F4F1F0">
                  <a:alpha val="0"/>
                </a:srgbClr>
              </a:gs>
              <a:gs pos="100000">
                <a:srgbClr val="F4F1F0">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97" name="Google Shape;197;p31"/>
          <p:cNvPicPr preferRelativeResize="0"/>
          <p:nvPr/>
        </p:nvPicPr>
        <p:blipFill rotWithShape="1">
          <a:blip r:embed="rId3">
            <a:alphaModFix/>
          </a:blip>
          <a:srcRect b="0" l="0" r="0" t="28812"/>
          <a:stretch/>
        </p:blipFill>
        <p:spPr>
          <a:xfrm>
            <a:off x="5999559" y="0"/>
            <a:ext cx="1202540" cy="856055"/>
          </a:xfrm>
          <a:prstGeom prst="rect">
            <a:avLst/>
          </a:prstGeom>
          <a:noFill/>
          <a:ln>
            <a:noFill/>
          </a:ln>
        </p:spPr>
      </p:pic>
      <p:pic>
        <p:nvPicPr>
          <p:cNvPr id="198" name="Google Shape;198;p31"/>
          <p:cNvPicPr preferRelativeResize="0"/>
          <p:nvPr/>
        </p:nvPicPr>
        <p:blipFill rotWithShape="1">
          <a:blip r:embed="rId4">
            <a:alphaModFix/>
          </a:blip>
          <a:srcRect b="23320" l="0" r="0" t="0"/>
          <a:stretch/>
        </p:blipFill>
        <p:spPr>
          <a:xfrm>
            <a:off x="6456759" y="4572000"/>
            <a:ext cx="745300" cy="571500"/>
          </a:xfrm>
          <a:prstGeom prst="rect">
            <a:avLst/>
          </a:prstGeom>
          <a:noFill/>
          <a:ln>
            <a:noFill/>
          </a:ln>
        </p:spPr>
      </p:pic>
      <p:sp>
        <p:nvSpPr>
          <p:cNvPr id="199" name="Google Shape;199;p31"/>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 name="Google Shape;200;p3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2"/>
              </a:buClr>
              <a:buSzPts val="3200"/>
              <a:buFont typeface="Century Gothic"/>
              <a:buNone/>
              <a:defRPr b="0" i="0" sz="3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201" name="Google Shape;201;p31"/>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304800" lvl="0" marL="457200" marR="0" rtl="0" algn="l">
              <a:spcBef>
                <a:spcPts val="800"/>
              </a:spcBef>
              <a:spcAft>
                <a:spcPts val="0"/>
              </a:spcAft>
              <a:buClr>
                <a:schemeClr val="accent1"/>
              </a:buClr>
              <a:buSzPts val="1200"/>
              <a:buFont typeface="Noto Sans Symbols"/>
              <a:buChar char="►"/>
              <a:defRPr b="0" i="0" sz="1500" u="none" cap="none" strike="noStrike">
                <a:solidFill>
                  <a:schemeClr val="dk1"/>
                </a:solidFill>
                <a:latin typeface="Century Gothic"/>
                <a:ea typeface="Century Gothic"/>
                <a:cs typeface="Century Gothic"/>
                <a:sym typeface="Century Gothic"/>
              </a:defRPr>
            </a:lvl1pPr>
            <a:lvl2pPr indent="-298450" lvl="1" marL="914400" marR="0" rtl="0" algn="l">
              <a:spcBef>
                <a:spcPts val="800"/>
              </a:spcBef>
              <a:spcAft>
                <a:spcPts val="0"/>
              </a:spcAft>
              <a:buClr>
                <a:schemeClr val="accent1"/>
              </a:buClr>
              <a:buSzPts val="1100"/>
              <a:buFont typeface="Noto Sans Symbols"/>
              <a:buChar char="►"/>
              <a:defRPr b="0" i="0" sz="1400" u="none" cap="none" strike="noStrike">
                <a:solidFill>
                  <a:schemeClr val="dk1"/>
                </a:solidFill>
                <a:latin typeface="Century Gothic"/>
                <a:ea typeface="Century Gothic"/>
                <a:cs typeface="Century Gothic"/>
                <a:sym typeface="Century Gothic"/>
              </a:defRPr>
            </a:lvl2pPr>
            <a:lvl3pPr indent="-292100" lvl="2" marL="1371600" marR="0" rtl="0" algn="l">
              <a:spcBef>
                <a:spcPts val="800"/>
              </a:spcBef>
              <a:spcAft>
                <a:spcPts val="0"/>
              </a:spcAft>
              <a:buClr>
                <a:schemeClr val="accent1"/>
              </a:buClr>
              <a:buSzPts val="1000"/>
              <a:buFont typeface="Noto Sans Symbols"/>
              <a:buChar char="►"/>
              <a:defRPr b="0" i="0" sz="1200" u="none" cap="none" strike="noStrike">
                <a:solidFill>
                  <a:schemeClr val="dk1"/>
                </a:solidFill>
                <a:latin typeface="Century Gothic"/>
                <a:ea typeface="Century Gothic"/>
                <a:cs typeface="Century Gothic"/>
                <a:sym typeface="Century Gothic"/>
              </a:defRPr>
            </a:lvl3pPr>
            <a:lvl4pPr indent="-279400" lvl="3" marL="18288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4pPr>
            <a:lvl5pPr indent="-279400" lvl="4" marL="22860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5pPr>
            <a:lvl6pPr indent="-279400" lvl="5" marL="27432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6pPr>
            <a:lvl7pPr indent="-279400" lvl="6" marL="32004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7pPr>
            <a:lvl8pPr indent="-279400" lvl="7" marL="36576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8pPr>
            <a:lvl9pPr indent="-279400" lvl="8" marL="41148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9pPr>
          </a:lstStyle>
          <a:p/>
        </p:txBody>
      </p:sp>
      <p:sp>
        <p:nvSpPr>
          <p:cNvPr id="202" name="Google Shape;202;p3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3" name="Google Shape;203;p3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4" name="Google Shape;204;p3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rgbClr val="888888"/>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rgbClr val="888888"/>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rgbClr val="888888"/>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rgbClr val="888888"/>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rgbClr val="888888"/>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rgbClr val="888888"/>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rgbClr val="888888"/>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rgbClr val="888888"/>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pic>
        <p:nvPicPr>
          <p:cNvPr id="205" name="Google Shape;205;p31"/>
          <p:cNvPicPr preferRelativeResize="0"/>
          <p:nvPr/>
        </p:nvPicPr>
        <p:blipFill rotWithShape="1">
          <a:blip r:embed="rId5">
            <a:alphaModFix/>
          </a:blip>
          <a:srcRect b="26427" l="0" r="0" t="25573"/>
          <a:stretch/>
        </p:blipFill>
        <p:spPr>
          <a:xfrm>
            <a:off x="0" y="4260193"/>
            <a:ext cx="2729265" cy="873365"/>
          </a:xfrm>
          <a:prstGeom prst="rect">
            <a:avLst/>
          </a:prstGeom>
          <a:noFill/>
          <a:ln>
            <a:noFill/>
          </a:ln>
          <a:effectLst>
            <a:outerShdw blurRad="292100" rotWithShape="0" algn="tl" dir="2700000" dist="139700">
              <a:srgbClr val="333333">
                <a:alpha val="64705"/>
              </a:srgbClr>
            </a:outerShdw>
          </a:effectLst>
        </p:spPr>
      </p:pic>
      <p:pic>
        <p:nvPicPr>
          <p:cNvPr id="206" name="Google Shape;206;p31"/>
          <p:cNvPicPr preferRelativeResize="0"/>
          <p:nvPr/>
        </p:nvPicPr>
        <p:blipFill rotWithShape="1">
          <a:blip r:embed="rId6">
            <a:alphaModFix/>
          </a:blip>
          <a:srcRect b="0" l="0" r="0" t="0"/>
          <a:stretch/>
        </p:blipFill>
        <p:spPr>
          <a:xfrm>
            <a:off x="3184985" y="4445759"/>
            <a:ext cx="1380952" cy="690476"/>
          </a:xfrm>
          <a:prstGeom prst="rect">
            <a:avLst/>
          </a:prstGeom>
          <a:noFill/>
          <a:ln>
            <a:noFill/>
          </a:ln>
        </p:spPr>
      </p:pic>
      <p:pic>
        <p:nvPicPr>
          <p:cNvPr id="207" name="Google Shape;207;p31"/>
          <p:cNvPicPr preferRelativeResize="0"/>
          <p:nvPr/>
        </p:nvPicPr>
        <p:blipFill rotWithShape="1">
          <a:blip r:embed="rId7">
            <a:alphaModFix/>
          </a:blip>
          <a:srcRect b="0" l="0" r="0" t="0"/>
          <a:stretch/>
        </p:blipFill>
        <p:spPr>
          <a:xfrm>
            <a:off x="7886066" y="4445759"/>
            <a:ext cx="987468" cy="791642"/>
          </a:xfrm>
          <a:prstGeom prst="rect">
            <a:avLst/>
          </a:prstGeom>
          <a:noFill/>
          <a:ln>
            <a:noFill/>
          </a:ln>
        </p:spPr>
      </p:pic>
      <p:pic>
        <p:nvPicPr>
          <p:cNvPr id="208" name="Google Shape;208;p31"/>
          <p:cNvPicPr preferRelativeResize="0"/>
          <p:nvPr/>
        </p:nvPicPr>
        <p:blipFill rotWithShape="1">
          <a:blip r:embed="rId8">
            <a:alphaModFix/>
          </a:blip>
          <a:srcRect b="0" l="0" r="0" t="0"/>
          <a:stretch/>
        </p:blipFill>
        <p:spPr>
          <a:xfrm>
            <a:off x="6362533" y="4445759"/>
            <a:ext cx="987468" cy="664073"/>
          </a:xfrm>
          <a:prstGeom prst="rect">
            <a:avLst/>
          </a:prstGeom>
          <a:noFill/>
          <a:ln>
            <a:noFill/>
          </a:ln>
        </p:spPr>
      </p:pic>
      <p:pic>
        <p:nvPicPr>
          <p:cNvPr id="209" name="Google Shape;209;p31"/>
          <p:cNvPicPr preferRelativeResize="0"/>
          <p:nvPr/>
        </p:nvPicPr>
        <p:blipFill rotWithShape="1">
          <a:blip r:embed="rId9">
            <a:alphaModFix/>
          </a:blip>
          <a:srcRect b="0" l="0" r="0" t="0"/>
          <a:stretch/>
        </p:blipFill>
        <p:spPr>
          <a:xfrm>
            <a:off x="4751412" y="4458723"/>
            <a:ext cx="1243600" cy="6904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49"/>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38" name="Google Shape;338;p49"/>
          <p:cNvSpPr txBox="1"/>
          <p:nvPr>
            <p:ph idx="1" type="body"/>
          </p:nvPr>
        </p:nvSpPr>
        <p:spPr>
          <a:xfrm>
            <a:off x="4044461" y="1195219"/>
            <a:ext cx="4391758"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39" name="Google Shape;339;p4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40" name="Google Shape;340;p4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41" name="Google Shape;341;p4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342" name="Google Shape;342;p49"/>
          <p:cNvPicPr preferRelativeResize="0"/>
          <p:nvPr/>
        </p:nvPicPr>
        <p:blipFill rotWithShape="1">
          <a:blip r:embed="rId1">
            <a:alphaModFix/>
          </a:blip>
          <a:srcRect b="26427" l="0" r="0" t="25573"/>
          <a:stretch/>
        </p:blipFill>
        <p:spPr>
          <a:xfrm>
            <a:off x="628650" y="2273131"/>
            <a:ext cx="2729265" cy="873365"/>
          </a:xfrm>
          <a:prstGeom prst="rect">
            <a:avLst/>
          </a:prstGeom>
          <a:noFill/>
          <a:ln>
            <a:noFill/>
          </a:ln>
          <a:effectLst>
            <a:outerShdw blurRad="292100" rotWithShape="0" algn="tl" dir="2700000" dist="139700">
              <a:srgbClr val="333333">
                <a:alpha val="64705"/>
              </a:srgbClr>
            </a:outerShdw>
          </a:effectLst>
        </p:spPr>
      </p:pic>
      <p:pic>
        <p:nvPicPr>
          <p:cNvPr id="343" name="Google Shape;343;p49"/>
          <p:cNvPicPr preferRelativeResize="0"/>
          <p:nvPr/>
        </p:nvPicPr>
        <p:blipFill rotWithShape="1">
          <a:blip r:embed="rId2">
            <a:alphaModFix/>
          </a:blip>
          <a:srcRect b="0" l="0" r="0" t="0"/>
          <a:stretch/>
        </p:blipFill>
        <p:spPr>
          <a:xfrm>
            <a:off x="389030" y="3146497"/>
            <a:ext cx="1380952" cy="690476"/>
          </a:xfrm>
          <a:prstGeom prst="rect">
            <a:avLst/>
          </a:prstGeom>
          <a:noFill/>
          <a:ln>
            <a:noFill/>
          </a:ln>
        </p:spPr>
      </p:pic>
      <p:pic>
        <p:nvPicPr>
          <p:cNvPr id="344" name="Google Shape;344;p49"/>
          <p:cNvPicPr preferRelativeResize="0"/>
          <p:nvPr/>
        </p:nvPicPr>
        <p:blipFill rotWithShape="1">
          <a:blip r:embed="rId3">
            <a:alphaModFix/>
          </a:blip>
          <a:srcRect b="0" l="0" r="0" t="0"/>
          <a:stretch/>
        </p:blipFill>
        <p:spPr>
          <a:xfrm>
            <a:off x="2064250" y="3173897"/>
            <a:ext cx="1243600" cy="690476"/>
          </a:xfrm>
          <a:prstGeom prst="rect">
            <a:avLst/>
          </a:prstGeom>
          <a:noFill/>
          <a:ln>
            <a:noFill/>
          </a:ln>
        </p:spPr>
      </p:pic>
      <p:pic>
        <p:nvPicPr>
          <p:cNvPr id="345" name="Google Shape;345;p49"/>
          <p:cNvPicPr preferRelativeResize="0"/>
          <p:nvPr/>
        </p:nvPicPr>
        <p:blipFill rotWithShape="1">
          <a:blip r:embed="rId4">
            <a:alphaModFix/>
          </a:blip>
          <a:srcRect b="0" l="0" r="0" t="0"/>
          <a:stretch/>
        </p:blipFill>
        <p:spPr>
          <a:xfrm>
            <a:off x="389030" y="3970082"/>
            <a:ext cx="987468" cy="664073"/>
          </a:xfrm>
          <a:prstGeom prst="rect">
            <a:avLst/>
          </a:prstGeom>
          <a:noFill/>
          <a:ln>
            <a:noFill/>
          </a:ln>
        </p:spPr>
      </p:pic>
      <p:pic>
        <p:nvPicPr>
          <p:cNvPr id="346" name="Google Shape;346;p49"/>
          <p:cNvPicPr preferRelativeResize="0"/>
          <p:nvPr/>
        </p:nvPicPr>
        <p:blipFill rotWithShape="1">
          <a:blip r:embed="rId5">
            <a:alphaModFix/>
          </a:blip>
          <a:srcRect b="0" l="0" r="0" t="0"/>
          <a:stretch/>
        </p:blipFill>
        <p:spPr>
          <a:xfrm>
            <a:off x="2113110" y="3906297"/>
            <a:ext cx="987468" cy="791642"/>
          </a:xfrm>
          <a:prstGeom prst="rect">
            <a:avLst/>
          </a:prstGeom>
          <a:noFill/>
          <a:ln>
            <a:noFill/>
          </a:ln>
        </p:spPr>
      </p:pic>
      <p:pic>
        <p:nvPicPr>
          <p:cNvPr id="347" name="Google Shape;347;p49"/>
          <p:cNvPicPr preferRelativeResize="0"/>
          <p:nvPr/>
        </p:nvPicPr>
        <p:blipFill rotWithShape="1">
          <a:blip r:embed="rId6">
            <a:alphaModFix/>
          </a:blip>
          <a:srcRect b="0" l="0" r="0" t="0"/>
          <a:stretch/>
        </p:blipFill>
        <p:spPr>
          <a:xfrm>
            <a:off x="389030" y="1213360"/>
            <a:ext cx="3008540" cy="100284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2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3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 Id="rId3"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3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sz="4300"/>
              <a:t>FIVETHON - WEBINAR ON PYTHON</a:t>
            </a:r>
            <a:endParaRPr sz="1100"/>
          </a:p>
        </p:txBody>
      </p:sp>
      <p:sp>
        <p:nvSpPr>
          <p:cNvPr id="359" name="Google Shape;359;p51"/>
          <p:cNvSpPr txBox="1"/>
          <p:nvPr>
            <p:ph idx="1" type="body"/>
          </p:nvPr>
        </p:nvSpPr>
        <p:spPr>
          <a:xfrm>
            <a:off x="4472125" y="2754275"/>
            <a:ext cx="4391700" cy="833400"/>
          </a:xfrm>
          <a:prstGeom prst="rect">
            <a:avLst/>
          </a:prstGeom>
          <a:noFill/>
          <a:ln>
            <a:noFill/>
          </a:ln>
        </p:spPr>
        <p:txBody>
          <a:bodyPr anchorCtr="0" anchor="t" bIns="68575" lIns="68575" spcFirstLastPara="1" rIns="68575" wrap="square" tIns="68575">
            <a:noAutofit/>
          </a:bodyPr>
          <a:lstStyle/>
          <a:p>
            <a:pPr indent="0" lvl="0" marL="0" rtl="0" algn="ctr">
              <a:lnSpc>
                <a:spcPct val="70000"/>
              </a:lnSpc>
              <a:spcBef>
                <a:spcPts val="800"/>
              </a:spcBef>
              <a:spcAft>
                <a:spcPts val="0"/>
              </a:spcAft>
              <a:buClr>
                <a:schemeClr val="dk1"/>
              </a:buClr>
              <a:buSzPts val="440"/>
              <a:buFont typeface="Arial"/>
              <a:buNone/>
            </a:pPr>
            <a:r>
              <a:rPr b="1" lang="en" sz="5040">
                <a:latin typeface="Amatic SC"/>
                <a:ea typeface="Amatic SC"/>
                <a:cs typeface="Amatic SC"/>
                <a:sym typeface="Amatic SC"/>
              </a:rPr>
              <a:t>Flow of Control, String Manipulation, List Manipulation</a:t>
            </a:r>
            <a:endParaRPr sz="8880"/>
          </a:p>
        </p:txBody>
      </p:sp>
      <p:sp>
        <p:nvSpPr>
          <p:cNvPr id="360" name="Google Shape;360;p51"/>
          <p:cNvSpPr txBox="1"/>
          <p:nvPr/>
        </p:nvSpPr>
        <p:spPr>
          <a:xfrm>
            <a:off x="4179100" y="1568050"/>
            <a:ext cx="150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Amatic SC"/>
                <a:ea typeface="Amatic SC"/>
                <a:cs typeface="Amatic SC"/>
                <a:sym typeface="Amatic SC"/>
              </a:rPr>
              <a:t>DAY 2</a:t>
            </a:r>
            <a:endParaRPr b="1" sz="6000">
              <a:solidFill>
                <a:schemeClr val="dk1"/>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idx="1" type="body"/>
          </p:nvPr>
        </p:nvSpPr>
        <p:spPr>
          <a:xfrm>
            <a:off x="477439" y="431006"/>
            <a:ext cx="4308873" cy="3576637"/>
          </a:xfrm>
          <a:prstGeom prst="rect">
            <a:avLst/>
          </a:prstGeom>
          <a:noFill/>
          <a:ln>
            <a:noFill/>
          </a:ln>
        </p:spPr>
        <p:txBody>
          <a:bodyPr anchorCtr="0" anchor="t" bIns="34275" lIns="68575" spcFirstLastPara="1" rIns="68575" wrap="square" tIns="34275">
            <a:normAutofit fontScale="55000" lnSpcReduction="20000"/>
          </a:bodyPr>
          <a:lstStyle/>
          <a:p>
            <a:pPr indent="0" lvl="0" marL="0" rtl="0" algn="l">
              <a:spcBef>
                <a:spcPts val="0"/>
              </a:spcBef>
              <a:spcAft>
                <a:spcPts val="0"/>
              </a:spcAft>
              <a:buSzPct val="62857"/>
              <a:buNone/>
            </a:pPr>
            <a:r>
              <a:rPr lang="en" sz="3500"/>
              <a:t>Example:</a:t>
            </a:r>
            <a:endParaRPr sz="3500"/>
          </a:p>
          <a:p>
            <a:pPr indent="0" lvl="0" marL="0" rtl="0" algn="l">
              <a:spcBef>
                <a:spcPts val="800"/>
              </a:spcBef>
              <a:spcAft>
                <a:spcPts val="0"/>
              </a:spcAft>
              <a:buSzPct val="61111"/>
              <a:buNone/>
            </a:pPr>
            <a:r>
              <a:rPr lang="en" sz="1800">
                <a:latin typeface="Arial"/>
                <a:ea typeface="Arial"/>
                <a:cs typeface="Arial"/>
                <a:sym typeface="Arial"/>
              </a:rPr>
              <a:t>a=int(input("Enter a: "))</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b=int(input("Enter b: "))</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c=int(input("Enter c: "))</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if(a&gt;b):</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if(a&gt;c):</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print("a is the biggest")</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else:</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print("c is the biggest")</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else:</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if(b&gt;c):</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print("b is the biggest")</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else:</a:t>
            </a:r>
            <a:endParaRPr sz="1800">
              <a:latin typeface="Arial"/>
              <a:ea typeface="Arial"/>
              <a:cs typeface="Arial"/>
              <a:sym typeface="Arial"/>
            </a:endParaRPr>
          </a:p>
          <a:p>
            <a:pPr indent="0" lvl="0" marL="0" rtl="0" algn="l">
              <a:spcBef>
                <a:spcPts val="800"/>
              </a:spcBef>
              <a:spcAft>
                <a:spcPts val="0"/>
              </a:spcAft>
              <a:buClr>
                <a:schemeClr val="dk1"/>
              </a:buClr>
              <a:buSzPct val="61111"/>
              <a:buFont typeface="Arial"/>
              <a:buNone/>
            </a:pPr>
            <a:r>
              <a:rPr lang="en" sz="1800">
                <a:latin typeface="Arial"/>
                <a:ea typeface="Arial"/>
                <a:cs typeface="Arial"/>
                <a:sym typeface="Arial"/>
              </a:rPr>
              <a:t>            print("c is the biggest")</a:t>
            </a:r>
            <a:endParaRPr sz="1800">
              <a:latin typeface="Arial"/>
              <a:ea typeface="Arial"/>
              <a:cs typeface="Arial"/>
              <a:sym typeface="Arial"/>
            </a:endParaRPr>
          </a:p>
          <a:p>
            <a:pPr indent="0" lvl="0" marL="0" rtl="0" algn="l">
              <a:spcBef>
                <a:spcPts val="800"/>
              </a:spcBef>
              <a:spcAft>
                <a:spcPts val="0"/>
              </a:spcAft>
              <a:buSzPct val="61111"/>
              <a:buNone/>
            </a:pPr>
            <a:r>
              <a:t/>
            </a:r>
            <a:endParaRPr sz="1800">
              <a:latin typeface="Arial"/>
              <a:ea typeface="Arial"/>
              <a:cs typeface="Arial"/>
              <a:sym typeface="Arial"/>
            </a:endParaRPr>
          </a:p>
        </p:txBody>
      </p:sp>
      <p:sp>
        <p:nvSpPr>
          <p:cNvPr id="419" name="Google Shape;419;p60"/>
          <p:cNvSpPr txBox="1"/>
          <p:nvPr>
            <p:ph idx="2" type="body"/>
          </p:nvPr>
        </p:nvSpPr>
        <p:spPr>
          <a:xfrm>
            <a:off x="4628275" y="430999"/>
            <a:ext cx="3297300" cy="3773400"/>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49745"/>
              <a:buNone/>
            </a:pPr>
            <a:r>
              <a:rPr lang="en" sz="4422"/>
              <a:t>Sample Output:</a:t>
            </a:r>
            <a:endParaRPr sz="2822"/>
          </a:p>
          <a:p>
            <a:pPr indent="-165100" lvl="0" marL="215900" rtl="0" algn="l">
              <a:spcBef>
                <a:spcPts val="800"/>
              </a:spcBef>
              <a:spcAft>
                <a:spcPts val="0"/>
              </a:spcAft>
              <a:buSzPct val="83333"/>
              <a:buFont typeface="Arial"/>
              <a:buNone/>
            </a:pPr>
            <a:r>
              <a:t/>
            </a:r>
            <a:endParaRPr sz="1200">
              <a:latin typeface="Arial"/>
              <a:ea typeface="Arial"/>
              <a:cs typeface="Arial"/>
              <a:sym typeface="Arial"/>
            </a:endParaRPr>
          </a:p>
          <a:p>
            <a:pPr indent="-62230" lvl="0" marL="0" rtl="0" algn="l">
              <a:spcBef>
                <a:spcPts val="800"/>
              </a:spcBef>
              <a:spcAft>
                <a:spcPts val="0"/>
              </a:spcAft>
              <a:buSzPct val="77777"/>
              <a:buFont typeface="Arial"/>
              <a:buChar char="•"/>
            </a:pPr>
            <a:r>
              <a:rPr lang="en" sz="1800">
                <a:latin typeface="Arial"/>
                <a:ea typeface="Arial"/>
                <a:cs typeface="Arial"/>
                <a:sym typeface="Arial"/>
              </a:rPr>
              <a:t>    </a:t>
            </a:r>
            <a:r>
              <a:rPr lang="en" sz="2216">
                <a:latin typeface="Arial"/>
                <a:ea typeface="Arial"/>
                <a:cs typeface="Arial"/>
                <a:sym typeface="Arial"/>
              </a:rPr>
              <a:t>Enter a: 21</a:t>
            </a:r>
            <a:endParaRPr sz="2216"/>
          </a:p>
          <a:p>
            <a:pPr indent="0" lvl="0" marL="0" rtl="0" algn="l">
              <a:spcBef>
                <a:spcPts val="800"/>
              </a:spcBef>
              <a:spcAft>
                <a:spcPts val="0"/>
              </a:spcAft>
              <a:buSzPct val="63174"/>
              <a:buNone/>
            </a:pPr>
            <a:r>
              <a:rPr lang="en" sz="2216">
                <a:latin typeface="Arial"/>
                <a:ea typeface="Arial"/>
                <a:cs typeface="Arial"/>
                <a:sym typeface="Arial"/>
              </a:rPr>
              <a:t>     Enter b: 14</a:t>
            </a:r>
            <a:endParaRPr sz="2216"/>
          </a:p>
          <a:p>
            <a:pPr indent="0" lvl="0" marL="0" rtl="0" algn="l">
              <a:spcBef>
                <a:spcPts val="800"/>
              </a:spcBef>
              <a:spcAft>
                <a:spcPts val="0"/>
              </a:spcAft>
              <a:buSzPct val="63174"/>
              <a:buNone/>
            </a:pPr>
            <a:r>
              <a:rPr lang="en" sz="2216">
                <a:latin typeface="Arial"/>
                <a:ea typeface="Arial"/>
                <a:cs typeface="Arial"/>
                <a:sym typeface="Arial"/>
              </a:rPr>
              <a:t>     Enter c: 7</a:t>
            </a:r>
            <a:endParaRPr sz="2216"/>
          </a:p>
          <a:p>
            <a:pPr indent="0" lvl="0" marL="0" rtl="0" algn="l">
              <a:spcBef>
                <a:spcPts val="800"/>
              </a:spcBef>
              <a:spcAft>
                <a:spcPts val="0"/>
              </a:spcAft>
              <a:buSzPct val="63174"/>
              <a:buNone/>
            </a:pPr>
            <a:r>
              <a:rPr lang="en" sz="2216">
                <a:latin typeface="Arial"/>
                <a:ea typeface="Arial"/>
                <a:cs typeface="Arial"/>
                <a:sym typeface="Arial"/>
              </a:rPr>
              <a:t>     a is the biggest</a:t>
            </a:r>
            <a:endParaRPr sz="2216"/>
          </a:p>
          <a:p>
            <a:pPr indent="0" lvl="0" marL="0" rtl="0" algn="l">
              <a:spcBef>
                <a:spcPts val="800"/>
              </a:spcBef>
              <a:spcAft>
                <a:spcPts val="0"/>
              </a:spcAft>
              <a:buSzPct val="63174"/>
              <a:buNone/>
            </a:pPr>
            <a:r>
              <a:t/>
            </a:r>
            <a:endParaRPr sz="2216">
              <a:latin typeface="Arial"/>
              <a:ea typeface="Arial"/>
              <a:cs typeface="Arial"/>
              <a:sym typeface="Arial"/>
            </a:endParaRPr>
          </a:p>
          <a:p>
            <a:pPr indent="-98505" lvl="0" marL="0" rtl="0" algn="l">
              <a:spcBef>
                <a:spcPts val="800"/>
              </a:spcBef>
              <a:spcAft>
                <a:spcPts val="0"/>
              </a:spcAft>
              <a:buSzPct val="100000"/>
              <a:buFont typeface="Arial"/>
              <a:buChar char="•"/>
            </a:pPr>
            <a:r>
              <a:rPr lang="en" sz="2216">
                <a:latin typeface="Arial"/>
                <a:ea typeface="Arial"/>
                <a:cs typeface="Arial"/>
                <a:sym typeface="Arial"/>
              </a:rPr>
              <a:t>   Enter a: 10</a:t>
            </a:r>
            <a:endParaRPr sz="2216"/>
          </a:p>
          <a:p>
            <a:pPr indent="0" lvl="0" marL="0" rtl="0" algn="l">
              <a:spcBef>
                <a:spcPts val="800"/>
              </a:spcBef>
              <a:spcAft>
                <a:spcPts val="0"/>
              </a:spcAft>
              <a:buSzPct val="63174"/>
              <a:buNone/>
            </a:pPr>
            <a:r>
              <a:rPr lang="en" sz="2216">
                <a:latin typeface="Arial"/>
                <a:ea typeface="Arial"/>
                <a:cs typeface="Arial"/>
                <a:sym typeface="Arial"/>
              </a:rPr>
              <a:t>    Enter b: 6</a:t>
            </a:r>
            <a:endParaRPr sz="2216"/>
          </a:p>
          <a:p>
            <a:pPr indent="0" lvl="0" marL="0" rtl="0" algn="l">
              <a:spcBef>
                <a:spcPts val="800"/>
              </a:spcBef>
              <a:spcAft>
                <a:spcPts val="0"/>
              </a:spcAft>
              <a:buSzPct val="63174"/>
              <a:buNone/>
            </a:pPr>
            <a:r>
              <a:rPr lang="en" sz="2216">
                <a:latin typeface="Arial"/>
                <a:ea typeface="Arial"/>
                <a:cs typeface="Arial"/>
                <a:sym typeface="Arial"/>
              </a:rPr>
              <a:t>    Enter c: 15</a:t>
            </a:r>
            <a:endParaRPr sz="2216"/>
          </a:p>
          <a:p>
            <a:pPr indent="0" lvl="0" marL="0" rtl="0" algn="l">
              <a:spcBef>
                <a:spcPts val="800"/>
              </a:spcBef>
              <a:spcAft>
                <a:spcPts val="0"/>
              </a:spcAft>
              <a:buSzPct val="63174"/>
              <a:buNone/>
            </a:pPr>
            <a:r>
              <a:rPr lang="en" sz="2216">
                <a:latin typeface="Arial"/>
                <a:ea typeface="Arial"/>
                <a:cs typeface="Arial"/>
                <a:sym typeface="Arial"/>
              </a:rPr>
              <a:t>    c is the biggest</a:t>
            </a:r>
            <a:endParaRPr sz="2216"/>
          </a:p>
          <a:p>
            <a:pPr indent="0" lvl="0" marL="0" rtl="0" algn="l">
              <a:spcBef>
                <a:spcPts val="800"/>
              </a:spcBef>
              <a:spcAft>
                <a:spcPts val="0"/>
              </a:spcAft>
              <a:buSzPct val="92452"/>
              <a:buNone/>
            </a:pPr>
            <a:r>
              <a:t/>
            </a:r>
            <a:endParaRPr sz="1514">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idx="1" type="body"/>
          </p:nvPr>
        </p:nvSpPr>
        <p:spPr>
          <a:xfrm>
            <a:off x="817230" y="397483"/>
            <a:ext cx="6619244" cy="3990003"/>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4700"/>
              <a:buNone/>
            </a:pPr>
            <a:r>
              <a:rPr lang="en" sz="5900">
                <a:latin typeface="Times New Roman"/>
                <a:ea typeface="Times New Roman"/>
                <a:cs typeface="Times New Roman"/>
                <a:sym typeface="Times New Roman"/>
              </a:rPr>
              <a:t>      </a:t>
            </a:r>
            <a:r>
              <a:rPr b="1" lang="en" sz="5900"/>
              <a:t>2)ITERATIVE</a:t>
            </a:r>
            <a:endParaRPr b="1" sz="5900"/>
          </a:p>
          <a:p>
            <a:pPr indent="0" lvl="0" marL="0" rtl="0" algn="l">
              <a:spcBef>
                <a:spcPts val="800"/>
              </a:spcBef>
              <a:spcAft>
                <a:spcPts val="0"/>
              </a:spcAft>
              <a:buSzPts val="4700"/>
              <a:buNone/>
            </a:pPr>
            <a:r>
              <a:rPr b="1" lang="en" sz="5900"/>
              <a:t>        CONTROL</a:t>
            </a:r>
            <a:endParaRPr b="1" sz="1100"/>
          </a:p>
          <a:p>
            <a:pPr indent="0" lvl="0" marL="0" rtl="0" algn="l">
              <a:spcBef>
                <a:spcPts val="800"/>
              </a:spcBef>
              <a:spcAft>
                <a:spcPts val="0"/>
              </a:spcAft>
              <a:buSzPts val="4700"/>
              <a:buNone/>
            </a:pPr>
            <a:r>
              <a:rPr b="1" lang="en" sz="5900"/>
              <a:t>      STATEMENTS</a:t>
            </a:r>
            <a:endParaRPr b="1" sz="5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txBox="1"/>
          <p:nvPr>
            <p:ph type="title"/>
          </p:nvPr>
        </p:nvSpPr>
        <p:spPr>
          <a:xfrm>
            <a:off x="817229" y="323073"/>
            <a:ext cx="6619244" cy="607655"/>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a:solidFill>
                  <a:schemeClr val="dk1"/>
                </a:solidFill>
              </a:rPr>
              <a:t>WHILE LOOP</a:t>
            </a:r>
            <a:endParaRPr>
              <a:solidFill>
                <a:schemeClr val="dk1"/>
              </a:solidFill>
            </a:endParaRPr>
          </a:p>
        </p:txBody>
      </p:sp>
      <p:sp>
        <p:nvSpPr>
          <p:cNvPr id="430" name="Google Shape;430;p62"/>
          <p:cNvSpPr txBox="1"/>
          <p:nvPr>
            <p:ph idx="1" type="body"/>
          </p:nvPr>
        </p:nvSpPr>
        <p:spPr>
          <a:xfrm>
            <a:off x="817229" y="930728"/>
            <a:ext cx="6887078" cy="3694923"/>
          </a:xfrm>
          <a:prstGeom prst="rect">
            <a:avLst/>
          </a:prstGeom>
          <a:noFill/>
          <a:ln>
            <a:noFill/>
          </a:ln>
        </p:spPr>
        <p:txBody>
          <a:bodyPr anchorCtr="0" anchor="ctr" bIns="34275" lIns="68575" spcFirstLastPara="1" rIns="68575" wrap="square" tIns="34275">
            <a:normAutofit/>
          </a:bodyPr>
          <a:lstStyle/>
          <a:p>
            <a:pPr indent="0" lvl="0" marL="0" rtl="0" algn="just">
              <a:spcBef>
                <a:spcPts val="0"/>
              </a:spcBef>
              <a:spcAft>
                <a:spcPts val="0"/>
              </a:spcAft>
              <a:buSzPts val="1100"/>
              <a:buNone/>
            </a:pPr>
            <a:r>
              <a:rPr b="1" i="0" lang="en" sz="1100">
                <a:solidFill>
                  <a:srgbClr val="202124"/>
                </a:solidFill>
                <a:latin typeface="arial"/>
                <a:ea typeface="arial"/>
                <a:cs typeface="arial"/>
                <a:sym typeface="arial"/>
              </a:rPr>
              <a:t>       </a:t>
            </a:r>
            <a:r>
              <a:rPr b="1" i="0" lang="en" sz="1200">
                <a:solidFill>
                  <a:srgbClr val="202124"/>
                </a:solidFill>
                <a:latin typeface="arial"/>
                <a:ea typeface="arial"/>
                <a:cs typeface="arial"/>
                <a:sym typeface="arial"/>
              </a:rPr>
              <a:t> </a:t>
            </a:r>
            <a:r>
              <a:rPr b="1" i="0" lang="en" sz="1200">
                <a:latin typeface="arial"/>
                <a:ea typeface="arial"/>
                <a:cs typeface="arial"/>
                <a:sym typeface="arial"/>
              </a:rPr>
              <a:t>While Loops</a:t>
            </a:r>
            <a:r>
              <a:rPr b="0" i="0" lang="en" sz="1200">
                <a:latin typeface="arial"/>
                <a:ea typeface="arial"/>
                <a:cs typeface="arial"/>
                <a:sym typeface="arial"/>
              </a:rPr>
              <a:t> is used to execute a block of </a:t>
            </a:r>
            <a:r>
              <a:rPr i="0" lang="en" sz="1200">
                <a:latin typeface="arial"/>
                <a:ea typeface="arial"/>
                <a:cs typeface="arial"/>
                <a:sym typeface="arial"/>
              </a:rPr>
              <a:t>statements</a:t>
            </a:r>
            <a:r>
              <a:rPr b="0" i="0" lang="en" sz="1200">
                <a:latin typeface="arial"/>
                <a:ea typeface="arial"/>
                <a:cs typeface="arial"/>
                <a:sym typeface="arial"/>
              </a:rPr>
              <a:t> repeatedly until a given condition is satisfied. And when the condition becomes false, the line immediately after the </a:t>
            </a:r>
            <a:r>
              <a:rPr i="0" lang="en" sz="1200">
                <a:latin typeface="arial"/>
                <a:ea typeface="arial"/>
                <a:cs typeface="arial"/>
                <a:sym typeface="arial"/>
              </a:rPr>
              <a:t>loop</a:t>
            </a:r>
            <a:r>
              <a:rPr b="0" i="0" lang="en" sz="1200">
                <a:latin typeface="arial"/>
                <a:ea typeface="arial"/>
                <a:cs typeface="arial"/>
                <a:sym typeface="arial"/>
              </a:rPr>
              <a:t> in the program is executed. </a:t>
            </a:r>
            <a:r>
              <a:rPr i="0" lang="en" sz="1200">
                <a:latin typeface="arial"/>
                <a:ea typeface="arial"/>
                <a:cs typeface="arial"/>
                <a:sym typeface="arial"/>
              </a:rPr>
              <a:t>While</a:t>
            </a:r>
            <a:r>
              <a:rPr b="1" i="0" lang="en" sz="1200">
                <a:latin typeface="arial"/>
                <a:ea typeface="arial"/>
                <a:cs typeface="arial"/>
                <a:sym typeface="arial"/>
              </a:rPr>
              <a:t> </a:t>
            </a:r>
            <a:r>
              <a:rPr i="0" lang="en" sz="1200">
                <a:latin typeface="arial"/>
                <a:ea typeface="arial"/>
                <a:cs typeface="arial"/>
                <a:sym typeface="arial"/>
              </a:rPr>
              <a:t>loop</a:t>
            </a:r>
            <a:r>
              <a:rPr b="0" i="0" lang="en" sz="1200">
                <a:latin typeface="arial"/>
                <a:ea typeface="arial"/>
                <a:cs typeface="arial"/>
                <a:sym typeface="arial"/>
              </a:rPr>
              <a:t> falls under the category of indefinite iteration.</a:t>
            </a:r>
            <a:endParaRPr sz="1200"/>
          </a:p>
          <a:p>
            <a:pPr indent="0" lvl="0" marL="0" rtl="0" algn="just">
              <a:spcBef>
                <a:spcPts val="800"/>
              </a:spcBef>
              <a:spcAft>
                <a:spcPts val="0"/>
              </a:spcAft>
              <a:buSzPts val="1900"/>
              <a:buNone/>
            </a:pPr>
            <a:r>
              <a:t/>
            </a:r>
            <a:endParaRPr sz="2400">
              <a:latin typeface="Times New Roman"/>
              <a:ea typeface="Times New Roman"/>
              <a:cs typeface="Times New Roman"/>
              <a:sym typeface="Times New Roman"/>
            </a:endParaRPr>
          </a:p>
          <a:p>
            <a:pPr indent="0" lvl="0" marL="0" rtl="0" algn="just">
              <a:spcBef>
                <a:spcPts val="800"/>
              </a:spcBef>
              <a:spcAft>
                <a:spcPts val="0"/>
              </a:spcAft>
              <a:buSzPts val="1900"/>
              <a:buNone/>
            </a:pPr>
            <a:r>
              <a:rPr lang="en" sz="2400"/>
              <a:t>Syntax:</a:t>
            </a:r>
            <a:endParaRPr sz="1100"/>
          </a:p>
          <a:p>
            <a:pPr indent="0" lvl="0" marL="0" rtl="0" algn="just">
              <a:spcBef>
                <a:spcPts val="800"/>
              </a:spcBef>
              <a:spcAft>
                <a:spcPts val="0"/>
              </a:spcAft>
              <a:buSzPts val="1100"/>
              <a:buNone/>
            </a:pPr>
            <a:r>
              <a:rPr lang="en" sz="1100">
                <a:latin typeface="Arial"/>
                <a:ea typeface="Arial"/>
                <a:cs typeface="Arial"/>
                <a:sym typeface="Arial"/>
              </a:rPr>
              <a:t>while(condition):</a:t>
            </a:r>
            <a:endParaRPr sz="1100"/>
          </a:p>
          <a:p>
            <a:pPr indent="0" lvl="0" marL="0" rtl="0" algn="just">
              <a:spcBef>
                <a:spcPts val="800"/>
              </a:spcBef>
              <a:spcAft>
                <a:spcPts val="0"/>
              </a:spcAft>
              <a:buSzPts val="1100"/>
              <a:buNone/>
            </a:pPr>
            <a:r>
              <a:rPr b="0" i="0" lang="en" sz="1100">
                <a:latin typeface="Arial"/>
                <a:ea typeface="Arial"/>
                <a:cs typeface="Arial"/>
                <a:sym typeface="Arial"/>
              </a:rPr>
              <a:t>         statement block</a:t>
            </a:r>
            <a:endParaRPr sz="1100"/>
          </a:p>
          <a:p>
            <a:pPr indent="0" lvl="0" marL="0" rtl="0" algn="just">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just">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just">
              <a:spcBef>
                <a:spcPts val="800"/>
              </a:spcBef>
              <a:spcAft>
                <a:spcPts val="0"/>
              </a:spcAft>
              <a:buSzPts val="1100"/>
              <a:buNone/>
            </a:pPr>
            <a:r>
              <a:t/>
            </a:r>
            <a:endParaRPr b="0" i="0" sz="1100">
              <a:solidFill>
                <a:srgbClr val="202124"/>
              </a:solidFill>
              <a:latin typeface="Arial"/>
              <a:ea typeface="Arial"/>
              <a:cs typeface="Arial"/>
              <a:sym typeface="Arial"/>
            </a:endParaRPr>
          </a:p>
          <a:p>
            <a:pPr indent="0" lvl="0" marL="0" rtl="0" algn="l">
              <a:spcBef>
                <a:spcPts val="800"/>
              </a:spcBef>
              <a:spcAft>
                <a:spcPts val="0"/>
              </a:spcAft>
              <a:buSzPts val="1100"/>
              <a:buNone/>
            </a:pPr>
            <a:r>
              <a:t/>
            </a:r>
            <a:endParaRPr sz="1100"/>
          </a:p>
        </p:txBody>
      </p:sp>
      <p:pic>
        <p:nvPicPr>
          <p:cNvPr id="431" name="Google Shape;431;p62"/>
          <p:cNvPicPr preferRelativeResize="0"/>
          <p:nvPr/>
        </p:nvPicPr>
        <p:blipFill rotWithShape="1">
          <a:blip r:embed="rId3">
            <a:alphaModFix/>
          </a:blip>
          <a:srcRect b="0" l="0" r="0" t="0"/>
          <a:stretch/>
        </p:blipFill>
        <p:spPr>
          <a:xfrm>
            <a:off x="4216941" y="1877742"/>
            <a:ext cx="2371117" cy="24340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ph idx="1" type="body"/>
          </p:nvPr>
        </p:nvSpPr>
        <p:spPr>
          <a:xfrm>
            <a:off x="866216" y="314908"/>
            <a:ext cx="6619244" cy="4199942"/>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2400"/>
              <a:buNone/>
            </a:pPr>
            <a:r>
              <a:rPr lang="en" sz="3050"/>
              <a:t>Example:</a:t>
            </a:r>
            <a:endParaRPr sz="3050"/>
          </a:p>
          <a:p>
            <a:pPr indent="0" lvl="0" marL="0" rtl="0" algn="l">
              <a:spcBef>
                <a:spcPts val="800"/>
              </a:spcBef>
              <a:spcAft>
                <a:spcPts val="0"/>
              </a:spcAft>
              <a:buSzPts val="2400"/>
              <a:buNone/>
            </a:pPr>
            <a:r>
              <a:t/>
            </a:r>
            <a:endParaRPr sz="3000">
              <a:latin typeface="Times New Roman"/>
              <a:ea typeface="Times New Roman"/>
              <a:cs typeface="Times New Roman"/>
              <a:sym typeface="Times New Roman"/>
            </a:endParaRPr>
          </a:p>
          <a:p>
            <a:pPr indent="0" lvl="0" marL="0" rtl="0" algn="l">
              <a:spcBef>
                <a:spcPts val="800"/>
              </a:spcBef>
              <a:spcAft>
                <a:spcPts val="0"/>
              </a:spcAft>
              <a:buSzPts val="2400"/>
              <a:buNone/>
            </a:pPr>
            <a:r>
              <a:t/>
            </a:r>
            <a:endParaRPr sz="3000">
              <a:latin typeface="Times New Roman"/>
              <a:ea typeface="Times New Roman"/>
              <a:cs typeface="Times New Roman"/>
              <a:sym typeface="Times New Roman"/>
            </a:endParaRPr>
          </a:p>
          <a:p>
            <a:pPr indent="0" lvl="0" marL="0" rtl="0" algn="l">
              <a:spcBef>
                <a:spcPts val="800"/>
              </a:spcBef>
              <a:spcAft>
                <a:spcPts val="0"/>
              </a:spcAft>
              <a:buSzPts val="2400"/>
              <a:buNone/>
            </a:pPr>
            <a:r>
              <a:t/>
            </a:r>
            <a:endParaRPr sz="3000">
              <a:latin typeface="Times New Roman"/>
              <a:ea typeface="Times New Roman"/>
              <a:cs typeface="Times New Roman"/>
              <a:sym typeface="Times New Roman"/>
            </a:endParaRPr>
          </a:p>
          <a:p>
            <a:pPr indent="0" lvl="0" marL="0" rtl="0" algn="l">
              <a:spcBef>
                <a:spcPts val="800"/>
              </a:spcBef>
              <a:spcAft>
                <a:spcPts val="0"/>
              </a:spcAft>
              <a:buSzPts val="1100"/>
              <a:buNone/>
            </a:pPr>
            <a:r>
              <a:t/>
            </a:r>
            <a:endParaRPr sz="1100"/>
          </a:p>
        </p:txBody>
      </p:sp>
      <p:sp>
        <p:nvSpPr>
          <p:cNvPr id="437" name="Google Shape;437;p63"/>
          <p:cNvSpPr txBox="1"/>
          <p:nvPr/>
        </p:nvSpPr>
        <p:spPr>
          <a:xfrm>
            <a:off x="4753946" y="1105676"/>
            <a:ext cx="3160800" cy="190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50">
                <a:solidFill>
                  <a:schemeClr val="dk1"/>
                </a:solidFill>
                <a:latin typeface="Century Gothic"/>
                <a:ea typeface="Century Gothic"/>
                <a:cs typeface="Century Gothic"/>
                <a:sym typeface="Century Gothic"/>
              </a:rPr>
              <a:t>Sample Output:</a:t>
            </a:r>
            <a:endParaRPr sz="305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the number: 10</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1 2 3 4 5 6 7 8 9 10</a:t>
            </a:r>
            <a:endParaRPr sz="1100"/>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the number: 1</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1</a:t>
            </a:r>
            <a:endParaRPr sz="1500">
              <a:solidFill>
                <a:schemeClr val="dk1"/>
              </a:solidFill>
              <a:latin typeface="Arial"/>
              <a:ea typeface="Arial"/>
              <a:cs typeface="Arial"/>
              <a:sym typeface="Arial"/>
            </a:endParaRPr>
          </a:p>
        </p:txBody>
      </p:sp>
      <p:sp>
        <p:nvSpPr>
          <p:cNvPr id="438" name="Google Shape;438;p63"/>
          <p:cNvSpPr txBox="1"/>
          <p:nvPr/>
        </p:nvSpPr>
        <p:spPr>
          <a:xfrm>
            <a:off x="928784" y="1803173"/>
            <a:ext cx="3247053" cy="122341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Arial"/>
                <a:ea typeface="Arial"/>
                <a:cs typeface="Arial"/>
                <a:sym typeface="Arial"/>
              </a:rPr>
              <a:t>n=int(input("Enter the number:"))</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i=1</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while(i &lt;= n): </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print(i, end= " ")  </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i+=1</a:t>
            </a:r>
            <a:endParaRPr sz="15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ph type="title"/>
          </p:nvPr>
        </p:nvSpPr>
        <p:spPr>
          <a:xfrm>
            <a:off x="866216" y="328905"/>
            <a:ext cx="6619244" cy="496854"/>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a:solidFill>
                  <a:schemeClr val="dk1"/>
                </a:solidFill>
              </a:rPr>
              <a:t>FOR LOOP</a:t>
            </a:r>
            <a:endParaRPr>
              <a:solidFill>
                <a:schemeClr val="dk1"/>
              </a:solidFill>
            </a:endParaRPr>
          </a:p>
        </p:txBody>
      </p:sp>
      <p:sp>
        <p:nvSpPr>
          <p:cNvPr id="444" name="Google Shape;444;p64"/>
          <p:cNvSpPr txBox="1"/>
          <p:nvPr>
            <p:ph idx="1" type="body"/>
          </p:nvPr>
        </p:nvSpPr>
        <p:spPr>
          <a:xfrm>
            <a:off x="866216" y="951722"/>
            <a:ext cx="6619244" cy="3563128"/>
          </a:xfrm>
          <a:prstGeom prst="rect">
            <a:avLst/>
          </a:prstGeom>
          <a:noFill/>
          <a:ln>
            <a:noFill/>
          </a:ln>
        </p:spPr>
        <p:txBody>
          <a:bodyPr anchorCtr="0" anchor="ctr" bIns="34275" lIns="68575" spcFirstLastPara="1" rIns="68575" wrap="square" tIns="34275">
            <a:normAutofit/>
          </a:bodyPr>
          <a:lstStyle/>
          <a:p>
            <a:pPr indent="0" lvl="0" marL="0" rtl="0" algn="just">
              <a:spcBef>
                <a:spcPts val="0"/>
              </a:spcBef>
              <a:spcAft>
                <a:spcPts val="0"/>
              </a:spcAft>
              <a:buSzPts val="1100"/>
              <a:buNone/>
            </a:pPr>
            <a:r>
              <a:rPr b="1" i="0" lang="en" sz="1100">
                <a:latin typeface="arial"/>
                <a:ea typeface="arial"/>
                <a:cs typeface="arial"/>
                <a:sym typeface="arial"/>
              </a:rPr>
              <a:t>        </a:t>
            </a:r>
            <a:r>
              <a:rPr b="1" i="0" lang="en">
                <a:latin typeface="arial"/>
                <a:ea typeface="arial"/>
                <a:cs typeface="arial"/>
                <a:sym typeface="arial"/>
              </a:rPr>
              <a:t> For</a:t>
            </a:r>
            <a:r>
              <a:rPr b="0" i="0" lang="en">
                <a:latin typeface="arial"/>
                <a:ea typeface="arial"/>
                <a:cs typeface="arial"/>
                <a:sym typeface="arial"/>
              </a:rPr>
              <a:t> </a:t>
            </a:r>
            <a:r>
              <a:rPr b="1" i="0" lang="en">
                <a:latin typeface="arial"/>
                <a:ea typeface="arial"/>
                <a:cs typeface="arial"/>
                <a:sym typeface="arial"/>
              </a:rPr>
              <a:t>loop</a:t>
            </a:r>
            <a:r>
              <a:rPr b="0" i="0" lang="en">
                <a:latin typeface="arial"/>
                <a:ea typeface="arial"/>
                <a:cs typeface="arial"/>
                <a:sym typeface="arial"/>
              </a:rPr>
              <a:t> is used to repeat a task until a particular condition is true. The for loop is usually known as determinate or definite loop because the programmer knows exactly how many times the loop will repeat. It is used to iterate over a sequence of objects. </a:t>
            </a:r>
            <a:endParaRPr/>
          </a:p>
          <a:p>
            <a:pPr indent="0" lvl="0" marL="0" rtl="0" algn="just">
              <a:spcBef>
                <a:spcPts val="800"/>
              </a:spcBef>
              <a:spcAft>
                <a:spcPts val="0"/>
              </a:spcAft>
              <a:buSzPts val="1100"/>
              <a:buNone/>
            </a:pPr>
            <a:r>
              <a:t/>
            </a:r>
            <a:endParaRPr sz="1100">
              <a:latin typeface="arial"/>
              <a:ea typeface="arial"/>
              <a:cs typeface="arial"/>
              <a:sym typeface="arial"/>
            </a:endParaRPr>
          </a:p>
          <a:p>
            <a:pPr indent="0" lvl="0" marL="0" rtl="0" algn="just">
              <a:spcBef>
                <a:spcPts val="800"/>
              </a:spcBef>
              <a:spcAft>
                <a:spcPts val="0"/>
              </a:spcAft>
              <a:buSzPts val="1900"/>
              <a:buNone/>
            </a:pPr>
            <a:r>
              <a:rPr lang="en" sz="2400"/>
              <a:t>Syntax:</a:t>
            </a:r>
            <a:endParaRPr sz="1100"/>
          </a:p>
          <a:p>
            <a:pPr indent="0" lvl="0" marL="0" rtl="0" algn="just">
              <a:spcBef>
                <a:spcPts val="800"/>
              </a:spcBef>
              <a:spcAft>
                <a:spcPts val="0"/>
              </a:spcAft>
              <a:buSzPts val="1100"/>
              <a:buNone/>
            </a:pPr>
            <a:r>
              <a:rPr lang="en" sz="1100">
                <a:latin typeface="arial"/>
                <a:ea typeface="arial"/>
                <a:cs typeface="arial"/>
                <a:sym typeface="arial"/>
              </a:rPr>
              <a:t>for var in sequence:</a:t>
            </a:r>
            <a:endParaRPr sz="1100"/>
          </a:p>
          <a:p>
            <a:pPr indent="0" lvl="0" marL="0" rtl="0" algn="just">
              <a:spcBef>
                <a:spcPts val="800"/>
              </a:spcBef>
              <a:spcAft>
                <a:spcPts val="0"/>
              </a:spcAft>
              <a:buSzPts val="1100"/>
              <a:buNone/>
            </a:pPr>
            <a:r>
              <a:rPr lang="en" sz="1100">
                <a:latin typeface="arial"/>
                <a:ea typeface="arial"/>
                <a:cs typeface="arial"/>
                <a:sym typeface="arial"/>
              </a:rPr>
              <a:t>              statement block</a:t>
            </a:r>
            <a:endParaRPr sz="1100"/>
          </a:p>
          <a:p>
            <a:pPr indent="0" lvl="0" marL="0" rtl="0" algn="just">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just">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just">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just">
              <a:spcBef>
                <a:spcPts val="800"/>
              </a:spcBef>
              <a:spcAft>
                <a:spcPts val="0"/>
              </a:spcAft>
              <a:buSzPts val="1100"/>
              <a:buNone/>
            </a:pPr>
            <a:r>
              <a:t/>
            </a:r>
            <a:endParaRPr sz="1100"/>
          </a:p>
        </p:txBody>
      </p:sp>
      <p:pic>
        <p:nvPicPr>
          <p:cNvPr id="445" name="Google Shape;445;p64"/>
          <p:cNvPicPr preferRelativeResize="0"/>
          <p:nvPr/>
        </p:nvPicPr>
        <p:blipFill rotWithShape="1">
          <a:blip r:embed="rId3">
            <a:alphaModFix/>
          </a:blip>
          <a:srcRect b="0" l="0" r="0" t="0"/>
          <a:stretch/>
        </p:blipFill>
        <p:spPr>
          <a:xfrm>
            <a:off x="4669276" y="1809344"/>
            <a:ext cx="2356525" cy="24696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ph idx="1" type="body"/>
          </p:nvPr>
        </p:nvSpPr>
        <p:spPr>
          <a:xfrm>
            <a:off x="866216" y="349898"/>
            <a:ext cx="6619244" cy="4164952"/>
          </a:xfrm>
          <a:prstGeom prst="rect">
            <a:avLst/>
          </a:prstGeom>
          <a:noFill/>
          <a:ln>
            <a:noFill/>
          </a:ln>
        </p:spPr>
        <p:txBody>
          <a:bodyPr anchorCtr="0" anchor="ctr" bIns="34275" lIns="68575" spcFirstLastPara="1" rIns="68575" wrap="square" tIns="34275">
            <a:normAutofit lnSpcReduction="10000"/>
          </a:bodyPr>
          <a:lstStyle/>
          <a:p>
            <a:pPr indent="0" lvl="0" marL="0" rtl="0" algn="l">
              <a:spcBef>
                <a:spcPts val="0"/>
              </a:spcBef>
              <a:spcAft>
                <a:spcPts val="0"/>
              </a:spcAft>
              <a:buSzPts val="1900"/>
              <a:buNone/>
            </a:pPr>
            <a:r>
              <a:rPr lang="en" sz="3600"/>
              <a:t>range() function:</a:t>
            </a:r>
            <a:endParaRPr sz="3600"/>
          </a:p>
          <a:p>
            <a:pPr indent="0" lvl="0" marL="0" rtl="0" algn="l">
              <a:spcBef>
                <a:spcPts val="800"/>
              </a:spcBef>
              <a:spcAft>
                <a:spcPts val="0"/>
              </a:spcAft>
              <a:buSzPts val="1100"/>
              <a:buNone/>
            </a:pPr>
            <a:r>
              <a:rPr lang="en" sz="1100"/>
              <a:t>             </a:t>
            </a:r>
            <a:r>
              <a:rPr lang="en" sz="1500">
                <a:latin typeface="Arial"/>
                <a:ea typeface="Arial"/>
                <a:cs typeface="Arial"/>
                <a:sym typeface="Arial"/>
              </a:rPr>
              <a:t>The range() is a built-in function in python that is used to iterate over a sequence of numbers. The </a:t>
            </a:r>
            <a:r>
              <a:rPr b="1" lang="en" sz="1500">
                <a:latin typeface="Arial"/>
                <a:ea typeface="Arial"/>
                <a:cs typeface="Arial"/>
                <a:sym typeface="Arial"/>
              </a:rPr>
              <a:t>syntax</a:t>
            </a:r>
            <a:r>
              <a:rPr lang="en" sz="1500">
                <a:latin typeface="Arial"/>
                <a:ea typeface="Arial"/>
                <a:cs typeface="Arial"/>
                <a:sym typeface="Arial"/>
              </a:rPr>
              <a:t> of range() is</a:t>
            </a:r>
            <a:endParaRPr sz="1100"/>
          </a:p>
          <a:p>
            <a:pPr indent="0" lvl="0" marL="0" rtl="0" algn="l">
              <a:spcBef>
                <a:spcPts val="800"/>
              </a:spcBef>
              <a:spcAft>
                <a:spcPts val="0"/>
              </a:spcAft>
              <a:buSzPts val="1200"/>
              <a:buNone/>
            </a:pPr>
            <a:r>
              <a:rPr lang="en" sz="1500">
                <a:latin typeface="Arial"/>
                <a:ea typeface="Arial"/>
                <a:cs typeface="Arial"/>
                <a:sym typeface="Arial"/>
              </a:rPr>
              <a:t>             range(start, stop, [step])</a:t>
            </a:r>
            <a:endParaRPr sz="1100"/>
          </a:p>
          <a:p>
            <a:pPr indent="0" lvl="0" marL="0" rtl="0" algn="l">
              <a:spcBef>
                <a:spcPts val="800"/>
              </a:spcBef>
              <a:spcAft>
                <a:spcPts val="0"/>
              </a:spcAft>
              <a:buSzPts val="1200"/>
              <a:buNone/>
            </a:pPr>
            <a:r>
              <a:t/>
            </a:r>
            <a:endParaRPr sz="1500"/>
          </a:p>
          <a:p>
            <a:pPr indent="0" lvl="0" marL="0" rtl="0" algn="l">
              <a:spcBef>
                <a:spcPts val="800"/>
              </a:spcBef>
              <a:spcAft>
                <a:spcPts val="0"/>
              </a:spcAft>
              <a:buSzPts val="1900"/>
              <a:buNone/>
            </a:pPr>
            <a:r>
              <a:rPr lang="en" sz="3000"/>
              <a:t>Example:</a:t>
            </a:r>
            <a:endParaRPr sz="3000"/>
          </a:p>
          <a:p>
            <a:pPr indent="0" lvl="0" marL="0" rtl="0" algn="l">
              <a:spcBef>
                <a:spcPts val="800"/>
              </a:spcBef>
              <a:spcAft>
                <a:spcPts val="0"/>
              </a:spcAft>
              <a:buSzPts val="1200"/>
              <a:buNone/>
            </a:pPr>
            <a:r>
              <a:rPr lang="en" sz="1500">
                <a:latin typeface="Arial"/>
                <a:ea typeface="Arial"/>
                <a:cs typeface="Arial"/>
                <a:sym typeface="Arial"/>
              </a:rPr>
              <a:t>n=int(input("Enter the number:"))</a:t>
            </a:r>
            <a:endParaRPr sz="1100"/>
          </a:p>
          <a:p>
            <a:pPr indent="0" lvl="0" marL="0" rtl="0" algn="l">
              <a:spcBef>
                <a:spcPts val="800"/>
              </a:spcBef>
              <a:spcAft>
                <a:spcPts val="0"/>
              </a:spcAft>
              <a:buSzPts val="1200"/>
              <a:buNone/>
            </a:pPr>
            <a:r>
              <a:rPr lang="en" sz="1500">
                <a:latin typeface="Arial"/>
                <a:ea typeface="Arial"/>
                <a:cs typeface="Arial"/>
                <a:sym typeface="Arial"/>
              </a:rPr>
              <a:t>for i in range(0, n, 2):</a:t>
            </a:r>
            <a:endParaRPr sz="1100"/>
          </a:p>
          <a:p>
            <a:pPr indent="0" lvl="0" marL="0" rtl="0" algn="l">
              <a:spcBef>
                <a:spcPts val="800"/>
              </a:spcBef>
              <a:spcAft>
                <a:spcPts val="0"/>
              </a:spcAft>
              <a:buSzPts val="1200"/>
              <a:buNone/>
            </a:pPr>
            <a:r>
              <a:rPr lang="en" sz="1500">
                <a:latin typeface="Arial"/>
                <a:ea typeface="Arial"/>
                <a:cs typeface="Arial"/>
                <a:sym typeface="Arial"/>
              </a:rPr>
              <a:t>          print(i, end= " ")</a:t>
            </a:r>
            <a:endParaRPr sz="1100"/>
          </a:p>
          <a:p>
            <a:pPr indent="0" lvl="0" marL="0" rtl="0" algn="l">
              <a:spcBef>
                <a:spcPts val="800"/>
              </a:spcBef>
              <a:spcAft>
                <a:spcPts val="0"/>
              </a:spcAft>
              <a:buSzPts val="1200"/>
              <a:buNone/>
            </a:pPr>
            <a:r>
              <a:t/>
            </a:r>
            <a:endParaRPr sz="1500">
              <a:latin typeface="Arial"/>
              <a:ea typeface="Arial"/>
              <a:cs typeface="Arial"/>
              <a:sym typeface="Arial"/>
            </a:endParaRPr>
          </a:p>
          <a:p>
            <a:pPr indent="0" lvl="0" marL="0" rtl="0" algn="l">
              <a:spcBef>
                <a:spcPts val="800"/>
              </a:spcBef>
              <a:spcAft>
                <a:spcPts val="0"/>
              </a:spcAft>
              <a:buSzPts val="1200"/>
              <a:buNone/>
            </a:pPr>
            <a:r>
              <a:t/>
            </a:r>
            <a:endParaRPr sz="1500">
              <a:latin typeface="Arial"/>
              <a:ea typeface="Arial"/>
              <a:cs typeface="Arial"/>
              <a:sym typeface="Arial"/>
            </a:endParaRPr>
          </a:p>
          <a:p>
            <a:pPr indent="0" lvl="0" marL="0" rtl="0" algn="l">
              <a:spcBef>
                <a:spcPts val="800"/>
              </a:spcBef>
              <a:spcAft>
                <a:spcPts val="0"/>
              </a:spcAft>
              <a:buSzPts val="1100"/>
              <a:buNone/>
            </a:pPr>
            <a:r>
              <a:t/>
            </a:r>
            <a:endParaRPr sz="1100"/>
          </a:p>
        </p:txBody>
      </p:sp>
      <p:sp>
        <p:nvSpPr>
          <p:cNvPr id="451" name="Google Shape;451;p65"/>
          <p:cNvSpPr txBox="1"/>
          <p:nvPr/>
        </p:nvSpPr>
        <p:spPr>
          <a:xfrm>
            <a:off x="4572000" y="2008413"/>
            <a:ext cx="3540900" cy="1900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dk1"/>
                </a:solidFill>
                <a:latin typeface="Century Gothic"/>
                <a:ea typeface="Century Gothic"/>
                <a:cs typeface="Century Gothic"/>
                <a:sym typeface="Century Gothic"/>
              </a:rPr>
              <a:t>Sample Output:</a:t>
            </a:r>
            <a:endParaRPr sz="30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the number: 10</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0 2 4 6 8 10</a:t>
            </a:r>
            <a:endParaRPr sz="1100"/>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the number: 7</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0 2 4 6 </a:t>
            </a:r>
            <a:endParaRPr sz="15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484583" y="339539"/>
            <a:ext cx="7059217" cy="3315842"/>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2"/>
              </a:buClr>
              <a:buSzPts val="3200"/>
              <a:buFont typeface="Century Gothic"/>
              <a:buNone/>
            </a:pPr>
            <a:br>
              <a:rPr lang="en" sz="1100"/>
            </a:br>
            <a:r>
              <a:rPr lang="en" sz="5900">
                <a:latin typeface="Times New Roman"/>
                <a:ea typeface="Times New Roman"/>
                <a:cs typeface="Times New Roman"/>
                <a:sym typeface="Times New Roman"/>
              </a:rPr>
              <a:t>       </a:t>
            </a:r>
            <a:r>
              <a:rPr b="1" lang="en" sz="5900">
                <a:solidFill>
                  <a:schemeClr val="dk1"/>
                </a:solidFill>
              </a:rPr>
              <a:t>3)SEQUENTIAL   </a:t>
            </a:r>
            <a:br>
              <a:rPr b="1" lang="en" sz="5900">
                <a:solidFill>
                  <a:schemeClr val="dk1"/>
                </a:solidFill>
              </a:rPr>
            </a:br>
            <a:r>
              <a:rPr b="1" lang="en" sz="5900">
                <a:solidFill>
                  <a:schemeClr val="dk1"/>
                </a:solidFill>
              </a:rPr>
              <a:t>       CONTROL</a:t>
            </a:r>
            <a:br>
              <a:rPr b="1" lang="en" sz="5900">
                <a:solidFill>
                  <a:schemeClr val="dk1"/>
                </a:solidFill>
              </a:rPr>
            </a:br>
            <a:r>
              <a:rPr b="1" lang="en" sz="5900">
                <a:solidFill>
                  <a:schemeClr val="dk1"/>
                </a:solidFill>
              </a:rPr>
              <a:t>        STATEMENTS</a:t>
            </a:r>
            <a:endParaRPr b="1" sz="59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7"/>
          <p:cNvSpPr txBox="1"/>
          <p:nvPr>
            <p:ph type="title"/>
          </p:nvPr>
        </p:nvSpPr>
        <p:spPr>
          <a:xfrm>
            <a:off x="321328" y="168510"/>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latin typeface="Times New Roman"/>
                <a:ea typeface="Times New Roman"/>
                <a:cs typeface="Times New Roman"/>
                <a:sym typeface="Times New Roman"/>
              </a:rPr>
              <a:t>    </a:t>
            </a:r>
            <a:r>
              <a:rPr lang="en" sz="3600">
                <a:solidFill>
                  <a:schemeClr val="dk1"/>
                </a:solidFill>
              </a:rPr>
              <a:t>BREAK STATEMENT</a:t>
            </a:r>
            <a:endParaRPr sz="3600">
              <a:solidFill>
                <a:schemeClr val="dk1"/>
              </a:solidFill>
            </a:endParaRPr>
          </a:p>
        </p:txBody>
      </p:sp>
      <p:sp>
        <p:nvSpPr>
          <p:cNvPr id="462" name="Google Shape;462;p67"/>
          <p:cNvSpPr txBox="1"/>
          <p:nvPr>
            <p:ph idx="1" type="body"/>
          </p:nvPr>
        </p:nvSpPr>
        <p:spPr>
          <a:xfrm>
            <a:off x="944438" y="901855"/>
            <a:ext cx="6709906" cy="3146611"/>
          </a:xfrm>
          <a:prstGeom prst="rect">
            <a:avLst/>
          </a:prstGeom>
          <a:noFill/>
          <a:ln>
            <a:noFill/>
          </a:ln>
        </p:spPr>
        <p:txBody>
          <a:bodyPr anchorCtr="0" anchor="t" bIns="34275" lIns="68575" spcFirstLastPara="1" rIns="68575" wrap="square" tIns="34275">
            <a:normAutofit lnSpcReduction="20000"/>
          </a:bodyPr>
          <a:lstStyle/>
          <a:p>
            <a:pPr indent="0" lvl="0" marL="0" rtl="0" algn="just">
              <a:spcBef>
                <a:spcPts val="0"/>
              </a:spcBef>
              <a:spcAft>
                <a:spcPts val="0"/>
              </a:spcAft>
              <a:buSzPts val="1200"/>
              <a:buNone/>
            </a:pPr>
            <a:r>
              <a:rPr b="0" lang="en" sz="1100">
                <a:solidFill>
                  <a:srgbClr val="3D3D4E"/>
                </a:solidFill>
                <a:latin typeface="Oi"/>
                <a:ea typeface="Oi"/>
                <a:cs typeface="Oi"/>
                <a:sym typeface="Oi"/>
              </a:rPr>
              <a:t>	 </a:t>
            </a:r>
            <a:r>
              <a:rPr b="0" lang="en" sz="1600">
                <a:solidFill>
                  <a:srgbClr val="3D3D4E"/>
                </a:solidFill>
                <a:latin typeface="Oi"/>
                <a:ea typeface="Oi"/>
                <a:cs typeface="Oi"/>
                <a:sym typeface="Oi"/>
              </a:rPr>
              <a:t>  </a:t>
            </a:r>
            <a:r>
              <a:rPr b="1" lang="en" sz="1900">
                <a:latin typeface="Arial"/>
                <a:ea typeface="Arial"/>
                <a:cs typeface="Arial"/>
                <a:sym typeface="Arial"/>
              </a:rPr>
              <a:t>Break statements </a:t>
            </a:r>
            <a:r>
              <a:rPr b="0" i="0" lang="en" sz="1900">
                <a:latin typeface="Arial"/>
                <a:ea typeface="Arial"/>
                <a:cs typeface="Arial"/>
                <a:sym typeface="Arial"/>
              </a:rPr>
              <a:t>Terminates the loop statement and transfers execution to the statement immediately following the loop.</a:t>
            </a:r>
            <a:endParaRPr sz="1600"/>
          </a:p>
          <a:p>
            <a:pPr indent="0" lvl="0" marL="0" rtl="0" algn="l">
              <a:spcBef>
                <a:spcPts val="800"/>
              </a:spcBef>
              <a:spcAft>
                <a:spcPts val="0"/>
              </a:spcAft>
              <a:buSzPts val="1900"/>
              <a:buNone/>
            </a:pPr>
            <a:r>
              <a:t/>
            </a:r>
            <a:endParaRPr sz="2400">
              <a:latin typeface="Times New Roman"/>
              <a:ea typeface="Times New Roman"/>
              <a:cs typeface="Times New Roman"/>
              <a:sym typeface="Times New Roman"/>
            </a:endParaRPr>
          </a:p>
          <a:p>
            <a:pPr indent="0" lvl="0" marL="0" rtl="0" algn="l">
              <a:spcBef>
                <a:spcPts val="800"/>
              </a:spcBef>
              <a:spcAft>
                <a:spcPts val="0"/>
              </a:spcAft>
              <a:buSzPts val="1900"/>
              <a:buNone/>
            </a:pPr>
            <a:r>
              <a:rPr lang="en" sz="2400"/>
              <a:t>Syntax:</a:t>
            </a:r>
            <a:endParaRPr sz="1100"/>
          </a:p>
          <a:p>
            <a:pPr indent="0" lvl="0" marL="0" rtl="0" algn="just">
              <a:spcBef>
                <a:spcPts val="800"/>
              </a:spcBef>
              <a:spcAft>
                <a:spcPts val="0"/>
              </a:spcAft>
              <a:buSzPts val="1200"/>
              <a:buNone/>
            </a:pPr>
            <a:r>
              <a:rPr lang="en" sz="1100">
                <a:latin typeface="Arial"/>
                <a:ea typeface="Arial"/>
                <a:cs typeface="Arial"/>
                <a:sym typeface="Arial"/>
              </a:rPr>
              <a:t>	</a:t>
            </a:r>
            <a:r>
              <a:rPr lang="en" sz="1291">
                <a:latin typeface="Arial"/>
                <a:ea typeface="Arial"/>
                <a:cs typeface="Arial"/>
                <a:sym typeface="Arial"/>
              </a:rPr>
              <a:t>while(condition):	</a:t>
            </a:r>
            <a:endParaRPr sz="1291"/>
          </a:p>
          <a:p>
            <a:pPr indent="0" lvl="0" marL="0" rtl="0" algn="just">
              <a:spcBef>
                <a:spcPts val="800"/>
              </a:spcBef>
              <a:spcAft>
                <a:spcPts val="0"/>
              </a:spcAft>
              <a:buSzPts val="1200"/>
              <a:buNone/>
            </a:pPr>
            <a:r>
              <a:rPr lang="en" sz="1291">
                <a:latin typeface="Arial"/>
                <a:ea typeface="Arial"/>
                <a:cs typeface="Arial"/>
                <a:sym typeface="Arial"/>
              </a:rPr>
              <a:t>		i</a:t>
            </a:r>
            <a:r>
              <a:rPr b="0" i="0" lang="en" sz="1291">
                <a:latin typeface="Arial"/>
                <a:ea typeface="Arial"/>
                <a:cs typeface="Arial"/>
                <a:sym typeface="Arial"/>
              </a:rPr>
              <a:t>f (test expression):</a:t>
            </a:r>
            <a:endParaRPr sz="1291"/>
          </a:p>
          <a:p>
            <a:pPr indent="0" lvl="0" marL="0" rtl="0" algn="just">
              <a:spcBef>
                <a:spcPts val="800"/>
              </a:spcBef>
              <a:spcAft>
                <a:spcPts val="0"/>
              </a:spcAft>
              <a:buSzPts val="1200"/>
              <a:buNone/>
            </a:pPr>
            <a:r>
              <a:rPr lang="en" sz="1291">
                <a:latin typeface="Arial"/>
                <a:ea typeface="Arial"/>
                <a:cs typeface="Arial"/>
                <a:sym typeface="Arial"/>
              </a:rPr>
              <a:t>            		break</a:t>
            </a:r>
            <a:endParaRPr sz="1291"/>
          </a:p>
          <a:p>
            <a:pPr indent="0" lvl="0" marL="0" rtl="0" algn="just">
              <a:spcBef>
                <a:spcPts val="800"/>
              </a:spcBef>
              <a:spcAft>
                <a:spcPts val="0"/>
              </a:spcAft>
              <a:buSzPts val="1200"/>
              <a:buNone/>
            </a:pPr>
            <a:r>
              <a:rPr lang="en" sz="1291">
                <a:latin typeface="Arial"/>
                <a:ea typeface="Arial"/>
                <a:cs typeface="Arial"/>
                <a:sym typeface="Arial"/>
              </a:rPr>
              <a:t>	Transfer control out of the</a:t>
            </a:r>
            <a:endParaRPr sz="1291"/>
          </a:p>
          <a:p>
            <a:pPr indent="0" lvl="0" marL="0" rtl="0" algn="just">
              <a:spcBef>
                <a:spcPts val="800"/>
              </a:spcBef>
              <a:spcAft>
                <a:spcPts val="0"/>
              </a:spcAft>
              <a:buSzPts val="1200"/>
              <a:buNone/>
            </a:pPr>
            <a:r>
              <a:rPr lang="en" sz="1291">
                <a:latin typeface="Arial"/>
                <a:ea typeface="Arial"/>
                <a:cs typeface="Arial"/>
                <a:sym typeface="Arial"/>
              </a:rPr>
              <a:t>	while loop</a:t>
            </a:r>
            <a:endParaRPr sz="1291"/>
          </a:p>
          <a:p>
            <a:pPr indent="0" lvl="0" marL="0" rtl="0" algn="just">
              <a:spcBef>
                <a:spcPts val="800"/>
              </a:spcBef>
              <a:spcAft>
                <a:spcPts val="0"/>
              </a:spcAft>
              <a:buSzPts val="1200"/>
              <a:buNone/>
            </a:pPr>
            <a:r>
              <a:rPr lang="en" sz="1100">
                <a:solidFill>
                  <a:srgbClr val="202124"/>
                </a:solidFill>
                <a:latin typeface="Arial"/>
                <a:ea typeface="Arial"/>
                <a:cs typeface="Arial"/>
                <a:sym typeface="Arial"/>
              </a:rPr>
              <a:t>	</a:t>
            </a:r>
            <a:endParaRPr sz="1100">
              <a:latin typeface="Arial"/>
              <a:ea typeface="Arial"/>
              <a:cs typeface="Arial"/>
              <a:sym typeface="Arial"/>
            </a:endParaRPr>
          </a:p>
        </p:txBody>
      </p:sp>
      <p:sp>
        <p:nvSpPr>
          <p:cNvPr id="463" name="Google Shape;463;p67"/>
          <p:cNvSpPr/>
          <p:nvPr/>
        </p:nvSpPr>
        <p:spPr>
          <a:xfrm>
            <a:off x="228600" y="623119"/>
            <a:ext cx="36195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pic>
        <p:nvPicPr>
          <p:cNvPr descr="C - break statement in C programming" id="464" name="Google Shape;464;p67"/>
          <p:cNvPicPr preferRelativeResize="0"/>
          <p:nvPr/>
        </p:nvPicPr>
        <p:blipFill rotWithShape="1">
          <a:blip r:embed="rId3">
            <a:alphaModFix/>
          </a:blip>
          <a:srcRect b="0" l="0" r="0" t="0"/>
          <a:stretch/>
        </p:blipFill>
        <p:spPr>
          <a:xfrm>
            <a:off x="4432799" y="1507438"/>
            <a:ext cx="2786063" cy="24817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8"/>
          <p:cNvSpPr txBox="1"/>
          <p:nvPr>
            <p:ph idx="1" type="body"/>
          </p:nvPr>
        </p:nvSpPr>
        <p:spPr>
          <a:xfrm>
            <a:off x="841771" y="666750"/>
            <a:ext cx="4308873" cy="37338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900"/>
              <a:buNone/>
            </a:pPr>
            <a:r>
              <a:rPr lang="en" sz="3000"/>
              <a:t>Example:</a:t>
            </a:r>
            <a:endParaRPr sz="1700"/>
          </a:p>
          <a:p>
            <a:pPr indent="0" lvl="0" marL="0" rtl="0" algn="l">
              <a:spcBef>
                <a:spcPts val="800"/>
              </a:spcBef>
              <a:spcAft>
                <a:spcPts val="0"/>
              </a:spcAft>
              <a:buSzPts val="1100"/>
              <a:buNone/>
            </a:pPr>
            <a:r>
              <a:rPr lang="en" sz="1400">
                <a:latin typeface="Times New Roman"/>
                <a:ea typeface="Times New Roman"/>
                <a:cs typeface="Times New Roman"/>
                <a:sym typeface="Times New Roman"/>
              </a:rPr>
              <a:t>	</a:t>
            </a:r>
            <a:r>
              <a:rPr lang="en" sz="1500">
                <a:latin typeface="Arial"/>
                <a:ea typeface="Arial"/>
                <a:cs typeface="Arial"/>
                <a:sym typeface="Arial"/>
              </a:rPr>
              <a:t>i=1</a:t>
            </a:r>
            <a:endParaRPr sz="1100"/>
          </a:p>
          <a:p>
            <a:pPr indent="0" lvl="0" marL="0" rtl="0" algn="l">
              <a:spcBef>
                <a:spcPts val="800"/>
              </a:spcBef>
              <a:spcAft>
                <a:spcPts val="0"/>
              </a:spcAft>
              <a:buSzPts val="1200"/>
              <a:buNone/>
            </a:pPr>
            <a:r>
              <a:rPr lang="en" sz="1500">
                <a:latin typeface="Arial"/>
                <a:ea typeface="Arial"/>
                <a:cs typeface="Arial"/>
                <a:sym typeface="Arial"/>
              </a:rPr>
              <a:t>	while(i&lt;=10):</a:t>
            </a:r>
            <a:endParaRPr sz="1100"/>
          </a:p>
          <a:p>
            <a:pPr indent="0" lvl="0" marL="0" rtl="0" algn="l">
              <a:spcBef>
                <a:spcPts val="800"/>
              </a:spcBef>
              <a:spcAft>
                <a:spcPts val="0"/>
              </a:spcAft>
              <a:buSzPts val="1200"/>
              <a:buNone/>
            </a:pPr>
            <a:r>
              <a:rPr lang="en" sz="1500">
                <a:latin typeface="Arial"/>
                <a:ea typeface="Arial"/>
                <a:cs typeface="Arial"/>
                <a:sym typeface="Arial"/>
              </a:rPr>
              <a:t>		print(i)</a:t>
            </a:r>
            <a:endParaRPr sz="1100"/>
          </a:p>
          <a:p>
            <a:pPr indent="0" lvl="0" marL="0" rtl="0" algn="l">
              <a:spcBef>
                <a:spcPts val="800"/>
              </a:spcBef>
              <a:spcAft>
                <a:spcPts val="0"/>
              </a:spcAft>
              <a:buSzPts val="1200"/>
              <a:buNone/>
            </a:pPr>
            <a:r>
              <a:rPr lang="en" sz="1500">
                <a:latin typeface="Arial"/>
                <a:ea typeface="Arial"/>
                <a:cs typeface="Arial"/>
                <a:sym typeface="Arial"/>
              </a:rPr>
              <a:t>		if i==5:</a:t>
            </a:r>
            <a:endParaRPr sz="1100"/>
          </a:p>
          <a:p>
            <a:pPr indent="0" lvl="0" marL="0" rtl="0" algn="l">
              <a:spcBef>
                <a:spcPts val="800"/>
              </a:spcBef>
              <a:spcAft>
                <a:spcPts val="0"/>
              </a:spcAft>
              <a:buSzPts val="1200"/>
              <a:buNone/>
            </a:pPr>
            <a:r>
              <a:rPr lang="en" sz="1500">
                <a:latin typeface="Arial"/>
                <a:ea typeface="Arial"/>
                <a:cs typeface="Arial"/>
                <a:sym typeface="Arial"/>
              </a:rPr>
              <a:t>			break</a:t>
            </a:r>
            <a:endParaRPr sz="1100"/>
          </a:p>
          <a:p>
            <a:pPr indent="0" lvl="0" marL="0" rtl="0" algn="l">
              <a:spcBef>
                <a:spcPts val="800"/>
              </a:spcBef>
              <a:spcAft>
                <a:spcPts val="0"/>
              </a:spcAft>
              <a:buSzPts val="1200"/>
              <a:buNone/>
            </a:pPr>
            <a:r>
              <a:rPr lang="en" sz="1500">
                <a:latin typeface="Arial"/>
                <a:ea typeface="Arial"/>
                <a:cs typeface="Arial"/>
                <a:sym typeface="Arial"/>
              </a:rPr>
              <a:t>		i+=1</a:t>
            </a:r>
            <a:endParaRPr sz="1100"/>
          </a:p>
          <a:p>
            <a:pPr indent="0" lvl="0" marL="0" rtl="0" algn="l">
              <a:spcBef>
                <a:spcPts val="800"/>
              </a:spcBef>
              <a:spcAft>
                <a:spcPts val="0"/>
              </a:spcAft>
              <a:buSzPts val="1200"/>
              <a:buNone/>
            </a:pPr>
            <a:r>
              <a:rPr lang="en" sz="1500">
                <a:latin typeface="Arial"/>
                <a:ea typeface="Arial"/>
                <a:cs typeface="Arial"/>
                <a:sym typeface="Arial"/>
              </a:rPr>
              <a:t>	print("Good Bye")</a:t>
            </a:r>
            <a:endParaRPr sz="1500">
              <a:latin typeface="Arial"/>
              <a:ea typeface="Arial"/>
              <a:cs typeface="Arial"/>
              <a:sym typeface="Arial"/>
            </a:endParaRPr>
          </a:p>
          <a:p>
            <a:pPr indent="0" lvl="0" marL="0" rtl="0" algn="l">
              <a:spcBef>
                <a:spcPts val="800"/>
              </a:spcBef>
              <a:spcAft>
                <a:spcPts val="0"/>
              </a:spcAft>
              <a:buSzPts val="1200"/>
              <a:buNone/>
            </a:pPr>
            <a:r>
              <a:rPr lang="en" sz="1500">
                <a:latin typeface="Arial"/>
                <a:ea typeface="Arial"/>
                <a:cs typeface="Arial"/>
                <a:sym typeface="Arial"/>
              </a:rPr>
              <a:t>		</a:t>
            </a:r>
            <a:endParaRPr sz="1500">
              <a:latin typeface="Arial"/>
              <a:ea typeface="Arial"/>
              <a:cs typeface="Arial"/>
              <a:sym typeface="Arial"/>
            </a:endParaRPr>
          </a:p>
        </p:txBody>
      </p:sp>
      <p:sp>
        <p:nvSpPr>
          <p:cNvPr id="470" name="Google Shape;470;p68"/>
          <p:cNvSpPr txBox="1"/>
          <p:nvPr>
            <p:ph idx="2" type="body"/>
          </p:nvPr>
        </p:nvSpPr>
        <p:spPr>
          <a:xfrm>
            <a:off x="4680178" y="512445"/>
            <a:ext cx="3297256" cy="3150184"/>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900"/>
              <a:buNone/>
            </a:pPr>
            <a:r>
              <a:rPr lang="en" sz="3000"/>
              <a:t>Sample Output:</a:t>
            </a:r>
            <a:endParaRPr sz="1700"/>
          </a:p>
          <a:p>
            <a:pPr indent="-152400" lvl="0" marL="215900" rtl="0" algn="l">
              <a:spcBef>
                <a:spcPts val="800"/>
              </a:spcBef>
              <a:spcAft>
                <a:spcPts val="0"/>
              </a:spcAft>
              <a:buSzPts val="1000"/>
              <a:buFont typeface="Arial"/>
              <a:buNone/>
            </a:pPr>
            <a:r>
              <a:t/>
            </a:r>
            <a:endParaRPr sz="1200">
              <a:latin typeface="Arial"/>
              <a:ea typeface="Arial"/>
              <a:cs typeface="Arial"/>
              <a:sym typeface="Arial"/>
            </a:endParaRPr>
          </a:p>
          <a:p>
            <a:pPr indent="0" lvl="0" marL="0" rtl="0" algn="l">
              <a:spcBef>
                <a:spcPts val="800"/>
              </a:spcBef>
              <a:spcAft>
                <a:spcPts val="0"/>
              </a:spcAft>
              <a:buSzPts val="1100"/>
              <a:buNone/>
            </a:pPr>
            <a:r>
              <a:rPr lang="en" sz="1100">
                <a:latin typeface="Arial"/>
                <a:ea typeface="Arial"/>
                <a:cs typeface="Arial"/>
                <a:sym typeface="Arial"/>
              </a:rPr>
              <a:t>	</a:t>
            </a:r>
            <a:r>
              <a:rPr lang="en" sz="1500">
                <a:latin typeface="Arial"/>
                <a:ea typeface="Arial"/>
                <a:cs typeface="Arial"/>
                <a:sym typeface="Arial"/>
              </a:rPr>
              <a:t>1</a:t>
            </a:r>
            <a:endParaRPr sz="1100"/>
          </a:p>
          <a:p>
            <a:pPr indent="0" lvl="0" marL="0" rtl="0" algn="l">
              <a:spcBef>
                <a:spcPts val="800"/>
              </a:spcBef>
              <a:spcAft>
                <a:spcPts val="0"/>
              </a:spcAft>
              <a:buSzPts val="1200"/>
              <a:buNone/>
            </a:pPr>
            <a:r>
              <a:rPr lang="en" sz="1500">
                <a:latin typeface="Arial"/>
                <a:ea typeface="Arial"/>
                <a:cs typeface="Arial"/>
                <a:sym typeface="Arial"/>
              </a:rPr>
              <a:t>	2</a:t>
            </a:r>
            <a:endParaRPr sz="1100"/>
          </a:p>
          <a:p>
            <a:pPr indent="0" lvl="0" marL="0" rtl="0" algn="l">
              <a:spcBef>
                <a:spcPts val="800"/>
              </a:spcBef>
              <a:spcAft>
                <a:spcPts val="0"/>
              </a:spcAft>
              <a:buSzPts val="1200"/>
              <a:buNone/>
            </a:pPr>
            <a:r>
              <a:rPr lang="en" sz="1500">
                <a:latin typeface="Arial"/>
                <a:ea typeface="Arial"/>
                <a:cs typeface="Arial"/>
                <a:sym typeface="Arial"/>
              </a:rPr>
              <a:t>	3</a:t>
            </a:r>
            <a:endParaRPr sz="1100"/>
          </a:p>
          <a:p>
            <a:pPr indent="0" lvl="0" marL="0" rtl="0" algn="l">
              <a:spcBef>
                <a:spcPts val="800"/>
              </a:spcBef>
              <a:spcAft>
                <a:spcPts val="0"/>
              </a:spcAft>
              <a:buSzPts val="1200"/>
              <a:buNone/>
            </a:pPr>
            <a:r>
              <a:rPr lang="en" sz="1500">
                <a:latin typeface="Arial"/>
                <a:ea typeface="Arial"/>
                <a:cs typeface="Arial"/>
                <a:sym typeface="Arial"/>
              </a:rPr>
              <a:t>	4</a:t>
            </a:r>
            <a:endParaRPr sz="1100"/>
          </a:p>
          <a:p>
            <a:pPr indent="0" lvl="0" marL="0" rtl="0" algn="l">
              <a:spcBef>
                <a:spcPts val="800"/>
              </a:spcBef>
              <a:spcAft>
                <a:spcPts val="0"/>
              </a:spcAft>
              <a:buSzPts val="1200"/>
              <a:buNone/>
            </a:pPr>
            <a:r>
              <a:rPr lang="en" sz="1500">
                <a:latin typeface="Arial"/>
                <a:ea typeface="Arial"/>
                <a:cs typeface="Arial"/>
                <a:sym typeface="Arial"/>
              </a:rPr>
              <a:t>	5</a:t>
            </a:r>
            <a:endParaRPr sz="1100"/>
          </a:p>
          <a:p>
            <a:pPr indent="0" lvl="0" marL="0" rtl="0" algn="l">
              <a:spcBef>
                <a:spcPts val="800"/>
              </a:spcBef>
              <a:spcAft>
                <a:spcPts val="0"/>
              </a:spcAft>
              <a:buSzPts val="1200"/>
              <a:buNone/>
            </a:pPr>
            <a:r>
              <a:rPr lang="en" sz="1500">
                <a:latin typeface="Arial"/>
                <a:ea typeface="Arial"/>
                <a:cs typeface="Arial"/>
                <a:sym typeface="Arial"/>
              </a:rPr>
              <a:t>	</a:t>
            </a:r>
            <a:r>
              <a:rPr lang="en" sz="1500">
                <a:latin typeface="Times New Roman"/>
                <a:ea typeface="Times New Roman"/>
                <a:cs typeface="Times New Roman"/>
                <a:sym typeface="Times New Roman"/>
              </a:rPr>
              <a:t> Good Bye</a:t>
            </a:r>
            <a:endParaRPr sz="15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9"/>
          <p:cNvSpPr txBox="1"/>
          <p:nvPr>
            <p:ph type="title"/>
          </p:nvPr>
        </p:nvSpPr>
        <p:spPr>
          <a:xfrm>
            <a:off x="268603" y="168510"/>
            <a:ext cx="7053600" cy="1050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latin typeface="Times New Roman"/>
                <a:ea typeface="Times New Roman"/>
                <a:cs typeface="Times New Roman"/>
                <a:sym typeface="Times New Roman"/>
              </a:rPr>
              <a:t>  </a:t>
            </a:r>
            <a:r>
              <a:rPr lang="en" sz="3050">
                <a:solidFill>
                  <a:schemeClr val="dk1"/>
                </a:solidFill>
              </a:rPr>
              <a:t>  </a:t>
            </a:r>
            <a:r>
              <a:rPr lang="en" sz="3600">
                <a:solidFill>
                  <a:schemeClr val="dk1"/>
                </a:solidFill>
              </a:rPr>
              <a:t>CONTINUE STATEMENT</a:t>
            </a:r>
            <a:endParaRPr sz="3600">
              <a:solidFill>
                <a:schemeClr val="dk1"/>
              </a:solidFill>
            </a:endParaRPr>
          </a:p>
        </p:txBody>
      </p:sp>
      <p:sp>
        <p:nvSpPr>
          <p:cNvPr id="476" name="Google Shape;476;p69"/>
          <p:cNvSpPr txBox="1"/>
          <p:nvPr>
            <p:ph idx="1" type="body"/>
          </p:nvPr>
        </p:nvSpPr>
        <p:spPr>
          <a:xfrm>
            <a:off x="944438" y="950840"/>
            <a:ext cx="6709906" cy="3146611"/>
          </a:xfrm>
          <a:prstGeom prst="rect">
            <a:avLst/>
          </a:prstGeom>
          <a:noFill/>
          <a:ln>
            <a:noFill/>
          </a:ln>
        </p:spPr>
        <p:txBody>
          <a:bodyPr anchorCtr="0" anchor="t" bIns="34275" lIns="68575" spcFirstLastPara="1" rIns="68575" wrap="square" tIns="34275">
            <a:normAutofit lnSpcReduction="20000"/>
          </a:bodyPr>
          <a:lstStyle/>
          <a:p>
            <a:pPr indent="0" lvl="0" marL="0" rtl="0" algn="just">
              <a:spcBef>
                <a:spcPts val="0"/>
              </a:spcBef>
              <a:spcAft>
                <a:spcPts val="0"/>
              </a:spcAft>
              <a:buSzPts val="1200"/>
              <a:buNone/>
            </a:pPr>
            <a:r>
              <a:rPr b="0" lang="en" sz="1100">
                <a:solidFill>
                  <a:srgbClr val="3D3D4E"/>
                </a:solidFill>
                <a:latin typeface="Oi"/>
                <a:ea typeface="Oi"/>
                <a:cs typeface="Oi"/>
                <a:sym typeface="Oi"/>
              </a:rPr>
              <a:t>	    </a:t>
            </a:r>
            <a:r>
              <a:rPr b="1" lang="en" sz="1800">
                <a:latin typeface="Arial"/>
                <a:ea typeface="Arial"/>
                <a:cs typeface="Arial"/>
                <a:sym typeface="Arial"/>
              </a:rPr>
              <a:t>Continue statements </a:t>
            </a:r>
            <a:r>
              <a:rPr b="0" i="0" lang="en" sz="1800">
                <a:latin typeface="Arial"/>
                <a:ea typeface="Arial"/>
                <a:cs typeface="Arial"/>
                <a:sym typeface="Arial"/>
              </a:rPr>
              <a:t>Causes the loop to skip the remainder of its body and immediately retest its condition prior to reiterating.</a:t>
            </a:r>
            <a:endParaRPr/>
          </a:p>
          <a:p>
            <a:pPr indent="0" lvl="0" marL="0" rtl="0" algn="l">
              <a:spcBef>
                <a:spcPts val="800"/>
              </a:spcBef>
              <a:spcAft>
                <a:spcPts val="0"/>
              </a:spcAft>
              <a:buSzPts val="1900"/>
              <a:buNone/>
            </a:pPr>
            <a:r>
              <a:t/>
            </a:r>
            <a:endParaRPr sz="2800">
              <a:latin typeface="Times New Roman"/>
              <a:ea typeface="Times New Roman"/>
              <a:cs typeface="Times New Roman"/>
              <a:sym typeface="Times New Roman"/>
            </a:endParaRPr>
          </a:p>
          <a:p>
            <a:pPr indent="0" lvl="0" marL="0" rtl="0" algn="l">
              <a:spcBef>
                <a:spcPts val="800"/>
              </a:spcBef>
              <a:spcAft>
                <a:spcPts val="0"/>
              </a:spcAft>
              <a:buSzPts val="1900"/>
              <a:buNone/>
            </a:pPr>
            <a:r>
              <a:rPr lang="en" sz="2400"/>
              <a:t>Syntax:</a:t>
            </a:r>
            <a:endParaRPr sz="1100"/>
          </a:p>
          <a:p>
            <a:pPr indent="0" lvl="0" marL="0" rtl="0" algn="just">
              <a:spcBef>
                <a:spcPts val="800"/>
              </a:spcBef>
              <a:spcAft>
                <a:spcPts val="0"/>
              </a:spcAft>
              <a:buSzPts val="1200"/>
              <a:buNone/>
            </a:pPr>
            <a:r>
              <a:rPr lang="en" sz="1100">
                <a:solidFill>
                  <a:srgbClr val="202124"/>
                </a:solidFill>
                <a:latin typeface="Times New Roman"/>
                <a:ea typeface="Times New Roman"/>
                <a:cs typeface="Times New Roman"/>
                <a:sym typeface="Times New Roman"/>
              </a:rPr>
              <a:t>	</a:t>
            </a:r>
            <a:r>
              <a:rPr lang="en" sz="1100">
                <a:latin typeface="Arial"/>
                <a:ea typeface="Arial"/>
                <a:cs typeface="Arial"/>
                <a:sym typeface="Arial"/>
              </a:rPr>
              <a:t>While(condition):	</a:t>
            </a:r>
            <a:endParaRPr sz="1100"/>
          </a:p>
          <a:p>
            <a:pPr indent="0" lvl="0" marL="0" rtl="0" algn="just">
              <a:spcBef>
                <a:spcPts val="800"/>
              </a:spcBef>
              <a:spcAft>
                <a:spcPts val="0"/>
              </a:spcAft>
              <a:buSzPts val="1200"/>
              <a:buNone/>
            </a:pPr>
            <a:r>
              <a:rPr lang="en" sz="1100">
                <a:latin typeface="Arial"/>
                <a:ea typeface="Arial"/>
                <a:cs typeface="Arial"/>
                <a:sym typeface="Arial"/>
              </a:rPr>
              <a:t>		i</a:t>
            </a:r>
            <a:r>
              <a:rPr b="0" i="0" lang="en" sz="1100">
                <a:latin typeface="Arial"/>
                <a:ea typeface="Arial"/>
                <a:cs typeface="Arial"/>
                <a:sym typeface="Arial"/>
              </a:rPr>
              <a:t>f (test expression):</a:t>
            </a:r>
            <a:endParaRPr sz="1100"/>
          </a:p>
          <a:p>
            <a:pPr indent="0" lvl="0" marL="0" rtl="0" algn="just">
              <a:spcBef>
                <a:spcPts val="800"/>
              </a:spcBef>
              <a:spcAft>
                <a:spcPts val="0"/>
              </a:spcAft>
              <a:buSzPts val="1200"/>
              <a:buNone/>
            </a:pPr>
            <a:r>
              <a:rPr lang="en" sz="1100">
                <a:latin typeface="Arial"/>
                <a:ea typeface="Arial"/>
                <a:cs typeface="Arial"/>
                <a:sym typeface="Arial"/>
              </a:rPr>
              <a:t>            		continue</a:t>
            </a:r>
            <a:endParaRPr sz="1100"/>
          </a:p>
          <a:p>
            <a:pPr indent="0" lvl="0" marL="0" rtl="0" algn="just">
              <a:spcBef>
                <a:spcPts val="800"/>
              </a:spcBef>
              <a:spcAft>
                <a:spcPts val="0"/>
              </a:spcAft>
              <a:buSzPts val="1200"/>
              <a:buNone/>
            </a:pPr>
            <a:r>
              <a:rPr lang="en" sz="1100">
                <a:latin typeface="Arial"/>
                <a:ea typeface="Arial"/>
                <a:cs typeface="Arial"/>
                <a:sym typeface="Arial"/>
              </a:rPr>
              <a:t>	Transfer control to the condition</a:t>
            </a:r>
            <a:endParaRPr sz="1100"/>
          </a:p>
          <a:p>
            <a:pPr indent="0" lvl="0" marL="0" rtl="0" algn="just">
              <a:spcBef>
                <a:spcPts val="800"/>
              </a:spcBef>
              <a:spcAft>
                <a:spcPts val="0"/>
              </a:spcAft>
              <a:buSzPts val="1200"/>
              <a:buNone/>
            </a:pPr>
            <a:r>
              <a:rPr lang="en" sz="1100">
                <a:latin typeface="Arial"/>
                <a:ea typeface="Arial"/>
                <a:cs typeface="Arial"/>
                <a:sym typeface="Arial"/>
              </a:rPr>
              <a:t>	expression of the while loop</a:t>
            </a:r>
            <a:endParaRPr sz="1100"/>
          </a:p>
          <a:p>
            <a:pPr indent="0" lvl="0" marL="0" rtl="0" algn="just">
              <a:spcBef>
                <a:spcPts val="800"/>
              </a:spcBef>
              <a:spcAft>
                <a:spcPts val="0"/>
              </a:spcAft>
              <a:buSzPts val="1200"/>
              <a:buNone/>
            </a:pPr>
            <a:r>
              <a:rPr lang="en" sz="1500">
                <a:latin typeface="Arial"/>
                <a:ea typeface="Arial"/>
                <a:cs typeface="Arial"/>
                <a:sym typeface="Arial"/>
              </a:rPr>
              <a:t>	</a:t>
            </a:r>
            <a:endParaRPr sz="1100">
              <a:latin typeface="Arial"/>
              <a:ea typeface="Arial"/>
              <a:cs typeface="Arial"/>
              <a:sym typeface="Arial"/>
            </a:endParaRPr>
          </a:p>
        </p:txBody>
      </p:sp>
      <p:sp>
        <p:nvSpPr>
          <p:cNvPr id="477" name="Google Shape;477;p69"/>
          <p:cNvSpPr/>
          <p:nvPr/>
        </p:nvSpPr>
        <p:spPr>
          <a:xfrm>
            <a:off x="228600" y="623119"/>
            <a:ext cx="36195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pic>
        <p:nvPicPr>
          <p:cNvPr descr="C - continue statement with example" id="478" name="Google Shape;478;p69"/>
          <p:cNvPicPr preferRelativeResize="0"/>
          <p:nvPr/>
        </p:nvPicPr>
        <p:blipFill rotWithShape="1">
          <a:blip r:embed="rId3">
            <a:alphaModFix/>
          </a:blip>
          <a:srcRect b="0" l="0" r="0" t="0"/>
          <a:stretch/>
        </p:blipFill>
        <p:spPr>
          <a:xfrm>
            <a:off x="4975418" y="1740932"/>
            <a:ext cx="2346721" cy="23467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2"/>
          <p:cNvSpPr txBox="1"/>
          <p:nvPr>
            <p:ph type="title"/>
          </p:nvPr>
        </p:nvSpPr>
        <p:spPr>
          <a:xfrm>
            <a:off x="484583" y="339539"/>
            <a:ext cx="7053542" cy="331584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br>
              <a:rPr lang="en" sz="1100"/>
            </a:br>
            <a:r>
              <a:rPr lang="en" sz="1100"/>
              <a:t>                              </a:t>
            </a:r>
            <a:r>
              <a:rPr b="1" lang="en" sz="5900">
                <a:solidFill>
                  <a:schemeClr val="dk1"/>
                </a:solidFill>
              </a:rPr>
              <a:t>1)SELECTION   </a:t>
            </a:r>
            <a:br>
              <a:rPr b="1" lang="en" sz="5900">
                <a:solidFill>
                  <a:schemeClr val="dk1"/>
                </a:solidFill>
              </a:rPr>
            </a:br>
            <a:r>
              <a:rPr b="1" lang="en" sz="5900">
                <a:solidFill>
                  <a:schemeClr val="dk1"/>
                </a:solidFill>
              </a:rPr>
              <a:t>          CONTROL</a:t>
            </a:r>
            <a:br>
              <a:rPr b="1" lang="en" sz="5900">
                <a:solidFill>
                  <a:schemeClr val="dk1"/>
                </a:solidFill>
              </a:rPr>
            </a:br>
            <a:r>
              <a:rPr b="1" lang="en" sz="5900">
                <a:solidFill>
                  <a:schemeClr val="dk1"/>
                </a:solidFill>
              </a:rPr>
              <a:t>        STATEMENTS</a:t>
            </a:r>
            <a:endParaRPr b="1" sz="59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0"/>
          <p:cNvSpPr txBox="1"/>
          <p:nvPr>
            <p:ph idx="1" type="body"/>
          </p:nvPr>
        </p:nvSpPr>
        <p:spPr>
          <a:xfrm>
            <a:off x="575551" y="574288"/>
            <a:ext cx="4884600" cy="37338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900"/>
              <a:buNone/>
            </a:pPr>
            <a:r>
              <a:rPr lang="en" sz="2800"/>
              <a:t>Example:</a:t>
            </a:r>
            <a:endParaRPr sz="1500"/>
          </a:p>
          <a:p>
            <a:pPr indent="0" lvl="0" marL="0" rtl="0" algn="l">
              <a:spcBef>
                <a:spcPts val="800"/>
              </a:spcBef>
              <a:spcAft>
                <a:spcPts val="0"/>
              </a:spcAft>
              <a:buSzPts val="1100"/>
              <a:buNone/>
            </a:pPr>
            <a:r>
              <a:t/>
            </a:r>
            <a:endParaRPr sz="1450">
              <a:solidFill>
                <a:srgbClr val="000088"/>
              </a:solidFill>
              <a:highlight>
                <a:srgbClr val="EEEEEE"/>
              </a:highlight>
              <a:latin typeface="Courier New"/>
              <a:ea typeface="Courier New"/>
              <a:cs typeface="Courier New"/>
              <a:sym typeface="Courier New"/>
            </a:endParaRPr>
          </a:p>
          <a:p>
            <a:pPr indent="0" lvl="0" marL="0" rtl="0" algn="l">
              <a:spcBef>
                <a:spcPts val="800"/>
              </a:spcBef>
              <a:spcAft>
                <a:spcPts val="0"/>
              </a:spcAft>
              <a:buSzPts val="1100"/>
              <a:buNone/>
            </a:pPr>
            <a:r>
              <a:rPr lang="en" sz="1450">
                <a:solidFill>
                  <a:srgbClr val="000088"/>
                </a:solidFill>
                <a:highlight>
                  <a:srgbClr val="EEEEEE"/>
                </a:highlight>
                <a:latin typeface="Courier New"/>
                <a:ea typeface="Courier New"/>
                <a:cs typeface="Courier New"/>
                <a:sym typeface="Courier New"/>
              </a:rPr>
              <a:t>for</a:t>
            </a:r>
            <a:r>
              <a:rPr lang="en" sz="1450">
                <a:highlight>
                  <a:srgbClr val="EEEEEE"/>
                </a:highlight>
                <a:latin typeface="Courier New"/>
                <a:ea typeface="Courier New"/>
                <a:cs typeface="Courier New"/>
                <a:sym typeface="Courier New"/>
              </a:rPr>
              <a:t> letter </a:t>
            </a:r>
            <a:r>
              <a:rPr lang="en" sz="1450">
                <a:solidFill>
                  <a:srgbClr val="000088"/>
                </a:solidFill>
                <a:highlight>
                  <a:srgbClr val="EEEEEE"/>
                </a:highlight>
                <a:latin typeface="Courier New"/>
                <a:ea typeface="Courier New"/>
                <a:cs typeface="Courier New"/>
                <a:sym typeface="Courier New"/>
              </a:rPr>
              <a:t>in</a:t>
            </a:r>
            <a:r>
              <a:rPr lang="en" sz="1450">
                <a:highlight>
                  <a:srgbClr val="EEEEEE"/>
                </a:highlight>
                <a:latin typeface="Courier New"/>
                <a:ea typeface="Courier New"/>
                <a:cs typeface="Courier New"/>
                <a:sym typeface="Courier New"/>
              </a:rPr>
              <a:t> </a:t>
            </a:r>
            <a:r>
              <a:rPr lang="en" sz="1450">
                <a:solidFill>
                  <a:srgbClr val="008800"/>
                </a:solidFill>
                <a:highlight>
                  <a:srgbClr val="EEEEEE"/>
                </a:highlight>
                <a:latin typeface="Courier New"/>
                <a:ea typeface="Courier New"/>
                <a:cs typeface="Courier New"/>
                <a:sym typeface="Courier New"/>
              </a:rPr>
              <a:t>'Python'</a:t>
            </a:r>
            <a:r>
              <a:rPr lang="en" sz="1450">
                <a:solidFill>
                  <a:srgbClr val="666600"/>
                </a:solidFill>
                <a:highlight>
                  <a:srgbClr val="EEEEEE"/>
                </a:highlight>
                <a:latin typeface="Courier New"/>
                <a:ea typeface="Courier New"/>
                <a:cs typeface="Courier New"/>
                <a:sym typeface="Courier New"/>
              </a:rPr>
              <a:t>:</a:t>
            </a:r>
            <a:r>
              <a:rPr lang="en" sz="1450">
                <a:highlight>
                  <a:srgbClr val="EEEEEE"/>
                </a:highlight>
                <a:latin typeface="Courier New"/>
                <a:ea typeface="Courier New"/>
                <a:cs typeface="Courier New"/>
                <a:sym typeface="Courier New"/>
              </a:rPr>
              <a:t>    </a:t>
            </a:r>
            <a:endParaRPr sz="1450">
              <a:highlight>
                <a:srgbClr val="EEEEEE"/>
              </a:highlight>
              <a:latin typeface="Courier New"/>
              <a:ea typeface="Courier New"/>
              <a:cs typeface="Courier New"/>
              <a:sym typeface="Courier New"/>
            </a:endParaRPr>
          </a:p>
          <a:p>
            <a:pPr indent="0" lvl="0" marL="0" rtl="0" algn="l">
              <a:spcBef>
                <a:spcPts val="800"/>
              </a:spcBef>
              <a:spcAft>
                <a:spcPts val="0"/>
              </a:spcAft>
              <a:buSzPts val="1100"/>
              <a:buNone/>
            </a:pPr>
            <a:r>
              <a:rPr lang="en" sz="1450">
                <a:solidFill>
                  <a:srgbClr val="000088"/>
                </a:solidFill>
                <a:highlight>
                  <a:srgbClr val="EEEEEE"/>
                </a:highlight>
                <a:latin typeface="Courier New"/>
                <a:ea typeface="Courier New"/>
                <a:cs typeface="Courier New"/>
                <a:sym typeface="Courier New"/>
              </a:rPr>
              <a:t>    if</a:t>
            </a:r>
            <a:r>
              <a:rPr lang="en" sz="1450">
                <a:highlight>
                  <a:srgbClr val="EEEEEE"/>
                </a:highlight>
                <a:latin typeface="Courier New"/>
                <a:ea typeface="Courier New"/>
                <a:cs typeface="Courier New"/>
                <a:sym typeface="Courier New"/>
              </a:rPr>
              <a:t> letter </a:t>
            </a:r>
            <a:r>
              <a:rPr lang="en" sz="1450">
                <a:solidFill>
                  <a:srgbClr val="666600"/>
                </a:solidFill>
                <a:highlight>
                  <a:srgbClr val="EEEEEE"/>
                </a:highlight>
                <a:latin typeface="Courier New"/>
                <a:ea typeface="Courier New"/>
                <a:cs typeface="Courier New"/>
                <a:sym typeface="Courier New"/>
              </a:rPr>
              <a:t>==</a:t>
            </a:r>
            <a:r>
              <a:rPr lang="en" sz="1450">
                <a:highlight>
                  <a:srgbClr val="EEEEEE"/>
                </a:highlight>
                <a:latin typeface="Courier New"/>
                <a:ea typeface="Courier New"/>
                <a:cs typeface="Courier New"/>
                <a:sym typeface="Courier New"/>
              </a:rPr>
              <a:t> </a:t>
            </a:r>
            <a:r>
              <a:rPr lang="en" sz="1450">
                <a:solidFill>
                  <a:srgbClr val="008800"/>
                </a:solidFill>
                <a:highlight>
                  <a:srgbClr val="EEEEEE"/>
                </a:highlight>
                <a:latin typeface="Courier New"/>
                <a:ea typeface="Courier New"/>
                <a:cs typeface="Courier New"/>
                <a:sym typeface="Courier New"/>
              </a:rPr>
              <a:t>'h'</a:t>
            </a:r>
            <a:r>
              <a:rPr lang="en" sz="1450">
                <a:solidFill>
                  <a:srgbClr val="666600"/>
                </a:solidFill>
                <a:highlight>
                  <a:srgbClr val="EEEEEE"/>
                </a:highlight>
                <a:latin typeface="Courier New"/>
                <a:ea typeface="Courier New"/>
                <a:cs typeface="Courier New"/>
                <a:sym typeface="Courier New"/>
              </a:rPr>
              <a:t>:</a:t>
            </a:r>
            <a:endParaRPr sz="1450">
              <a:highlight>
                <a:srgbClr val="EEEEEE"/>
              </a:highlight>
              <a:latin typeface="Courier New"/>
              <a:ea typeface="Courier New"/>
              <a:cs typeface="Courier New"/>
              <a:sym typeface="Courier New"/>
            </a:endParaRPr>
          </a:p>
          <a:p>
            <a:pPr indent="0" lvl="0" marL="0" rtl="0" algn="l">
              <a:spcBef>
                <a:spcPts val="800"/>
              </a:spcBef>
              <a:spcAft>
                <a:spcPts val="0"/>
              </a:spcAft>
              <a:buSzPts val="1100"/>
              <a:buNone/>
            </a:pPr>
            <a:r>
              <a:rPr lang="en" sz="1450">
                <a:highlight>
                  <a:srgbClr val="EEEEEE"/>
                </a:highlight>
                <a:latin typeface="Courier New"/>
                <a:ea typeface="Courier New"/>
                <a:cs typeface="Courier New"/>
                <a:sym typeface="Courier New"/>
              </a:rPr>
              <a:t>      </a:t>
            </a:r>
            <a:r>
              <a:rPr lang="en" sz="1450">
                <a:solidFill>
                  <a:srgbClr val="000088"/>
                </a:solidFill>
                <a:highlight>
                  <a:srgbClr val="EEEEEE"/>
                </a:highlight>
                <a:latin typeface="Courier New"/>
                <a:ea typeface="Courier New"/>
                <a:cs typeface="Courier New"/>
                <a:sym typeface="Courier New"/>
              </a:rPr>
              <a:t>continue</a:t>
            </a:r>
            <a:endParaRPr sz="1450">
              <a:highlight>
                <a:srgbClr val="EEEEEE"/>
              </a:highlight>
              <a:latin typeface="Courier New"/>
              <a:ea typeface="Courier New"/>
              <a:cs typeface="Courier New"/>
              <a:sym typeface="Courier New"/>
            </a:endParaRPr>
          </a:p>
          <a:p>
            <a:pPr indent="0" lvl="0" marL="0" rtl="0" algn="l">
              <a:spcBef>
                <a:spcPts val="800"/>
              </a:spcBef>
              <a:spcAft>
                <a:spcPts val="0"/>
              </a:spcAft>
              <a:buSzPts val="1100"/>
              <a:buNone/>
            </a:pPr>
            <a:r>
              <a:rPr lang="en" sz="1450">
                <a:highlight>
                  <a:srgbClr val="EEEEEE"/>
                </a:highlight>
                <a:latin typeface="Courier New"/>
                <a:ea typeface="Courier New"/>
                <a:cs typeface="Courier New"/>
                <a:sym typeface="Courier New"/>
              </a:rPr>
              <a:t>    </a:t>
            </a:r>
            <a:r>
              <a:rPr lang="en" sz="1450">
                <a:solidFill>
                  <a:srgbClr val="000088"/>
                </a:solidFill>
                <a:highlight>
                  <a:srgbClr val="EEEEEE"/>
                </a:highlight>
                <a:latin typeface="Courier New"/>
                <a:ea typeface="Courier New"/>
                <a:cs typeface="Courier New"/>
                <a:sym typeface="Courier New"/>
              </a:rPr>
              <a:t>print</a:t>
            </a:r>
            <a:r>
              <a:rPr lang="en" sz="1450">
                <a:highlight>
                  <a:srgbClr val="EEEEEE"/>
                </a:highlight>
                <a:latin typeface="Courier New"/>
                <a:ea typeface="Courier New"/>
                <a:cs typeface="Courier New"/>
                <a:sym typeface="Courier New"/>
              </a:rPr>
              <a:t> </a:t>
            </a:r>
            <a:r>
              <a:rPr lang="en" sz="1450">
                <a:solidFill>
                  <a:srgbClr val="008800"/>
                </a:solidFill>
                <a:highlight>
                  <a:srgbClr val="EEEEEE"/>
                </a:highlight>
                <a:latin typeface="Courier New"/>
                <a:ea typeface="Courier New"/>
                <a:cs typeface="Courier New"/>
                <a:sym typeface="Courier New"/>
              </a:rPr>
              <a:t>(“Current Letter :”</a:t>
            </a:r>
            <a:r>
              <a:rPr lang="en" sz="1450">
                <a:solidFill>
                  <a:srgbClr val="666600"/>
                </a:solidFill>
                <a:highlight>
                  <a:srgbClr val="EEEEEE"/>
                </a:highlight>
                <a:latin typeface="Courier New"/>
                <a:ea typeface="Courier New"/>
                <a:cs typeface="Courier New"/>
                <a:sym typeface="Courier New"/>
              </a:rPr>
              <a:t>,</a:t>
            </a:r>
            <a:r>
              <a:rPr lang="en" sz="1450">
                <a:highlight>
                  <a:srgbClr val="EEEEEE"/>
                </a:highlight>
                <a:latin typeface="Courier New"/>
                <a:ea typeface="Courier New"/>
                <a:cs typeface="Courier New"/>
                <a:sym typeface="Courier New"/>
              </a:rPr>
              <a:t> letter)</a:t>
            </a:r>
            <a:endParaRPr sz="1450">
              <a:highlight>
                <a:srgbClr val="EEEEEE"/>
              </a:highlight>
              <a:latin typeface="Courier New"/>
              <a:ea typeface="Courier New"/>
              <a:cs typeface="Courier New"/>
              <a:sym typeface="Courier New"/>
            </a:endParaRPr>
          </a:p>
          <a:p>
            <a:pPr indent="0" lvl="0" marL="0" rtl="0" algn="l">
              <a:spcBef>
                <a:spcPts val="800"/>
              </a:spcBef>
              <a:spcAft>
                <a:spcPts val="0"/>
              </a:spcAft>
              <a:buSzPts val="1100"/>
              <a:buNone/>
            </a:pPr>
            <a:r>
              <a:t/>
            </a:r>
            <a:endParaRPr sz="1500">
              <a:latin typeface="Arial"/>
              <a:ea typeface="Arial"/>
              <a:cs typeface="Arial"/>
              <a:sym typeface="Arial"/>
            </a:endParaRPr>
          </a:p>
          <a:p>
            <a:pPr indent="0" lvl="0" marL="0" rtl="0" algn="l">
              <a:spcBef>
                <a:spcPts val="800"/>
              </a:spcBef>
              <a:spcAft>
                <a:spcPts val="0"/>
              </a:spcAft>
              <a:buSzPts val="1700"/>
              <a:buNone/>
            </a:pPr>
            <a:r>
              <a:rPr lang="en" sz="2100">
                <a:latin typeface="Times New Roman"/>
                <a:ea typeface="Times New Roman"/>
                <a:cs typeface="Times New Roman"/>
                <a:sym typeface="Times New Roman"/>
              </a:rPr>
              <a:t>		</a:t>
            </a:r>
            <a:endParaRPr sz="2100"/>
          </a:p>
        </p:txBody>
      </p:sp>
      <p:sp>
        <p:nvSpPr>
          <p:cNvPr id="484" name="Google Shape;484;p70"/>
          <p:cNvSpPr txBox="1"/>
          <p:nvPr>
            <p:ph idx="2" type="body"/>
          </p:nvPr>
        </p:nvSpPr>
        <p:spPr>
          <a:xfrm>
            <a:off x="5022305" y="424283"/>
            <a:ext cx="3297300" cy="40338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900"/>
              <a:buNone/>
            </a:pPr>
            <a:r>
              <a:rPr lang="en" sz="2800"/>
              <a:t>Sample Output:</a:t>
            </a:r>
            <a:endParaRPr sz="1500"/>
          </a:p>
          <a:p>
            <a:pPr indent="-152400" lvl="0" marL="215900" rtl="0" algn="l">
              <a:spcBef>
                <a:spcPts val="800"/>
              </a:spcBef>
              <a:spcAft>
                <a:spcPts val="0"/>
              </a:spcAft>
              <a:buSzPts val="1000"/>
              <a:buFont typeface="Arial"/>
              <a:buNone/>
            </a:pPr>
            <a:r>
              <a:t/>
            </a:r>
            <a:endParaRPr sz="1200">
              <a:latin typeface="Arial"/>
              <a:ea typeface="Arial"/>
              <a:cs typeface="Arial"/>
              <a:sym typeface="Arial"/>
            </a:endParaRPr>
          </a:p>
          <a:p>
            <a:pPr indent="0" lvl="0" marL="0" rtl="0" algn="l">
              <a:spcBef>
                <a:spcPts val="800"/>
              </a:spcBef>
              <a:spcAft>
                <a:spcPts val="0"/>
              </a:spcAft>
              <a:buSzPts val="1100"/>
              <a:buNone/>
            </a:pPr>
            <a:r>
              <a:rPr lang="en" sz="1500">
                <a:latin typeface="Arial"/>
                <a:ea typeface="Arial"/>
                <a:cs typeface="Arial"/>
                <a:sym typeface="Arial"/>
              </a:rPr>
              <a:t>Current Letter : P</a:t>
            </a:r>
            <a:endParaRPr sz="15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500">
                <a:latin typeface="Arial"/>
                <a:ea typeface="Arial"/>
                <a:cs typeface="Arial"/>
                <a:sym typeface="Arial"/>
              </a:rPr>
              <a:t>Current Letter : y</a:t>
            </a:r>
            <a:endParaRPr sz="15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500">
                <a:latin typeface="Arial"/>
                <a:ea typeface="Arial"/>
                <a:cs typeface="Arial"/>
                <a:sym typeface="Arial"/>
              </a:rPr>
              <a:t>Current Letter : t</a:t>
            </a:r>
            <a:endParaRPr sz="15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500">
                <a:latin typeface="Arial"/>
                <a:ea typeface="Arial"/>
                <a:cs typeface="Arial"/>
                <a:sym typeface="Arial"/>
              </a:rPr>
              <a:t>Current Letter : o</a:t>
            </a:r>
            <a:endParaRPr sz="15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500">
                <a:latin typeface="Arial"/>
                <a:ea typeface="Arial"/>
                <a:cs typeface="Arial"/>
                <a:sym typeface="Arial"/>
              </a:rPr>
              <a:t>Current Letter : n</a:t>
            </a:r>
            <a:endParaRPr sz="1500">
              <a:latin typeface="Arial"/>
              <a:ea typeface="Arial"/>
              <a:cs typeface="Arial"/>
              <a:sym typeface="Arial"/>
            </a:endParaRPr>
          </a:p>
          <a:p>
            <a:pPr indent="0" lvl="0" marL="0" rtl="0" algn="l">
              <a:spcBef>
                <a:spcPts val="800"/>
              </a:spcBef>
              <a:spcAft>
                <a:spcPts val="0"/>
              </a:spcAft>
              <a:buSzPts val="1100"/>
              <a:buNone/>
            </a:pPr>
            <a:r>
              <a:t/>
            </a:r>
            <a:endParaRPr sz="15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1"/>
          <p:cNvSpPr txBox="1"/>
          <p:nvPr>
            <p:ph type="title"/>
          </p:nvPr>
        </p:nvSpPr>
        <p:spPr>
          <a:xfrm>
            <a:off x="321328" y="168510"/>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latin typeface="Times New Roman"/>
                <a:ea typeface="Times New Roman"/>
                <a:cs typeface="Times New Roman"/>
                <a:sym typeface="Times New Roman"/>
              </a:rPr>
              <a:t> </a:t>
            </a:r>
            <a:r>
              <a:rPr lang="en" sz="3050">
                <a:solidFill>
                  <a:schemeClr val="dk1"/>
                </a:solidFill>
              </a:rPr>
              <a:t>   </a:t>
            </a:r>
            <a:r>
              <a:rPr lang="en" sz="3600">
                <a:solidFill>
                  <a:schemeClr val="dk1"/>
                </a:solidFill>
              </a:rPr>
              <a:t>PASS STATEMENT</a:t>
            </a:r>
            <a:endParaRPr sz="3600">
              <a:solidFill>
                <a:schemeClr val="dk1"/>
              </a:solidFill>
            </a:endParaRPr>
          </a:p>
        </p:txBody>
      </p:sp>
      <p:sp>
        <p:nvSpPr>
          <p:cNvPr id="490" name="Google Shape;490;p71"/>
          <p:cNvSpPr txBox="1"/>
          <p:nvPr>
            <p:ph idx="1" type="body"/>
          </p:nvPr>
        </p:nvSpPr>
        <p:spPr>
          <a:xfrm>
            <a:off x="934640" y="892057"/>
            <a:ext cx="6709906" cy="3146611"/>
          </a:xfrm>
          <a:prstGeom prst="rect">
            <a:avLst/>
          </a:prstGeom>
          <a:noFill/>
          <a:ln>
            <a:noFill/>
          </a:ln>
        </p:spPr>
        <p:txBody>
          <a:bodyPr anchorCtr="0" anchor="t" bIns="34275" lIns="68575" spcFirstLastPara="1" rIns="68575" wrap="square" tIns="34275">
            <a:normAutofit/>
          </a:bodyPr>
          <a:lstStyle/>
          <a:p>
            <a:pPr indent="0" lvl="0" marL="0" rtl="0" algn="just">
              <a:spcBef>
                <a:spcPts val="0"/>
              </a:spcBef>
              <a:spcAft>
                <a:spcPts val="0"/>
              </a:spcAft>
              <a:buSzPts val="1200"/>
              <a:buNone/>
            </a:pPr>
            <a:r>
              <a:rPr b="0" lang="en" sz="1100">
                <a:solidFill>
                  <a:srgbClr val="3D3D4E"/>
                </a:solidFill>
                <a:latin typeface="Oi"/>
                <a:ea typeface="Oi"/>
                <a:cs typeface="Oi"/>
                <a:sym typeface="Oi"/>
              </a:rPr>
              <a:t>	    </a:t>
            </a:r>
            <a:r>
              <a:rPr b="1" lang="en" sz="1800">
                <a:latin typeface="Arial"/>
                <a:ea typeface="Arial"/>
                <a:cs typeface="Arial"/>
                <a:sym typeface="Arial"/>
              </a:rPr>
              <a:t>Pass statements </a:t>
            </a:r>
            <a:r>
              <a:rPr b="0" i="0" lang="en" sz="1800">
                <a:latin typeface="Arial"/>
                <a:ea typeface="Arial"/>
                <a:cs typeface="Arial"/>
                <a:sym typeface="Arial"/>
              </a:rPr>
              <a:t>in Python is used when a statement is required syntactically but you do not want any command or code to execute.</a:t>
            </a:r>
            <a:endParaRPr sz="1800"/>
          </a:p>
          <a:p>
            <a:pPr indent="0" lvl="0" marL="0" rtl="0" algn="l">
              <a:spcBef>
                <a:spcPts val="800"/>
              </a:spcBef>
              <a:spcAft>
                <a:spcPts val="0"/>
              </a:spcAft>
              <a:buSzPts val="1900"/>
              <a:buNone/>
            </a:pPr>
            <a:r>
              <a:t/>
            </a:r>
            <a:endParaRPr sz="1800">
              <a:latin typeface="Times New Roman"/>
              <a:ea typeface="Times New Roman"/>
              <a:cs typeface="Times New Roman"/>
              <a:sym typeface="Times New Roman"/>
            </a:endParaRPr>
          </a:p>
          <a:p>
            <a:pPr indent="0" lvl="0" marL="0" rtl="0" algn="l">
              <a:spcBef>
                <a:spcPts val="800"/>
              </a:spcBef>
              <a:spcAft>
                <a:spcPts val="0"/>
              </a:spcAft>
              <a:buSzPts val="1900"/>
              <a:buNone/>
            </a:pPr>
            <a:r>
              <a:rPr lang="en" sz="2400"/>
              <a:t>Syntax:</a:t>
            </a:r>
            <a:endParaRPr sz="1100"/>
          </a:p>
          <a:p>
            <a:pPr indent="0" lvl="0" marL="0" rtl="0" algn="just">
              <a:spcBef>
                <a:spcPts val="800"/>
              </a:spcBef>
              <a:spcAft>
                <a:spcPts val="0"/>
              </a:spcAft>
              <a:buSzPts val="1200"/>
              <a:buNone/>
            </a:pPr>
            <a:r>
              <a:rPr lang="en" sz="1100">
                <a:latin typeface="Arial"/>
                <a:ea typeface="Arial"/>
                <a:cs typeface="Arial"/>
                <a:sym typeface="Arial"/>
              </a:rPr>
              <a:t>	while(condition):	</a:t>
            </a:r>
            <a:endParaRPr sz="1100"/>
          </a:p>
          <a:p>
            <a:pPr indent="0" lvl="0" marL="0" rtl="0" algn="just">
              <a:spcBef>
                <a:spcPts val="800"/>
              </a:spcBef>
              <a:spcAft>
                <a:spcPts val="0"/>
              </a:spcAft>
              <a:buSzPts val="1200"/>
              <a:buNone/>
            </a:pPr>
            <a:r>
              <a:rPr lang="en" sz="1100">
                <a:latin typeface="Arial"/>
                <a:ea typeface="Arial"/>
                <a:cs typeface="Arial"/>
                <a:sym typeface="Arial"/>
              </a:rPr>
              <a:t>		i</a:t>
            </a:r>
            <a:r>
              <a:rPr b="0" i="0" lang="en" sz="1100">
                <a:latin typeface="Arial"/>
                <a:ea typeface="Arial"/>
                <a:cs typeface="Arial"/>
                <a:sym typeface="Arial"/>
              </a:rPr>
              <a:t>f (test expression):</a:t>
            </a:r>
            <a:endParaRPr sz="1100"/>
          </a:p>
          <a:p>
            <a:pPr indent="0" lvl="0" marL="0" rtl="0" algn="just">
              <a:spcBef>
                <a:spcPts val="800"/>
              </a:spcBef>
              <a:spcAft>
                <a:spcPts val="0"/>
              </a:spcAft>
              <a:buSzPts val="1200"/>
              <a:buNone/>
            </a:pPr>
            <a:r>
              <a:rPr lang="en" sz="1100">
                <a:latin typeface="Arial"/>
                <a:ea typeface="Arial"/>
                <a:cs typeface="Arial"/>
                <a:sym typeface="Arial"/>
              </a:rPr>
              <a:t>            		pass</a:t>
            </a:r>
            <a:endParaRPr sz="1100"/>
          </a:p>
          <a:p>
            <a:pPr indent="0" lvl="0" marL="0" rtl="0" algn="just">
              <a:spcBef>
                <a:spcPts val="800"/>
              </a:spcBef>
              <a:spcAft>
                <a:spcPts val="0"/>
              </a:spcAft>
              <a:buSzPts val="1200"/>
              <a:buNone/>
            </a:pPr>
            <a:r>
              <a:rPr lang="en" sz="1100">
                <a:latin typeface="Arial"/>
                <a:ea typeface="Arial"/>
                <a:cs typeface="Arial"/>
                <a:sym typeface="Arial"/>
              </a:rPr>
              <a:t>	Null Operation	</a:t>
            </a:r>
            <a:endParaRPr sz="1100"/>
          </a:p>
        </p:txBody>
      </p:sp>
      <p:sp>
        <p:nvSpPr>
          <p:cNvPr id="491" name="Google Shape;491;p71"/>
          <p:cNvSpPr/>
          <p:nvPr/>
        </p:nvSpPr>
        <p:spPr>
          <a:xfrm>
            <a:off x="228600" y="623119"/>
            <a:ext cx="36195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pic>
        <p:nvPicPr>
          <p:cNvPr descr="Python Break Statement, Continue and Pass - Loop Control Statements" id="492" name="Google Shape;492;p71"/>
          <p:cNvPicPr preferRelativeResize="0"/>
          <p:nvPr/>
        </p:nvPicPr>
        <p:blipFill rotWithShape="1">
          <a:blip r:embed="rId3">
            <a:alphaModFix/>
          </a:blip>
          <a:srcRect b="0" l="0" r="0" t="0"/>
          <a:stretch/>
        </p:blipFill>
        <p:spPr>
          <a:xfrm>
            <a:off x="4700588" y="1664493"/>
            <a:ext cx="2271712" cy="29679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idx="1" type="body"/>
          </p:nvPr>
        </p:nvSpPr>
        <p:spPr>
          <a:xfrm>
            <a:off x="1086699" y="696141"/>
            <a:ext cx="4308873" cy="373380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spcBef>
                <a:spcPts val="0"/>
              </a:spcBef>
              <a:spcAft>
                <a:spcPts val="0"/>
              </a:spcAft>
              <a:buSzPct val="80769"/>
              <a:buNone/>
            </a:pPr>
            <a:r>
              <a:rPr lang="en" sz="2600"/>
              <a:t>Example:</a:t>
            </a:r>
            <a:endParaRPr sz="1100"/>
          </a:p>
          <a:p>
            <a:pPr indent="0" lvl="0" marL="0" rtl="0" algn="l">
              <a:spcBef>
                <a:spcPts val="800"/>
              </a:spcBef>
              <a:spcAft>
                <a:spcPts val="0"/>
              </a:spcAft>
              <a:buSzPct val="78571"/>
              <a:buNone/>
            </a:pPr>
            <a:r>
              <a:rPr lang="en" sz="1400">
                <a:latin typeface="Times New Roman"/>
                <a:ea typeface="Times New Roman"/>
                <a:cs typeface="Times New Roman"/>
                <a:sym typeface="Times New Roman"/>
              </a:rPr>
              <a:t>	</a:t>
            </a:r>
            <a:r>
              <a:rPr lang="en" sz="1700">
                <a:latin typeface="Arial"/>
                <a:ea typeface="Arial"/>
                <a:cs typeface="Arial"/>
                <a:sym typeface="Arial"/>
              </a:rPr>
              <a:t>i=1</a:t>
            </a:r>
            <a:endParaRPr sz="1100"/>
          </a:p>
          <a:p>
            <a:pPr indent="0" lvl="0" marL="0" rtl="0" algn="l">
              <a:spcBef>
                <a:spcPts val="800"/>
              </a:spcBef>
              <a:spcAft>
                <a:spcPts val="0"/>
              </a:spcAft>
              <a:buSzPct val="76470"/>
              <a:buNone/>
            </a:pPr>
            <a:r>
              <a:rPr lang="en" sz="1700">
                <a:latin typeface="Arial"/>
                <a:ea typeface="Arial"/>
                <a:cs typeface="Arial"/>
                <a:sym typeface="Arial"/>
              </a:rPr>
              <a:t>	while(i&lt;=10):</a:t>
            </a:r>
            <a:endParaRPr sz="1100"/>
          </a:p>
          <a:p>
            <a:pPr indent="0" lvl="0" marL="0" rtl="0" algn="l">
              <a:spcBef>
                <a:spcPts val="800"/>
              </a:spcBef>
              <a:spcAft>
                <a:spcPts val="0"/>
              </a:spcAft>
              <a:buSzPct val="76470"/>
              <a:buNone/>
            </a:pPr>
            <a:r>
              <a:rPr lang="en" sz="1700">
                <a:latin typeface="Arial"/>
                <a:ea typeface="Arial"/>
                <a:cs typeface="Arial"/>
                <a:sym typeface="Arial"/>
              </a:rPr>
              <a:t>		print(i)</a:t>
            </a:r>
            <a:endParaRPr sz="1100"/>
          </a:p>
          <a:p>
            <a:pPr indent="0" lvl="0" marL="0" rtl="0" algn="l">
              <a:spcBef>
                <a:spcPts val="800"/>
              </a:spcBef>
              <a:spcAft>
                <a:spcPts val="0"/>
              </a:spcAft>
              <a:buSzPct val="76470"/>
              <a:buNone/>
            </a:pPr>
            <a:r>
              <a:rPr lang="en" sz="1700">
                <a:latin typeface="Arial"/>
                <a:ea typeface="Arial"/>
                <a:cs typeface="Arial"/>
                <a:sym typeface="Arial"/>
              </a:rPr>
              <a:t>		if i==5:</a:t>
            </a:r>
            <a:endParaRPr sz="1100"/>
          </a:p>
          <a:p>
            <a:pPr indent="0" lvl="0" marL="0" rtl="0" algn="l">
              <a:spcBef>
                <a:spcPts val="800"/>
              </a:spcBef>
              <a:spcAft>
                <a:spcPts val="0"/>
              </a:spcAft>
              <a:buSzPct val="76470"/>
              <a:buNone/>
            </a:pPr>
            <a:r>
              <a:rPr lang="en" sz="1700">
                <a:latin typeface="Arial"/>
                <a:ea typeface="Arial"/>
                <a:cs typeface="Arial"/>
                <a:sym typeface="Arial"/>
              </a:rPr>
              <a:t>			pass</a:t>
            </a:r>
            <a:endParaRPr sz="1100"/>
          </a:p>
          <a:p>
            <a:pPr indent="0" lvl="0" marL="0" rtl="0" algn="l">
              <a:spcBef>
                <a:spcPts val="800"/>
              </a:spcBef>
              <a:spcAft>
                <a:spcPts val="0"/>
              </a:spcAft>
              <a:buSzPct val="76470"/>
              <a:buNone/>
            </a:pPr>
            <a:r>
              <a:rPr lang="en" sz="1700">
                <a:latin typeface="Arial"/>
                <a:ea typeface="Arial"/>
                <a:cs typeface="Arial"/>
                <a:sym typeface="Arial"/>
              </a:rPr>
              <a:t>		i+=1</a:t>
            </a:r>
            <a:endParaRPr sz="1100"/>
          </a:p>
          <a:p>
            <a:pPr indent="0" lvl="0" marL="0" rtl="0" algn="l">
              <a:spcBef>
                <a:spcPts val="800"/>
              </a:spcBef>
              <a:spcAft>
                <a:spcPts val="0"/>
              </a:spcAft>
              <a:buSzPct val="76470"/>
              <a:buNone/>
            </a:pPr>
            <a:r>
              <a:rPr lang="en" sz="1700">
                <a:latin typeface="Arial"/>
                <a:ea typeface="Arial"/>
                <a:cs typeface="Arial"/>
                <a:sym typeface="Arial"/>
              </a:rPr>
              <a:t>	print("Good Bye")</a:t>
            </a:r>
            <a:endParaRPr sz="1700">
              <a:latin typeface="Arial"/>
              <a:ea typeface="Arial"/>
              <a:cs typeface="Arial"/>
              <a:sym typeface="Arial"/>
            </a:endParaRPr>
          </a:p>
          <a:p>
            <a:pPr indent="0" lvl="0" marL="0" rtl="0" algn="l">
              <a:spcBef>
                <a:spcPts val="800"/>
              </a:spcBef>
              <a:spcAft>
                <a:spcPts val="0"/>
              </a:spcAft>
              <a:buSzPct val="77777"/>
              <a:buNone/>
            </a:pPr>
            <a:r>
              <a:rPr lang="en" sz="1800">
                <a:latin typeface="Arial"/>
                <a:ea typeface="Arial"/>
                <a:cs typeface="Arial"/>
                <a:sym typeface="Arial"/>
              </a:rPr>
              <a:t>		</a:t>
            </a:r>
            <a:endParaRPr sz="1800">
              <a:latin typeface="Arial"/>
              <a:ea typeface="Arial"/>
              <a:cs typeface="Arial"/>
              <a:sym typeface="Arial"/>
            </a:endParaRPr>
          </a:p>
        </p:txBody>
      </p:sp>
      <p:sp>
        <p:nvSpPr>
          <p:cNvPr id="498" name="Google Shape;498;p72"/>
          <p:cNvSpPr txBox="1"/>
          <p:nvPr>
            <p:ph idx="2" type="body"/>
          </p:nvPr>
        </p:nvSpPr>
        <p:spPr>
          <a:xfrm>
            <a:off x="5091659" y="355691"/>
            <a:ext cx="3297256" cy="4176713"/>
          </a:xfrm>
          <a:prstGeom prst="rect">
            <a:avLst/>
          </a:prstGeom>
          <a:noFill/>
          <a:ln>
            <a:noFill/>
          </a:ln>
        </p:spPr>
        <p:txBody>
          <a:bodyPr anchorCtr="0" anchor="t" bIns="34275" lIns="68575" spcFirstLastPara="1" rIns="68575" wrap="square" tIns="34275">
            <a:normAutofit lnSpcReduction="20000"/>
          </a:bodyPr>
          <a:lstStyle/>
          <a:p>
            <a:pPr indent="0" lvl="0" marL="0" rtl="0" algn="l">
              <a:spcBef>
                <a:spcPts val="0"/>
              </a:spcBef>
              <a:spcAft>
                <a:spcPts val="0"/>
              </a:spcAft>
              <a:buSzPts val="2100"/>
              <a:buNone/>
            </a:pPr>
            <a:r>
              <a:rPr lang="en" sz="2600"/>
              <a:t>Sample Output:</a:t>
            </a:r>
            <a:endParaRPr sz="1100"/>
          </a:p>
          <a:p>
            <a:pPr indent="-165100" lvl="0" marL="215900" rtl="0" algn="l">
              <a:spcBef>
                <a:spcPts val="800"/>
              </a:spcBef>
              <a:spcAft>
                <a:spcPts val="0"/>
              </a:spcAft>
              <a:buSzPts val="1000"/>
              <a:buFont typeface="Arial"/>
              <a:buNone/>
            </a:pPr>
            <a:r>
              <a:t/>
            </a:r>
            <a:endParaRPr sz="1200">
              <a:latin typeface="Arial"/>
              <a:ea typeface="Arial"/>
              <a:cs typeface="Arial"/>
              <a:sym typeface="Arial"/>
            </a:endParaRPr>
          </a:p>
          <a:p>
            <a:pPr indent="0" lvl="0" marL="0" rtl="0" algn="l">
              <a:spcBef>
                <a:spcPts val="800"/>
              </a:spcBef>
              <a:spcAft>
                <a:spcPts val="0"/>
              </a:spcAft>
              <a:buSzPts val="1100"/>
              <a:buNone/>
            </a:pPr>
            <a:r>
              <a:rPr lang="en" sz="1100">
                <a:latin typeface="Arial"/>
                <a:ea typeface="Arial"/>
                <a:cs typeface="Arial"/>
                <a:sym typeface="Arial"/>
              </a:rPr>
              <a:t>	</a:t>
            </a:r>
            <a:r>
              <a:rPr lang="en" sz="1700">
                <a:latin typeface="Arial"/>
                <a:ea typeface="Arial"/>
                <a:cs typeface="Arial"/>
                <a:sym typeface="Arial"/>
              </a:rPr>
              <a:t>1</a:t>
            </a:r>
            <a:endParaRPr sz="1100"/>
          </a:p>
          <a:p>
            <a:pPr indent="0" lvl="0" marL="0" rtl="0" algn="l">
              <a:spcBef>
                <a:spcPts val="800"/>
              </a:spcBef>
              <a:spcAft>
                <a:spcPts val="0"/>
              </a:spcAft>
              <a:buSzPts val="1300"/>
              <a:buNone/>
            </a:pPr>
            <a:r>
              <a:rPr lang="en" sz="1700">
                <a:latin typeface="Arial"/>
                <a:ea typeface="Arial"/>
                <a:cs typeface="Arial"/>
                <a:sym typeface="Arial"/>
              </a:rPr>
              <a:t>	2</a:t>
            </a:r>
            <a:endParaRPr sz="1100"/>
          </a:p>
          <a:p>
            <a:pPr indent="0" lvl="0" marL="0" rtl="0" algn="l">
              <a:spcBef>
                <a:spcPts val="800"/>
              </a:spcBef>
              <a:spcAft>
                <a:spcPts val="0"/>
              </a:spcAft>
              <a:buSzPts val="1300"/>
              <a:buNone/>
            </a:pPr>
            <a:r>
              <a:rPr lang="en" sz="1700">
                <a:latin typeface="Arial"/>
                <a:ea typeface="Arial"/>
                <a:cs typeface="Arial"/>
                <a:sym typeface="Arial"/>
              </a:rPr>
              <a:t>	3</a:t>
            </a:r>
            <a:endParaRPr sz="1100"/>
          </a:p>
          <a:p>
            <a:pPr indent="0" lvl="0" marL="0" rtl="0" algn="l">
              <a:spcBef>
                <a:spcPts val="800"/>
              </a:spcBef>
              <a:spcAft>
                <a:spcPts val="0"/>
              </a:spcAft>
              <a:buSzPts val="1300"/>
              <a:buNone/>
            </a:pPr>
            <a:r>
              <a:rPr lang="en" sz="1700">
                <a:latin typeface="Arial"/>
                <a:ea typeface="Arial"/>
                <a:cs typeface="Arial"/>
                <a:sym typeface="Arial"/>
              </a:rPr>
              <a:t>	4</a:t>
            </a:r>
            <a:endParaRPr sz="1100"/>
          </a:p>
          <a:p>
            <a:pPr indent="0" lvl="0" marL="0" rtl="0" algn="l">
              <a:spcBef>
                <a:spcPts val="800"/>
              </a:spcBef>
              <a:spcAft>
                <a:spcPts val="0"/>
              </a:spcAft>
              <a:buSzPts val="1300"/>
              <a:buNone/>
            </a:pPr>
            <a:r>
              <a:rPr lang="en" sz="1700">
                <a:latin typeface="Arial"/>
                <a:ea typeface="Arial"/>
                <a:cs typeface="Arial"/>
                <a:sym typeface="Arial"/>
              </a:rPr>
              <a:t>	5</a:t>
            </a:r>
            <a:endParaRPr sz="1100"/>
          </a:p>
          <a:p>
            <a:pPr indent="0" lvl="0" marL="0" rtl="0" algn="l">
              <a:spcBef>
                <a:spcPts val="800"/>
              </a:spcBef>
              <a:spcAft>
                <a:spcPts val="0"/>
              </a:spcAft>
              <a:buSzPts val="1300"/>
              <a:buNone/>
            </a:pPr>
            <a:r>
              <a:rPr lang="en" sz="1700">
                <a:latin typeface="Arial"/>
                <a:ea typeface="Arial"/>
                <a:cs typeface="Arial"/>
                <a:sym typeface="Arial"/>
              </a:rPr>
              <a:t>	6</a:t>
            </a:r>
            <a:endParaRPr sz="1100"/>
          </a:p>
          <a:p>
            <a:pPr indent="0" lvl="0" marL="0" rtl="0" algn="l">
              <a:spcBef>
                <a:spcPts val="800"/>
              </a:spcBef>
              <a:spcAft>
                <a:spcPts val="0"/>
              </a:spcAft>
              <a:buSzPts val="1300"/>
              <a:buNone/>
            </a:pPr>
            <a:r>
              <a:rPr lang="en" sz="1700">
                <a:latin typeface="Arial"/>
                <a:ea typeface="Arial"/>
                <a:cs typeface="Arial"/>
                <a:sym typeface="Arial"/>
              </a:rPr>
              <a:t>	7</a:t>
            </a:r>
            <a:endParaRPr sz="1100"/>
          </a:p>
          <a:p>
            <a:pPr indent="0" lvl="0" marL="0" rtl="0" algn="l">
              <a:spcBef>
                <a:spcPts val="800"/>
              </a:spcBef>
              <a:spcAft>
                <a:spcPts val="0"/>
              </a:spcAft>
              <a:buSzPts val="1300"/>
              <a:buNone/>
            </a:pPr>
            <a:r>
              <a:rPr lang="en" sz="1700">
                <a:latin typeface="Arial"/>
                <a:ea typeface="Arial"/>
                <a:cs typeface="Arial"/>
                <a:sym typeface="Arial"/>
              </a:rPr>
              <a:t>	8</a:t>
            </a:r>
            <a:endParaRPr sz="1100"/>
          </a:p>
          <a:p>
            <a:pPr indent="0" lvl="0" marL="0" rtl="0" algn="l">
              <a:spcBef>
                <a:spcPts val="800"/>
              </a:spcBef>
              <a:spcAft>
                <a:spcPts val="0"/>
              </a:spcAft>
              <a:buSzPts val="1300"/>
              <a:buNone/>
            </a:pPr>
            <a:r>
              <a:rPr lang="en" sz="1700">
                <a:latin typeface="Arial"/>
                <a:ea typeface="Arial"/>
                <a:cs typeface="Arial"/>
                <a:sym typeface="Arial"/>
              </a:rPr>
              <a:t>	9</a:t>
            </a:r>
            <a:endParaRPr sz="1100"/>
          </a:p>
          <a:p>
            <a:pPr indent="0" lvl="0" marL="0" rtl="0" algn="l">
              <a:spcBef>
                <a:spcPts val="800"/>
              </a:spcBef>
              <a:spcAft>
                <a:spcPts val="0"/>
              </a:spcAft>
              <a:buSzPts val="1300"/>
              <a:buNone/>
            </a:pPr>
            <a:r>
              <a:rPr lang="en" sz="1700">
                <a:latin typeface="Arial"/>
                <a:ea typeface="Arial"/>
                <a:cs typeface="Arial"/>
                <a:sym typeface="Arial"/>
              </a:rPr>
              <a:t>	10</a:t>
            </a:r>
            <a:endParaRPr sz="1100"/>
          </a:p>
          <a:p>
            <a:pPr indent="0" lvl="0" marL="0" rtl="0" algn="l">
              <a:spcBef>
                <a:spcPts val="800"/>
              </a:spcBef>
              <a:spcAft>
                <a:spcPts val="0"/>
              </a:spcAft>
              <a:buSzPts val="1300"/>
              <a:buNone/>
            </a:pPr>
            <a:r>
              <a:rPr lang="en" sz="1700">
                <a:latin typeface="Arial"/>
                <a:ea typeface="Arial"/>
                <a:cs typeface="Arial"/>
                <a:sym typeface="Arial"/>
              </a:rPr>
              <a:t>	</a:t>
            </a:r>
            <a:r>
              <a:rPr lang="en" sz="1700">
                <a:latin typeface="Times New Roman"/>
                <a:ea typeface="Times New Roman"/>
                <a:cs typeface="Times New Roman"/>
                <a:sym typeface="Times New Roman"/>
              </a:rPr>
              <a:t>Good Bye</a:t>
            </a:r>
            <a:endParaRPr sz="17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1325475" y="1236486"/>
            <a:ext cx="7053600" cy="2085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sz="5800"/>
              <a:t>         </a:t>
            </a:r>
            <a:r>
              <a:rPr b="1" lang="en" sz="5800">
                <a:solidFill>
                  <a:schemeClr val="dk1"/>
                </a:solidFill>
              </a:rPr>
              <a:t>STRING               </a:t>
            </a:r>
            <a:endParaRPr b="1" sz="5800">
              <a:solidFill>
                <a:schemeClr val="dk1"/>
              </a:solidFill>
            </a:endParaRPr>
          </a:p>
          <a:p>
            <a:pPr indent="0" lvl="0" marL="0" rtl="0" algn="l">
              <a:spcBef>
                <a:spcPts val="0"/>
              </a:spcBef>
              <a:spcAft>
                <a:spcPts val="0"/>
              </a:spcAft>
              <a:buNone/>
            </a:pPr>
            <a:r>
              <a:rPr b="1" lang="en" sz="5800">
                <a:solidFill>
                  <a:schemeClr val="dk1"/>
                </a:solidFill>
              </a:rPr>
              <a:t>   MANIPULATION</a:t>
            </a:r>
            <a:endParaRPr b="1" sz="5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4"/>
          <p:cNvSpPr txBox="1"/>
          <p:nvPr>
            <p:ph type="title"/>
          </p:nvPr>
        </p:nvSpPr>
        <p:spPr>
          <a:xfrm>
            <a:off x="633176" y="2084588"/>
            <a:ext cx="6619244" cy="55873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600"/>
              <a:buFont typeface="Times New Roman"/>
              <a:buNone/>
            </a:pPr>
            <a:r>
              <a:rPr lang="en" sz="3050">
                <a:solidFill>
                  <a:schemeClr val="dk1"/>
                </a:solidFill>
              </a:rPr>
              <a:t>STRING </a:t>
            </a:r>
            <a:r>
              <a:rPr lang="en" sz="3050">
                <a:solidFill>
                  <a:schemeClr val="dk1"/>
                </a:solidFill>
              </a:rPr>
              <a:t>MANIPULATION</a:t>
            </a:r>
            <a:endParaRPr sz="3050">
              <a:solidFill>
                <a:schemeClr val="dk1"/>
              </a:solidFill>
            </a:endParaRPr>
          </a:p>
        </p:txBody>
      </p:sp>
      <p:sp>
        <p:nvSpPr>
          <p:cNvPr id="509" name="Google Shape;509;p74"/>
          <p:cNvSpPr txBox="1"/>
          <p:nvPr>
            <p:ph idx="1" type="body"/>
          </p:nvPr>
        </p:nvSpPr>
        <p:spPr>
          <a:xfrm>
            <a:off x="946115" y="2836415"/>
            <a:ext cx="6619244" cy="3329681"/>
          </a:xfrm>
          <a:prstGeom prst="rect">
            <a:avLst/>
          </a:prstGeom>
          <a:noFill/>
          <a:ln>
            <a:noFill/>
          </a:ln>
        </p:spPr>
        <p:txBody>
          <a:bodyPr anchorCtr="0" anchor="ctr" bIns="34275" lIns="68575" spcFirstLastPara="1" rIns="68575" wrap="square" tIns="34275">
            <a:normAutofit lnSpcReduction="20000"/>
          </a:bodyPr>
          <a:lstStyle/>
          <a:p>
            <a:pPr indent="0" lvl="0" marL="0" rtl="0" algn="just">
              <a:spcBef>
                <a:spcPts val="0"/>
              </a:spcBef>
              <a:spcAft>
                <a:spcPts val="0"/>
              </a:spcAft>
              <a:buSzPts val="1200"/>
              <a:buNone/>
            </a:pPr>
            <a:r>
              <a:rPr b="1" i="0" lang="en" sz="1500">
                <a:solidFill>
                  <a:srgbClr val="202124"/>
                </a:solidFill>
                <a:latin typeface="arial"/>
                <a:ea typeface="arial"/>
                <a:cs typeface="arial"/>
                <a:sym typeface="arial"/>
              </a:rPr>
              <a:t>               </a:t>
            </a:r>
            <a:r>
              <a:rPr b="1" i="0" lang="en" sz="1700">
                <a:latin typeface="arial"/>
                <a:ea typeface="arial"/>
                <a:cs typeface="arial"/>
                <a:sym typeface="arial"/>
              </a:rPr>
              <a:t>String manipulation</a:t>
            </a:r>
            <a:r>
              <a:rPr b="0" i="0" lang="en" sz="1700">
                <a:latin typeface="arial"/>
                <a:ea typeface="arial"/>
                <a:cs typeface="arial"/>
                <a:sym typeface="arial"/>
              </a:rPr>
              <a:t> basically refers to the process of handling and analyzing </a:t>
            </a:r>
            <a:r>
              <a:rPr i="0" lang="en" sz="1700">
                <a:latin typeface="arial"/>
                <a:ea typeface="arial"/>
                <a:cs typeface="arial"/>
                <a:sym typeface="arial"/>
              </a:rPr>
              <a:t>strings</a:t>
            </a:r>
            <a:r>
              <a:rPr b="0" i="0" lang="en" sz="1700">
                <a:latin typeface="arial"/>
                <a:ea typeface="arial"/>
                <a:cs typeface="arial"/>
                <a:sym typeface="arial"/>
              </a:rPr>
              <a:t>. It involves various operations concerned with modification and parsing of </a:t>
            </a:r>
            <a:r>
              <a:rPr i="0" lang="en" sz="1700">
                <a:latin typeface="arial"/>
                <a:ea typeface="arial"/>
                <a:cs typeface="arial"/>
                <a:sym typeface="arial"/>
              </a:rPr>
              <a:t>strings</a:t>
            </a:r>
            <a:r>
              <a:rPr b="0" i="0" lang="en" sz="1700">
                <a:latin typeface="arial"/>
                <a:ea typeface="arial"/>
                <a:cs typeface="arial"/>
                <a:sym typeface="arial"/>
              </a:rPr>
              <a:t> to use and change its data. </a:t>
            </a:r>
            <a:r>
              <a:rPr lang="en" sz="1700">
                <a:latin typeface="arial"/>
                <a:ea typeface="arial"/>
                <a:cs typeface="arial"/>
                <a:sym typeface="arial"/>
              </a:rPr>
              <a:t>It</a:t>
            </a:r>
            <a:r>
              <a:rPr b="0" i="0" lang="en" sz="1700">
                <a:latin typeface="arial"/>
                <a:ea typeface="arial"/>
                <a:cs typeface="arial"/>
                <a:sym typeface="arial"/>
              </a:rPr>
              <a:t> offers a series of in-built functions to </a:t>
            </a:r>
            <a:r>
              <a:rPr i="0" lang="en" sz="1700">
                <a:latin typeface="arial"/>
                <a:ea typeface="arial"/>
                <a:cs typeface="arial"/>
                <a:sym typeface="arial"/>
              </a:rPr>
              <a:t>manipulate</a:t>
            </a:r>
            <a:r>
              <a:rPr b="0" i="0" lang="en" sz="1700">
                <a:latin typeface="arial"/>
                <a:ea typeface="arial"/>
                <a:cs typeface="arial"/>
                <a:sym typeface="arial"/>
              </a:rPr>
              <a:t> the contents of a </a:t>
            </a:r>
            <a:r>
              <a:rPr i="0" lang="en" sz="1700">
                <a:latin typeface="arial"/>
                <a:ea typeface="arial"/>
                <a:cs typeface="arial"/>
                <a:sym typeface="arial"/>
              </a:rPr>
              <a:t>string</a:t>
            </a:r>
            <a:r>
              <a:rPr b="0" i="0" lang="en" sz="1700">
                <a:latin typeface="arial"/>
                <a:ea typeface="arial"/>
                <a:cs typeface="arial"/>
                <a:sym typeface="arial"/>
              </a:rPr>
              <a:t>.</a:t>
            </a:r>
            <a:endParaRPr sz="1300"/>
          </a:p>
          <a:p>
            <a:pPr indent="0" lvl="0" marL="0" rtl="0" algn="just">
              <a:spcBef>
                <a:spcPts val="800"/>
              </a:spcBef>
              <a:spcAft>
                <a:spcPts val="0"/>
              </a:spcAft>
              <a:buSzPts val="1200"/>
              <a:buNone/>
            </a:pPr>
            <a:r>
              <a:t/>
            </a:r>
            <a:endParaRPr sz="1500">
              <a:solidFill>
                <a:srgbClr val="202124"/>
              </a:solidFill>
              <a:latin typeface="arial"/>
              <a:ea typeface="arial"/>
              <a:cs typeface="arial"/>
              <a:sym typeface="arial"/>
            </a:endParaRPr>
          </a:p>
          <a:p>
            <a:pPr indent="0" lvl="0" marL="0" rtl="0" algn="just">
              <a:spcBef>
                <a:spcPts val="800"/>
              </a:spcBef>
              <a:spcAft>
                <a:spcPts val="0"/>
              </a:spcAft>
              <a:buSzPts val="1200"/>
              <a:buNone/>
            </a:pPr>
            <a:r>
              <a:t/>
            </a:r>
            <a:endParaRPr sz="1500">
              <a:solidFill>
                <a:srgbClr val="202124"/>
              </a:solidFill>
              <a:latin typeface="arial"/>
              <a:ea typeface="arial"/>
              <a:cs typeface="arial"/>
              <a:sym typeface="arial"/>
            </a:endParaRPr>
          </a:p>
          <a:p>
            <a:pPr indent="0" lvl="0" marL="0" rtl="0" algn="just">
              <a:spcBef>
                <a:spcPts val="800"/>
              </a:spcBef>
              <a:spcAft>
                <a:spcPts val="0"/>
              </a:spcAft>
              <a:buSzPts val="1200"/>
              <a:buNone/>
            </a:pPr>
            <a:r>
              <a:t/>
            </a:r>
            <a:endParaRPr sz="1500">
              <a:solidFill>
                <a:srgbClr val="202124"/>
              </a:solidFill>
              <a:latin typeface="arial"/>
              <a:ea typeface="arial"/>
              <a:cs typeface="arial"/>
              <a:sym typeface="arial"/>
            </a:endParaRPr>
          </a:p>
          <a:p>
            <a:pPr indent="0" lvl="0" marL="0" rtl="0" algn="just">
              <a:spcBef>
                <a:spcPts val="800"/>
              </a:spcBef>
              <a:spcAft>
                <a:spcPts val="0"/>
              </a:spcAft>
              <a:buSzPts val="1200"/>
              <a:buNone/>
            </a:pPr>
            <a:r>
              <a:t/>
            </a:r>
            <a:endParaRPr sz="1500">
              <a:solidFill>
                <a:srgbClr val="202124"/>
              </a:solidFill>
              <a:latin typeface="arial"/>
              <a:ea typeface="arial"/>
              <a:cs typeface="arial"/>
              <a:sym typeface="arial"/>
            </a:endParaRPr>
          </a:p>
          <a:p>
            <a:pPr indent="0" lvl="0" marL="0" rtl="0" algn="just">
              <a:spcBef>
                <a:spcPts val="800"/>
              </a:spcBef>
              <a:spcAft>
                <a:spcPts val="0"/>
              </a:spcAft>
              <a:buSzPts val="1200"/>
              <a:buNone/>
            </a:pPr>
            <a:r>
              <a:t/>
            </a:r>
            <a:endParaRPr sz="1500">
              <a:solidFill>
                <a:srgbClr val="202124"/>
              </a:solidFill>
              <a:latin typeface="arial"/>
              <a:ea typeface="arial"/>
              <a:cs typeface="arial"/>
              <a:sym typeface="arial"/>
            </a:endParaRPr>
          </a:p>
          <a:p>
            <a:pPr indent="0" lvl="0" marL="0" rtl="0" algn="just">
              <a:spcBef>
                <a:spcPts val="800"/>
              </a:spcBef>
              <a:spcAft>
                <a:spcPts val="0"/>
              </a:spcAft>
              <a:buSzPts val="1200"/>
              <a:buNone/>
            </a:pPr>
            <a:r>
              <a:t/>
            </a:r>
            <a:endParaRPr sz="1500">
              <a:solidFill>
                <a:srgbClr val="202124"/>
              </a:solidFill>
              <a:latin typeface="arial"/>
              <a:ea typeface="arial"/>
              <a:cs typeface="arial"/>
              <a:sym typeface="arial"/>
            </a:endParaRPr>
          </a:p>
          <a:p>
            <a:pPr indent="0" lvl="0" marL="0" rtl="0" algn="just">
              <a:spcBef>
                <a:spcPts val="800"/>
              </a:spcBef>
              <a:spcAft>
                <a:spcPts val="0"/>
              </a:spcAft>
              <a:buSzPts val="1200"/>
              <a:buNone/>
            </a:pPr>
            <a:r>
              <a:t/>
            </a:r>
            <a:endParaRPr sz="1500"/>
          </a:p>
        </p:txBody>
      </p:sp>
      <p:sp>
        <p:nvSpPr>
          <p:cNvPr id="510" name="Google Shape;510;p74"/>
          <p:cNvSpPr txBox="1"/>
          <p:nvPr/>
        </p:nvSpPr>
        <p:spPr>
          <a:xfrm>
            <a:off x="745724" y="313521"/>
            <a:ext cx="66192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3600" u="none" cap="none" strike="noStrike">
                <a:solidFill>
                  <a:schemeClr val="dk1"/>
                </a:solidFill>
                <a:latin typeface="Century Gothic"/>
                <a:ea typeface="Century Gothic"/>
                <a:cs typeface="Century Gothic"/>
                <a:sym typeface="Century Gothic"/>
              </a:rPr>
              <a:t>STRINGS</a:t>
            </a:r>
            <a:endParaRPr sz="3600">
              <a:solidFill>
                <a:schemeClr val="dk1"/>
              </a:solidFill>
              <a:latin typeface="Century Gothic"/>
              <a:ea typeface="Century Gothic"/>
              <a:cs typeface="Century Gothic"/>
              <a:sym typeface="Century Gothic"/>
            </a:endParaRPr>
          </a:p>
        </p:txBody>
      </p:sp>
      <p:sp>
        <p:nvSpPr>
          <p:cNvPr id="511" name="Google Shape;511;p74"/>
          <p:cNvSpPr txBox="1"/>
          <p:nvPr/>
        </p:nvSpPr>
        <p:spPr>
          <a:xfrm>
            <a:off x="1160121" y="1019997"/>
            <a:ext cx="6405300" cy="9003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800">
                <a:solidFill>
                  <a:schemeClr val="dk1"/>
                </a:solidFill>
                <a:latin typeface="Arial"/>
                <a:ea typeface="Arial"/>
                <a:cs typeface="Arial"/>
                <a:sym typeface="Arial"/>
              </a:rPr>
              <a:t>           String</a:t>
            </a:r>
            <a:r>
              <a:rPr lang="en" sz="1800">
                <a:solidFill>
                  <a:schemeClr val="dk1"/>
                </a:solidFill>
                <a:latin typeface="Arial"/>
                <a:ea typeface="Arial"/>
                <a:cs typeface="Arial"/>
                <a:sym typeface="Arial"/>
              </a:rPr>
              <a:t> in Python is a sequence of characters. It is a derived data type. Strings are immutable. This means that once defined, they cannot be changed.</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5"/>
          <p:cNvSpPr txBox="1"/>
          <p:nvPr/>
        </p:nvSpPr>
        <p:spPr>
          <a:xfrm>
            <a:off x="732407" y="255891"/>
            <a:ext cx="60192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INDEXING</a:t>
            </a:r>
            <a:endParaRPr sz="3600">
              <a:solidFill>
                <a:schemeClr val="dk1"/>
              </a:solidFill>
              <a:latin typeface="Century Gothic"/>
              <a:ea typeface="Century Gothic"/>
              <a:cs typeface="Century Gothic"/>
              <a:sym typeface="Century Gothic"/>
            </a:endParaRPr>
          </a:p>
        </p:txBody>
      </p:sp>
      <p:sp>
        <p:nvSpPr>
          <p:cNvPr id="517" name="Google Shape;517;p75"/>
          <p:cNvSpPr txBox="1"/>
          <p:nvPr/>
        </p:nvSpPr>
        <p:spPr>
          <a:xfrm>
            <a:off x="1243429" y="939027"/>
            <a:ext cx="6393600" cy="1116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400">
                <a:solidFill>
                  <a:schemeClr val="dk1"/>
                </a:solidFill>
                <a:latin typeface="Century Gothic"/>
                <a:ea typeface="Century Gothic"/>
                <a:cs typeface="Century Gothic"/>
                <a:sym typeface="Century Gothic"/>
              </a:rPr>
              <a:t>            </a:t>
            </a:r>
            <a:r>
              <a:rPr b="1" lang="en" sz="1500">
                <a:solidFill>
                  <a:schemeClr val="dk1"/>
                </a:solidFill>
                <a:latin typeface="Century Gothic"/>
                <a:ea typeface="Century Gothic"/>
                <a:cs typeface="Century Gothic"/>
                <a:sym typeface="Century Gothic"/>
              </a:rPr>
              <a:t> </a:t>
            </a:r>
            <a:r>
              <a:rPr b="1" lang="en" sz="1700">
                <a:solidFill>
                  <a:schemeClr val="dk1"/>
                </a:solidFill>
                <a:latin typeface="Arial"/>
                <a:ea typeface="Arial"/>
                <a:cs typeface="Arial"/>
                <a:sym typeface="Arial"/>
              </a:rPr>
              <a:t>Indexing</a:t>
            </a:r>
            <a:r>
              <a:rPr lang="en" sz="1700">
                <a:solidFill>
                  <a:schemeClr val="dk1"/>
                </a:solidFill>
                <a:latin typeface="Arial"/>
                <a:ea typeface="Arial"/>
                <a:cs typeface="Arial"/>
                <a:sym typeface="Arial"/>
              </a:rPr>
              <a:t> allows you to access individual characters in a string directly by using a numeric value. String indexing is zero-based: the first character in the string has index 0, the next is 1, and so on.</a:t>
            </a:r>
            <a:endParaRPr sz="1700">
              <a:solidFill>
                <a:schemeClr val="dk1"/>
              </a:solidFill>
              <a:latin typeface="Arial"/>
              <a:ea typeface="Arial"/>
              <a:cs typeface="Arial"/>
              <a:sym typeface="Arial"/>
            </a:endParaRPr>
          </a:p>
        </p:txBody>
      </p:sp>
      <p:sp>
        <p:nvSpPr>
          <p:cNvPr id="518" name="Google Shape;518;p75"/>
          <p:cNvSpPr txBox="1"/>
          <p:nvPr/>
        </p:nvSpPr>
        <p:spPr>
          <a:xfrm>
            <a:off x="779015" y="2114764"/>
            <a:ext cx="68580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TRAVERSING A STRING</a:t>
            </a:r>
            <a:endParaRPr sz="3600">
              <a:solidFill>
                <a:schemeClr val="dk1"/>
              </a:solidFill>
              <a:latin typeface="Century Gothic"/>
              <a:ea typeface="Century Gothic"/>
              <a:cs typeface="Century Gothic"/>
              <a:sym typeface="Century Gothic"/>
            </a:endParaRPr>
          </a:p>
        </p:txBody>
      </p:sp>
      <p:sp>
        <p:nvSpPr>
          <p:cNvPr id="519" name="Google Shape;519;p75"/>
          <p:cNvSpPr txBox="1"/>
          <p:nvPr/>
        </p:nvSpPr>
        <p:spPr>
          <a:xfrm>
            <a:off x="1298325" y="2857688"/>
            <a:ext cx="6338700" cy="8541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i="0" lang="en" sz="1400">
                <a:solidFill>
                  <a:srgbClr val="202124"/>
                </a:solidFill>
                <a:latin typeface="arial"/>
                <a:ea typeface="arial"/>
                <a:cs typeface="arial"/>
                <a:sym typeface="arial"/>
              </a:rPr>
              <a:t>     </a:t>
            </a:r>
            <a:r>
              <a:rPr b="1" i="0" lang="en" sz="1400">
                <a:solidFill>
                  <a:schemeClr val="dk1"/>
                </a:solidFill>
                <a:latin typeface="arial"/>
                <a:ea typeface="arial"/>
                <a:cs typeface="arial"/>
                <a:sym typeface="arial"/>
              </a:rPr>
              <a:t>              </a:t>
            </a:r>
            <a:r>
              <a:rPr b="1" i="0" lang="en" sz="1700">
                <a:solidFill>
                  <a:schemeClr val="dk1"/>
                </a:solidFill>
                <a:latin typeface="arial"/>
                <a:ea typeface="arial"/>
                <a:cs typeface="arial"/>
                <a:sym typeface="arial"/>
              </a:rPr>
              <a:t>Traversing</a:t>
            </a:r>
            <a:r>
              <a:rPr b="0" i="0" lang="en" sz="1700">
                <a:solidFill>
                  <a:schemeClr val="dk1"/>
                </a:solidFill>
                <a:latin typeface="arial"/>
                <a:ea typeface="arial"/>
                <a:cs typeface="arial"/>
                <a:sym typeface="arial"/>
              </a:rPr>
              <a:t> </a:t>
            </a:r>
            <a:r>
              <a:rPr b="1" i="0" lang="en" sz="1700">
                <a:solidFill>
                  <a:schemeClr val="dk1"/>
                </a:solidFill>
                <a:latin typeface="arial"/>
                <a:ea typeface="arial"/>
                <a:cs typeface="arial"/>
                <a:sym typeface="arial"/>
              </a:rPr>
              <a:t>a</a:t>
            </a:r>
            <a:r>
              <a:rPr b="0" i="0" lang="en" sz="1700">
                <a:solidFill>
                  <a:schemeClr val="dk1"/>
                </a:solidFill>
                <a:latin typeface="arial"/>
                <a:ea typeface="arial"/>
                <a:cs typeface="arial"/>
                <a:sym typeface="arial"/>
              </a:rPr>
              <a:t> </a:t>
            </a:r>
            <a:r>
              <a:rPr b="1" i="0" lang="en" sz="1700">
                <a:solidFill>
                  <a:schemeClr val="dk1"/>
                </a:solidFill>
                <a:latin typeface="arial"/>
                <a:ea typeface="arial"/>
                <a:cs typeface="arial"/>
                <a:sym typeface="arial"/>
              </a:rPr>
              <a:t>string</a:t>
            </a:r>
            <a:r>
              <a:rPr b="0" i="0" lang="en" sz="1700">
                <a:solidFill>
                  <a:schemeClr val="dk1"/>
                </a:solidFill>
                <a:latin typeface="arial"/>
                <a:ea typeface="arial"/>
                <a:cs typeface="arial"/>
                <a:sym typeface="arial"/>
              </a:rPr>
              <a:t> means accessing all the elements of the </a:t>
            </a:r>
            <a:r>
              <a:rPr i="0" lang="en" sz="1700">
                <a:solidFill>
                  <a:schemeClr val="dk1"/>
                </a:solidFill>
                <a:latin typeface="arial"/>
                <a:ea typeface="arial"/>
                <a:cs typeface="arial"/>
                <a:sym typeface="arial"/>
              </a:rPr>
              <a:t>string</a:t>
            </a:r>
            <a:r>
              <a:rPr b="0" i="0" lang="en" sz="1700">
                <a:solidFill>
                  <a:schemeClr val="dk1"/>
                </a:solidFill>
                <a:latin typeface="arial"/>
                <a:ea typeface="arial"/>
                <a:cs typeface="arial"/>
                <a:sym typeface="arial"/>
              </a:rPr>
              <a:t> one after the other by using the subscript. A </a:t>
            </a:r>
            <a:r>
              <a:rPr i="0" lang="en" sz="1700">
                <a:solidFill>
                  <a:schemeClr val="dk1"/>
                </a:solidFill>
                <a:latin typeface="arial"/>
                <a:ea typeface="arial"/>
                <a:cs typeface="arial"/>
                <a:sym typeface="arial"/>
              </a:rPr>
              <a:t>string</a:t>
            </a:r>
            <a:r>
              <a:rPr b="0" i="0" lang="en" sz="1700">
                <a:solidFill>
                  <a:schemeClr val="dk1"/>
                </a:solidFill>
                <a:latin typeface="arial"/>
                <a:ea typeface="arial"/>
                <a:cs typeface="arial"/>
                <a:sym typeface="arial"/>
              </a:rPr>
              <a:t> can be </a:t>
            </a:r>
            <a:r>
              <a:rPr i="0" lang="en" sz="1700">
                <a:solidFill>
                  <a:schemeClr val="dk1"/>
                </a:solidFill>
                <a:latin typeface="arial"/>
                <a:ea typeface="arial"/>
                <a:cs typeface="arial"/>
                <a:sym typeface="arial"/>
              </a:rPr>
              <a:t>traversed</a:t>
            </a:r>
            <a:r>
              <a:rPr b="0" i="0" lang="en" sz="1700">
                <a:solidFill>
                  <a:schemeClr val="dk1"/>
                </a:solidFill>
                <a:latin typeface="arial"/>
                <a:ea typeface="arial"/>
                <a:cs typeface="arial"/>
                <a:sym typeface="arial"/>
              </a:rPr>
              <a:t> using for loop or while loop. </a:t>
            </a:r>
            <a:endParaRPr sz="1700">
              <a:solidFill>
                <a:schemeClr val="dk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6"/>
          <p:cNvSpPr txBox="1"/>
          <p:nvPr/>
        </p:nvSpPr>
        <p:spPr>
          <a:xfrm>
            <a:off x="925497" y="996962"/>
            <a:ext cx="6937800" cy="263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dk1"/>
                </a:solidFill>
                <a:latin typeface="Century Gothic"/>
                <a:ea typeface="Century Gothic"/>
                <a:cs typeface="Century Gothic"/>
                <a:sym typeface="Century Gothic"/>
              </a:rPr>
              <a:t>Example:</a:t>
            </a:r>
            <a:endParaRPr sz="30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900">
                <a:solidFill>
                  <a:schemeClr val="dk1"/>
                </a:solidFill>
                <a:latin typeface="Arial"/>
                <a:ea typeface="Arial"/>
                <a:cs typeface="Arial"/>
                <a:sym typeface="Arial"/>
              </a:rPr>
              <a:t>message= "HELLO!"</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index=0</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for i in message:</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         print("message[",index, "] = ", i)</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         index += 1</a:t>
            </a:r>
            <a:endParaRPr sz="15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525" name="Google Shape;525;p76"/>
          <p:cNvSpPr txBox="1"/>
          <p:nvPr/>
        </p:nvSpPr>
        <p:spPr>
          <a:xfrm>
            <a:off x="5073588" y="919856"/>
            <a:ext cx="2789700" cy="2716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dk1"/>
                </a:solidFill>
                <a:latin typeface="Century Gothic"/>
                <a:ea typeface="Century Gothic"/>
                <a:cs typeface="Century Gothic"/>
                <a:sym typeface="Century Gothic"/>
              </a:rPr>
              <a:t>Output:</a:t>
            </a:r>
            <a:endParaRPr sz="30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900">
                <a:solidFill>
                  <a:schemeClr val="dk1"/>
                </a:solidFill>
                <a:latin typeface="Arial"/>
                <a:ea typeface="Arial"/>
                <a:cs typeface="Arial"/>
                <a:sym typeface="Arial"/>
              </a:rPr>
              <a:t>message[ 0 ] =  H</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message[ 1 ] =  E</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message[ 2 ] =  L</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message[ 3 ] =  L</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message[ 4 ] =  O</a:t>
            </a:r>
            <a:endParaRPr sz="1500"/>
          </a:p>
          <a:p>
            <a:pPr indent="0" lvl="0" marL="0" marR="0" rtl="0" algn="l">
              <a:spcBef>
                <a:spcPts val="0"/>
              </a:spcBef>
              <a:spcAft>
                <a:spcPts val="0"/>
              </a:spcAft>
              <a:buNone/>
            </a:pPr>
            <a:r>
              <a:rPr lang="en" sz="1900">
                <a:solidFill>
                  <a:schemeClr val="dk1"/>
                </a:solidFill>
                <a:latin typeface="Arial"/>
                <a:ea typeface="Arial"/>
                <a:cs typeface="Arial"/>
                <a:sym typeface="Arial"/>
              </a:rPr>
              <a:t>message[ 5 ] =  !</a:t>
            </a:r>
            <a:endParaRPr sz="15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7"/>
          <p:cNvSpPr txBox="1"/>
          <p:nvPr/>
        </p:nvSpPr>
        <p:spPr>
          <a:xfrm>
            <a:off x="619216" y="266330"/>
            <a:ext cx="70911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CONCATENATING</a:t>
            </a:r>
            <a:endParaRPr sz="3600">
              <a:solidFill>
                <a:schemeClr val="dk1"/>
              </a:solidFill>
              <a:latin typeface="Century Gothic"/>
              <a:ea typeface="Century Gothic"/>
              <a:cs typeface="Century Gothic"/>
              <a:sym typeface="Century Gothic"/>
            </a:endParaRPr>
          </a:p>
        </p:txBody>
      </p:sp>
      <p:sp>
        <p:nvSpPr>
          <p:cNvPr id="531" name="Google Shape;531;p77"/>
          <p:cNvSpPr txBox="1"/>
          <p:nvPr/>
        </p:nvSpPr>
        <p:spPr>
          <a:xfrm>
            <a:off x="1005396" y="965447"/>
            <a:ext cx="6631500" cy="592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600">
                <a:solidFill>
                  <a:schemeClr val="dk1"/>
                </a:solidFill>
                <a:latin typeface="Century Gothic"/>
                <a:ea typeface="Century Gothic"/>
                <a:cs typeface="Century Gothic"/>
                <a:sym typeface="Century Gothic"/>
              </a:rPr>
              <a:t>              </a:t>
            </a:r>
            <a:r>
              <a:rPr lang="en" sz="1600">
                <a:solidFill>
                  <a:schemeClr val="dk1"/>
                </a:solidFill>
              </a:rPr>
              <a:t> </a:t>
            </a:r>
            <a:r>
              <a:rPr lang="en" sz="1700">
                <a:solidFill>
                  <a:schemeClr val="dk1"/>
                </a:solidFill>
              </a:rPr>
              <a:t>The word </a:t>
            </a:r>
            <a:r>
              <a:rPr b="1" lang="en" sz="1700">
                <a:solidFill>
                  <a:schemeClr val="dk1"/>
                </a:solidFill>
              </a:rPr>
              <a:t>concatenate</a:t>
            </a:r>
            <a:r>
              <a:rPr lang="en" sz="1700">
                <a:solidFill>
                  <a:schemeClr val="dk1"/>
                </a:solidFill>
              </a:rPr>
              <a:t> means to join together. Python allows you to concatenation two strings using the “+” operator.</a:t>
            </a:r>
            <a:endParaRPr sz="1700">
              <a:solidFill>
                <a:schemeClr val="dk1"/>
              </a:solidFill>
            </a:endParaRPr>
          </a:p>
        </p:txBody>
      </p:sp>
      <p:sp>
        <p:nvSpPr>
          <p:cNvPr id="532" name="Google Shape;532;p77"/>
          <p:cNvSpPr txBox="1"/>
          <p:nvPr/>
        </p:nvSpPr>
        <p:spPr>
          <a:xfrm>
            <a:off x="718433" y="1996817"/>
            <a:ext cx="5459700" cy="1700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Example:</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700">
                <a:solidFill>
                  <a:schemeClr val="dk1"/>
                </a:solidFill>
                <a:latin typeface="Arial"/>
                <a:ea typeface="Arial"/>
                <a:cs typeface="Arial"/>
                <a:sym typeface="Arial"/>
              </a:rPr>
              <a:t>str1= "Hello "</a:t>
            </a:r>
            <a:endParaRPr sz="1700">
              <a:solidFill>
                <a:schemeClr val="dk1"/>
              </a:solidFill>
              <a:latin typeface="Arial"/>
              <a:ea typeface="Arial"/>
              <a:cs typeface="Arial"/>
              <a:sym typeface="Arial"/>
            </a:endParaRPr>
          </a:p>
          <a:p>
            <a:pPr indent="0" lvl="0" marL="0" marR="0" rtl="0" algn="l">
              <a:spcBef>
                <a:spcPts val="0"/>
              </a:spcBef>
              <a:spcAft>
                <a:spcPts val="0"/>
              </a:spcAft>
              <a:buNone/>
            </a:pPr>
            <a:r>
              <a:rPr lang="en" sz="1700">
                <a:solidFill>
                  <a:schemeClr val="dk1"/>
                </a:solidFill>
                <a:latin typeface="Arial"/>
                <a:ea typeface="Arial"/>
                <a:cs typeface="Arial"/>
                <a:sym typeface="Arial"/>
              </a:rPr>
              <a:t>str2= "World"</a:t>
            </a:r>
            <a:endParaRPr sz="1700">
              <a:solidFill>
                <a:schemeClr val="dk1"/>
              </a:solidFill>
              <a:latin typeface="Arial"/>
              <a:ea typeface="Arial"/>
              <a:cs typeface="Arial"/>
              <a:sym typeface="Arial"/>
            </a:endParaRPr>
          </a:p>
          <a:p>
            <a:pPr indent="0" lvl="0" marL="0" marR="0" rtl="0" algn="l">
              <a:spcBef>
                <a:spcPts val="0"/>
              </a:spcBef>
              <a:spcAft>
                <a:spcPts val="0"/>
              </a:spcAft>
              <a:buNone/>
            </a:pPr>
            <a:r>
              <a:rPr lang="en" sz="1700">
                <a:solidFill>
                  <a:schemeClr val="dk1"/>
                </a:solidFill>
                <a:latin typeface="Arial"/>
                <a:ea typeface="Arial"/>
                <a:cs typeface="Arial"/>
                <a:sym typeface="Arial"/>
              </a:rPr>
              <a:t>str3= str1+ str2</a:t>
            </a:r>
            <a:endParaRPr sz="1300"/>
          </a:p>
          <a:p>
            <a:pPr indent="0" lvl="0" marL="0" marR="0" rtl="0" algn="l">
              <a:spcBef>
                <a:spcPts val="0"/>
              </a:spcBef>
              <a:spcAft>
                <a:spcPts val="0"/>
              </a:spcAft>
              <a:buNone/>
            </a:pPr>
            <a:r>
              <a:rPr lang="en" sz="1700">
                <a:solidFill>
                  <a:schemeClr val="dk1"/>
                </a:solidFill>
                <a:latin typeface="Arial"/>
                <a:ea typeface="Arial"/>
                <a:cs typeface="Arial"/>
                <a:sym typeface="Arial"/>
              </a:rPr>
              <a:t>print("The concatenated  string is : ",str3)</a:t>
            </a:r>
            <a:endParaRPr sz="1700">
              <a:solidFill>
                <a:schemeClr val="dk1"/>
              </a:solidFill>
              <a:latin typeface="Arial"/>
              <a:ea typeface="Arial"/>
              <a:cs typeface="Arial"/>
              <a:sym typeface="Arial"/>
            </a:endParaRPr>
          </a:p>
        </p:txBody>
      </p:sp>
      <p:sp>
        <p:nvSpPr>
          <p:cNvPr id="533" name="Google Shape;533;p77"/>
          <p:cNvSpPr txBox="1"/>
          <p:nvPr/>
        </p:nvSpPr>
        <p:spPr>
          <a:xfrm>
            <a:off x="4712474" y="2192975"/>
            <a:ext cx="4162800" cy="915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700">
                <a:solidFill>
                  <a:schemeClr val="dk1"/>
                </a:solidFill>
                <a:latin typeface="Arial"/>
                <a:ea typeface="Arial"/>
                <a:cs typeface="Arial"/>
                <a:sym typeface="Arial"/>
              </a:rPr>
              <a:t>The concatenated string is : Hello World</a:t>
            </a:r>
            <a:endParaRPr sz="17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8"/>
          <p:cNvSpPr txBox="1"/>
          <p:nvPr/>
        </p:nvSpPr>
        <p:spPr>
          <a:xfrm>
            <a:off x="612559" y="233038"/>
            <a:ext cx="65184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APPENDING</a:t>
            </a:r>
            <a:endParaRPr sz="3600">
              <a:solidFill>
                <a:schemeClr val="dk1"/>
              </a:solidFill>
              <a:latin typeface="Century Gothic"/>
              <a:ea typeface="Century Gothic"/>
              <a:cs typeface="Century Gothic"/>
              <a:sym typeface="Century Gothic"/>
            </a:endParaRPr>
          </a:p>
        </p:txBody>
      </p:sp>
      <p:sp>
        <p:nvSpPr>
          <p:cNvPr id="539" name="Google Shape;539;p78"/>
          <p:cNvSpPr txBox="1"/>
          <p:nvPr/>
        </p:nvSpPr>
        <p:spPr>
          <a:xfrm>
            <a:off x="1091953" y="856286"/>
            <a:ext cx="6518400" cy="592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700">
                <a:solidFill>
                  <a:schemeClr val="dk1"/>
                </a:solidFill>
              </a:rPr>
              <a:t>      </a:t>
            </a:r>
            <a:r>
              <a:rPr b="1" lang="en" sz="1700">
                <a:solidFill>
                  <a:schemeClr val="dk1"/>
                </a:solidFill>
                <a:latin typeface="Arial"/>
                <a:ea typeface="Arial"/>
                <a:cs typeface="Arial"/>
                <a:sym typeface="Arial"/>
              </a:rPr>
              <a:t>Append</a:t>
            </a:r>
            <a:r>
              <a:rPr lang="en" sz="1700">
                <a:solidFill>
                  <a:schemeClr val="dk1"/>
                </a:solidFill>
                <a:latin typeface="Arial"/>
                <a:ea typeface="Arial"/>
                <a:cs typeface="Arial"/>
                <a:sym typeface="Arial"/>
              </a:rPr>
              <a:t> mean to add something at the end. In Python you can add one string at the end of another string using the “+=” operator.</a:t>
            </a:r>
            <a:endParaRPr sz="1700">
              <a:solidFill>
                <a:schemeClr val="dk1"/>
              </a:solidFill>
              <a:latin typeface="Arial"/>
              <a:ea typeface="Arial"/>
              <a:cs typeface="Arial"/>
              <a:sym typeface="Arial"/>
            </a:endParaRPr>
          </a:p>
        </p:txBody>
      </p:sp>
      <p:sp>
        <p:nvSpPr>
          <p:cNvPr id="540" name="Google Shape;540;p78"/>
          <p:cNvSpPr txBox="1"/>
          <p:nvPr/>
        </p:nvSpPr>
        <p:spPr>
          <a:xfrm>
            <a:off x="612559" y="1811045"/>
            <a:ext cx="4088100" cy="1808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Example:</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str = "Hello,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name= input("\n Enter your name : ")</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str += name</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str += ". Welcome to python programming.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print(str)</a:t>
            </a:r>
            <a:endParaRPr sz="1500">
              <a:solidFill>
                <a:schemeClr val="dk1"/>
              </a:solidFill>
              <a:latin typeface="Arial"/>
              <a:ea typeface="Arial"/>
              <a:cs typeface="Arial"/>
              <a:sym typeface="Arial"/>
            </a:endParaRPr>
          </a:p>
        </p:txBody>
      </p:sp>
      <p:sp>
        <p:nvSpPr>
          <p:cNvPr id="541" name="Google Shape;541;p78"/>
          <p:cNvSpPr txBox="1"/>
          <p:nvPr/>
        </p:nvSpPr>
        <p:spPr>
          <a:xfrm>
            <a:off x="4658558" y="2030423"/>
            <a:ext cx="4181400" cy="1116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Enter your name : Ram</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Hello, Ram. Welcome to python programming. </a:t>
            </a:r>
            <a:endParaRPr sz="15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9"/>
          <p:cNvSpPr txBox="1"/>
          <p:nvPr/>
        </p:nvSpPr>
        <p:spPr>
          <a:xfrm>
            <a:off x="692458" y="332742"/>
            <a:ext cx="67713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MULTIPLYING STRINGS</a:t>
            </a:r>
            <a:endParaRPr sz="3600">
              <a:solidFill>
                <a:schemeClr val="dk1"/>
              </a:solidFill>
              <a:latin typeface="Century Gothic"/>
              <a:ea typeface="Century Gothic"/>
              <a:cs typeface="Century Gothic"/>
              <a:sym typeface="Century Gothic"/>
            </a:endParaRPr>
          </a:p>
        </p:txBody>
      </p:sp>
      <p:sp>
        <p:nvSpPr>
          <p:cNvPr id="547" name="Google Shape;547;p79"/>
          <p:cNvSpPr txBox="1"/>
          <p:nvPr/>
        </p:nvSpPr>
        <p:spPr>
          <a:xfrm>
            <a:off x="892205" y="1070034"/>
            <a:ext cx="6804600" cy="762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0" i="0" lang="en" sz="1500">
                <a:solidFill>
                  <a:srgbClr val="202124"/>
                </a:solidFill>
                <a:latin typeface="arial"/>
                <a:ea typeface="arial"/>
                <a:cs typeface="arial"/>
                <a:sym typeface="arial"/>
              </a:rPr>
              <a:t>                </a:t>
            </a:r>
            <a:r>
              <a:rPr i="0" lang="en" sz="1500">
                <a:solidFill>
                  <a:srgbClr val="202124"/>
                </a:solidFill>
              </a:rPr>
              <a:t>When you </a:t>
            </a:r>
            <a:r>
              <a:rPr b="1" i="0" lang="en" sz="1500">
                <a:solidFill>
                  <a:srgbClr val="202124"/>
                </a:solidFill>
              </a:rPr>
              <a:t>multiply</a:t>
            </a:r>
            <a:r>
              <a:rPr i="0" lang="en" sz="1500">
                <a:solidFill>
                  <a:srgbClr val="202124"/>
                </a:solidFill>
              </a:rPr>
              <a:t> </a:t>
            </a:r>
            <a:r>
              <a:rPr b="1" i="0" lang="en" sz="1500">
                <a:solidFill>
                  <a:srgbClr val="202124"/>
                </a:solidFill>
              </a:rPr>
              <a:t>a</a:t>
            </a:r>
            <a:r>
              <a:rPr i="0" lang="en" sz="1500">
                <a:solidFill>
                  <a:srgbClr val="202124"/>
                </a:solidFill>
              </a:rPr>
              <a:t> </a:t>
            </a:r>
            <a:r>
              <a:rPr b="1" i="0" lang="en" sz="1500">
                <a:solidFill>
                  <a:srgbClr val="202124"/>
                </a:solidFill>
              </a:rPr>
              <a:t>string</a:t>
            </a:r>
            <a:r>
              <a:rPr i="0" lang="en" sz="1500">
                <a:solidFill>
                  <a:srgbClr val="202124"/>
                </a:solidFill>
              </a:rPr>
              <a:t> by an integer, Python returns a new string. This new string is the original string, repeated X number of times (where X is the value of the integer).</a:t>
            </a:r>
            <a:endParaRPr sz="1500">
              <a:solidFill>
                <a:schemeClr val="dk1"/>
              </a:solidFill>
            </a:endParaRPr>
          </a:p>
        </p:txBody>
      </p:sp>
      <p:sp>
        <p:nvSpPr>
          <p:cNvPr id="548" name="Google Shape;548;p79"/>
          <p:cNvSpPr txBox="1"/>
          <p:nvPr/>
        </p:nvSpPr>
        <p:spPr>
          <a:xfrm>
            <a:off x="1606858" y="2257449"/>
            <a:ext cx="3855000" cy="1116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Example:</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str = "Hello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print(str * 4)</a:t>
            </a:r>
            <a:endParaRPr sz="1500">
              <a:solidFill>
                <a:schemeClr val="dk1"/>
              </a:solidFill>
              <a:latin typeface="Arial"/>
              <a:ea typeface="Arial"/>
              <a:cs typeface="Arial"/>
              <a:sym typeface="Arial"/>
            </a:endParaRPr>
          </a:p>
        </p:txBody>
      </p:sp>
      <p:sp>
        <p:nvSpPr>
          <p:cNvPr id="549" name="Google Shape;549;p79"/>
          <p:cNvSpPr txBox="1"/>
          <p:nvPr/>
        </p:nvSpPr>
        <p:spPr>
          <a:xfrm>
            <a:off x="4767309" y="2319599"/>
            <a:ext cx="2769900" cy="885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HelloHelloHelloHello</a:t>
            </a:r>
            <a:endParaRPr sz="15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321328" y="168510"/>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latin typeface="Times New Roman"/>
                <a:ea typeface="Times New Roman"/>
                <a:cs typeface="Times New Roman"/>
                <a:sym typeface="Times New Roman"/>
              </a:rPr>
              <a:t>   </a:t>
            </a:r>
            <a:r>
              <a:rPr lang="en" sz="3600">
                <a:solidFill>
                  <a:schemeClr val="dk1"/>
                </a:solidFill>
              </a:rPr>
              <a:t>IF STATEMENT</a:t>
            </a:r>
            <a:endParaRPr sz="3600">
              <a:solidFill>
                <a:schemeClr val="dk1"/>
              </a:solidFill>
            </a:endParaRPr>
          </a:p>
        </p:txBody>
      </p:sp>
      <p:sp>
        <p:nvSpPr>
          <p:cNvPr id="371" name="Google Shape;371;p53"/>
          <p:cNvSpPr txBox="1"/>
          <p:nvPr>
            <p:ph idx="1" type="body"/>
          </p:nvPr>
        </p:nvSpPr>
        <p:spPr>
          <a:xfrm>
            <a:off x="787683" y="901854"/>
            <a:ext cx="6709906" cy="3146611"/>
          </a:xfrm>
          <a:prstGeom prst="rect">
            <a:avLst/>
          </a:prstGeom>
          <a:noFill/>
          <a:ln>
            <a:noFill/>
          </a:ln>
        </p:spPr>
        <p:txBody>
          <a:bodyPr anchorCtr="0" anchor="t" bIns="34275" lIns="68575" spcFirstLastPara="1" rIns="68575" wrap="square" tIns="34275">
            <a:normAutofit lnSpcReduction="10000"/>
          </a:bodyPr>
          <a:lstStyle/>
          <a:p>
            <a:pPr indent="0" lvl="0" marL="0" rtl="0" algn="just">
              <a:spcBef>
                <a:spcPts val="0"/>
              </a:spcBef>
              <a:spcAft>
                <a:spcPts val="0"/>
              </a:spcAft>
              <a:buSzPts val="1200"/>
              <a:buNone/>
            </a:pPr>
            <a:r>
              <a:rPr b="0" lang="en" sz="1100">
                <a:solidFill>
                  <a:srgbClr val="3D3D4E"/>
                </a:solidFill>
                <a:latin typeface="Oi"/>
                <a:ea typeface="Oi"/>
                <a:cs typeface="Oi"/>
                <a:sym typeface="Oi"/>
              </a:rPr>
              <a:t>	 </a:t>
            </a:r>
            <a:r>
              <a:rPr b="1" lang="en" sz="1400">
                <a:latin typeface="Arial"/>
                <a:ea typeface="Arial"/>
                <a:cs typeface="Arial"/>
                <a:sym typeface="Arial"/>
              </a:rPr>
              <a:t>If statements </a:t>
            </a:r>
            <a:r>
              <a:rPr b="0" lang="en" sz="1400">
                <a:latin typeface="Arial"/>
                <a:ea typeface="Arial"/>
                <a:cs typeface="Arial"/>
                <a:sym typeface="Arial"/>
              </a:rPr>
              <a:t>are control flow statements that help us to run a particular code, but only when a certain condition is met or satisfied. A simple if only has one condition to check.</a:t>
            </a:r>
            <a:endParaRPr sz="1100"/>
          </a:p>
          <a:p>
            <a:pPr indent="0" lvl="0" marL="0" rtl="0" algn="l">
              <a:spcBef>
                <a:spcPts val="800"/>
              </a:spcBef>
              <a:spcAft>
                <a:spcPts val="0"/>
              </a:spcAft>
              <a:buSzPts val="1900"/>
              <a:buNone/>
            </a:pPr>
            <a:r>
              <a:t/>
            </a:r>
            <a:endParaRPr sz="2400">
              <a:latin typeface="Times New Roman"/>
              <a:ea typeface="Times New Roman"/>
              <a:cs typeface="Times New Roman"/>
              <a:sym typeface="Times New Roman"/>
            </a:endParaRPr>
          </a:p>
          <a:p>
            <a:pPr indent="0" lvl="0" marL="0" rtl="0" algn="l">
              <a:spcBef>
                <a:spcPts val="800"/>
              </a:spcBef>
              <a:spcAft>
                <a:spcPts val="0"/>
              </a:spcAft>
              <a:buSzPts val="1900"/>
              <a:buNone/>
            </a:pPr>
            <a:r>
              <a:rPr lang="en" sz="2400"/>
              <a:t>Syntax:</a:t>
            </a:r>
            <a:endParaRPr sz="1100"/>
          </a:p>
          <a:p>
            <a:pPr indent="0" lvl="0" marL="0" rtl="0" algn="just">
              <a:spcBef>
                <a:spcPts val="800"/>
              </a:spcBef>
              <a:spcAft>
                <a:spcPts val="0"/>
              </a:spcAft>
              <a:buSzPts val="1200"/>
              <a:buNone/>
            </a:pPr>
            <a:r>
              <a:rPr lang="en" sz="1500">
                <a:latin typeface="Arial"/>
                <a:ea typeface="Arial"/>
                <a:cs typeface="Arial"/>
                <a:sym typeface="Arial"/>
              </a:rPr>
              <a:t>	i</a:t>
            </a:r>
            <a:r>
              <a:rPr b="0" i="0" lang="en" sz="1500">
                <a:latin typeface="Arial"/>
                <a:ea typeface="Arial"/>
                <a:cs typeface="Arial"/>
                <a:sym typeface="Arial"/>
              </a:rPr>
              <a:t>f (test expression):</a:t>
            </a:r>
            <a:endParaRPr b="0" i="0" sz="1500">
              <a:latin typeface="Arial"/>
              <a:ea typeface="Arial"/>
              <a:cs typeface="Arial"/>
              <a:sym typeface="Arial"/>
            </a:endParaRPr>
          </a:p>
          <a:p>
            <a:pPr indent="0" lvl="0" marL="0" rtl="0" algn="just">
              <a:spcBef>
                <a:spcPts val="800"/>
              </a:spcBef>
              <a:spcAft>
                <a:spcPts val="0"/>
              </a:spcAft>
              <a:buSzPts val="1200"/>
              <a:buNone/>
            </a:pPr>
            <a:r>
              <a:rPr lang="en" sz="1500">
                <a:latin typeface="Arial"/>
                <a:ea typeface="Arial"/>
                <a:cs typeface="Arial"/>
                <a:sym typeface="Arial"/>
              </a:rPr>
              <a:t>             statement 1</a:t>
            </a:r>
            <a:endParaRPr sz="1100"/>
          </a:p>
          <a:p>
            <a:pPr indent="0" lvl="0" marL="0" rtl="0" algn="just">
              <a:spcBef>
                <a:spcPts val="800"/>
              </a:spcBef>
              <a:spcAft>
                <a:spcPts val="0"/>
              </a:spcAft>
              <a:buSzPts val="1200"/>
              <a:buNone/>
            </a:pPr>
            <a:r>
              <a:t/>
            </a:r>
            <a:endParaRPr sz="1100">
              <a:latin typeface="Arial"/>
              <a:ea typeface="Arial"/>
              <a:cs typeface="Arial"/>
              <a:sym typeface="Arial"/>
            </a:endParaRPr>
          </a:p>
          <a:p>
            <a:pPr indent="0" lvl="0" marL="0" rtl="0" algn="just">
              <a:spcBef>
                <a:spcPts val="800"/>
              </a:spcBef>
              <a:spcAft>
                <a:spcPts val="0"/>
              </a:spcAft>
              <a:buSzPts val="1200"/>
              <a:buNone/>
            </a:pPr>
            <a:r>
              <a:t/>
            </a:r>
            <a:endParaRPr sz="1500">
              <a:latin typeface="Arial"/>
              <a:ea typeface="Arial"/>
              <a:cs typeface="Arial"/>
              <a:sym typeface="Arial"/>
            </a:endParaRPr>
          </a:p>
          <a:p>
            <a:pPr indent="0" lvl="0" marL="0" rtl="0" algn="just">
              <a:spcBef>
                <a:spcPts val="800"/>
              </a:spcBef>
              <a:spcAft>
                <a:spcPts val="0"/>
              </a:spcAft>
              <a:buSzPts val="1200"/>
              <a:buNone/>
            </a:pPr>
            <a:r>
              <a:rPr lang="en" sz="1500">
                <a:solidFill>
                  <a:srgbClr val="202124"/>
                </a:solidFill>
                <a:latin typeface="Arial"/>
                <a:ea typeface="Arial"/>
                <a:cs typeface="Arial"/>
                <a:sym typeface="Arial"/>
              </a:rPr>
              <a:t>	</a:t>
            </a:r>
            <a:endParaRPr sz="1100"/>
          </a:p>
        </p:txBody>
      </p:sp>
      <p:sp>
        <p:nvSpPr>
          <p:cNvPr id="372" name="Google Shape;372;p53"/>
          <p:cNvSpPr/>
          <p:nvPr/>
        </p:nvSpPr>
        <p:spPr>
          <a:xfrm>
            <a:off x="228600" y="623119"/>
            <a:ext cx="36195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pic>
        <p:nvPicPr>
          <p:cNvPr descr="Python If Statement Flow Chart" id="373" name="Google Shape;373;p53"/>
          <p:cNvPicPr preferRelativeResize="0"/>
          <p:nvPr/>
        </p:nvPicPr>
        <p:blipFill rotWithShape="1">
          <a:blip r:embed="rId3">
            <a:alphaModFix/>
          </a:blip>
          <a:srcRect b="0" l="0" r="0" t="0"/>
          <a:stretch/>
        </p:blipFill>
        <p:spPr>
          <a:xfrm>
            <a:off x="5123906" y="1667045"/>
            <a:ext cx="2131628" cy="259792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0"/>
          <p:cNvSpPr txBox="1"/>
          <p:nvPr/>
        </p:nvSpPr>
        <p:spPr>
          <a:xfrm>
            <a:off x="736925" y="259673"/>
            <a:ext cx="62988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STRINGS ARE IMMUTABLE</a:t>
            </a:r>
            <a:endParaRPr sz="3600">
              <a:solidFill>
                <a:schemeClr val="dk1"/>
              </a:solidFill>
              <a:latin typeface="Century Gothic"/>
              <a:ea typeface="Century Gothic"/>
              <a:cs typeface="Century Gothic"/>
              <a:sym typeface="Century Gothic"/>
            </a:endParaRPr>
          </a:p>
        </p:txBody>
      </p:sp>
      <p:sp>
        <p:nvSpPr>
          <p:cNvPr id="555" name="Google Shape;555;p80"/>
          <p:cNvSpPr txBox="1"/>
          <p:nvPr/>
        </p:nvSpPr>
        <p:spPr>
          <a:xfrm>
            <a:off x="1071979" y="965447"/>
            <a:ext cx="6418500" cy="762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Century Gothic"/>
                <a:ea typeface="Century Gothic"/>
                <a:cs typeface="Century Gothic"/>
                <a:sym typeface="Century Gothic"/>
              </a:rPr>
              <a:t>           </a:t>
            </a:r>
            <a:r>
              <a:rPr lang="en" sz="1500">
                <a:solidFill>
                  <a:schemeClr val="dk1"/>
                </a:solidFill>
              </a:rPr>
              <a:t>Python strings are immutable which means that once created they cannot be changed. Whenever you try to modify an existing string variable, a new string is created.</a:t>
            </a:r>
            <a:endParaRPr sz="1500">
              <a:solidFill>
                <a:schemeClr val="dk1"/>
              </a:solidFill>
            </a:endParaRPr>
          </a:p>
        </p:txBody>
      </p:sp>
      <p:sp>
        <p:nvSpPr>
          <p:cNvPr id="556" name="Google Shape;556;p80"/>
          <p:cNvSpPr txBox="1"/>
          <p:nvPr/>
        </p:nvSpPr>
        <p:spPr>
          <a:xfrm>
            <a:off x="1278384" y="2077478"/>
            <a:ext cx="3142800" cy="1808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Example:</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str = "Hi "        #changes made here</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new_str = "Bi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 sz="1500">
                <a:solidFill>
                  <a:schemeClr val="dk1"/>
                </a:solidFill>
                <a:latin typeface="Arial"/>
                <a:ea typeface="Arial"/>
                <a:cs typeface="Arial"/>
                <a:sym typeface="Arial"/>
              </a:rPr>
              <a:t>print("Old string = ",str)</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print("New string = ",new_str)</a:t>
            </a:r>
            <a:endParaRPr sz="1500">
              <a:solidFill>
                <a:schemeClr val="dk1"/>
              </a:solidFill>
              <a:latin typeface="Arial"/>
              <a:ea typeface="Arial"/>
              <a:cs typeface="Arial"/>
              <a:sym typeface="Arial"/>
            </a:endParaRPr>
          </a:p>
        </p:txBody>
      </p:sp>
      <p:sp>
        <p:nvSpPr>
          <p:cNvPr id="557" name="Google Shape;557;p80"/>
          <p:cNvSpPr txBox="1"/>
          <p:nvPr/>
        </p:nvSpPr>
        <p:spPr>
          <a:xfrm>
            <a:off x="5408722" y="2077478"/>
            <a:ext cx="2543400" cy="1116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Old String = Hi</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New String = Bi</a:t>
            </a:r>
            <a:endParaRPr sz="15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1"/>
          <p:cNvSpPr txBox="1"/>
          <p:nvPr/>
        </p:nvSpPr>
        <p:spPr>
          <a:xfrm>
            <a:off x="359545" y="386179"/>
            <a:ext cx="79500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STRING FORMATTING OPERATOR</a:t>
            </a:r>
            <a:endParaRPr sz="3600">
              <a:solidFill>
                <a:schemeClr val="dk1"/>
              </a:solidFill>
              <a:latin typeface="Century Gothic"/>
              <a:ea typeface="Century Gothic"/>
              <a:cs typeface="Century Gothic"/>
              <a:sym typeface="Century Gothic"/>
            </a:endParaRPr>
          </a:p>
        </p:txBody>
      </p:sp>
      <p:sp>
        <p:nvSpPr>
          <p:cNvPr id="563" name="Google Shape;563;p81"/>
          <p:cNvSpPr txBox="1"/>
          <p:nvPr/>
        </p:nvSpPr>
        <p:spPr>
          <a:xfrm>
            <a:off x="1065321" y="1287953"/>
            <a:ext cx="7131000" cy="23934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Century Gothic"/>
                <a:ea typeface="Century Gothic"/>
                <a:cs typeface="Century Gothic"/>
                <a:sym typeface="Century Gothic"/>
              </a:rPr>
              <a:t>                 </a:t>
            </a:r>
            <a:r>
              <a:rPr lang="en" sz="1500">
                <a:solidFill>
                  <a:schemeClr val="dk1"/>
                </a:solidFill>
                <a:latin typeface="Arial"/>
                <a:ea typeface="Arial"/>
                <a:cs typeface="Arial"/>
                <a:sym typeface="Arial"/>
              </a:rPr>
              <a:t>This string formatting operator is one of the exciting features of python. The % operator takes a format string on the left (that has %d, %s, etc). The format operator, % allows users to construct strings, replacing parts of the string with the data stored in variables. </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Syntax:</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"&lt;FORMAT&gt; " % (&lt;VALUES&gt;)</a:t>
            </a:r>
            <a:endParaRPr sz="15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2"/>
          <p:cNvSpPr txBox="1"/>
          <p:nvPr/>
        </p:nvSpPr>
        <p:spPr>
          <a:xfrm>
            <a:off x="239747" y="286632"/>
            <a:ext cx="81429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FORMATTING SYMBOLS &amp; PURPOSE</a:t>
            </a:r>
            <a:endParaRPr sz="3600">
              <a:solidFill>
                <a:schemeClr val="dk1"/>
              </a:solidFill>
              <a:latin typeface="Century Gothic"/>
              <a:ea typeface="Century Gothic"/>
              <a:cs typeface="Century Gothic"/>
              <a:sym typeface="Century Gothic"/>
            </a:endParaRPr>
          </a:p>
        </p:txBody>
      </p:sp>
      <p:graphicFrame>
        <p:nvGraphicFramePr>
          <p:cNvPr id="569" name="Google Shape;569;p82"/>
          <p:cNvGraphicFramePr/>
          <p:nvPr/>
        </p:nvGraphicFramePr>
        <p:xfrm>
          <a:off x="1260259" y="1298789"/>
          <a:ext cx="3000000" cy="3000000"/>
        </p:xfrm>
        <a:graphic>
          <a:graphicData uri="http://schemas.openxmlformats.org/drawingml/2006/table">
            <a:tbl>
              <a:tblPr bandRow="1" firstRow="1">
                <a:noFill/>
                <a:tableStyleId>{E0E50E85-03A3-4420-826C-7CEAB3F96813}</a:tableStyleId>
              </a:tblPr>
              <a:tblGrid>
                <a:gridCol w="3050950"/>
                <a:gridCol w="3050950"/>
              </a:tblGrid>
              <a:tr h="280425">
                <a:tc>
                  <a:txBody>
                    <a:bodyPr/>
                    <a:lstStyle/>
                    <a:p>
                      <a:pPr indent="0" lvl="0" marL="0" marR="0" rtl="0" algn="l">
                        <a:spcBef>
                          <a:spcPts val="0"/>
                        </a:spcBef>
                        <a:spcAft>
                          <a:spcPts val="0"/>
                        </a:spcAft>
                        <a:buNone/>
                      </a:pPr>
                      <a:r>
                        <a:rPr lang="en" sz="1400" u="none" cap="none" strike="noStrike"/>
                        <a:t>         FORMAT SYMBOL</a:t>
                      </a:r>
                      <a:endParaRPr sz="1400"/>
                    </a:p>
                  </a:txBody>
                  <a:tcPr marT="34300" marB="34300" marR="68600" marL="68600"/>
                </a:tc>
                <a:tc>
                  <a:txBody>
                    <a:bodyPr/>
                    <a:lstStyle/>
                    <a:p>
                      <a:pPr indent="0" lvl="0" marL="0" marR="0" rtl="0" algn="l">
                        <a:spcBef>
                          <a:spcPts val="0"/>
                        </a:spcBef>
                        <a:spcAft>
                          <a:spcPts val="0"/>
                        </a:spcAft>
                        <a:buNone/>
                      </a:pPr>
                      <a:r>
                        <a:rPr lang="en" sz="1400"/>
                        <a:t>              PURPOSE</a:t>
                      </a:r>
                      <a:endParaRPr sz="1400"/>
                    </a:p>
                  </a:txBody>
                  <a:tcPr marT="34300" marB="34300" marR="68600" marL="68600"/>
                </a:tc>
              </a:tr>
              <a:tr h="280425">
                <a:tc>
                  <a:txBody>
                    <a:bodyPr/>
                    <a:lstStyle/>
                    <a:p>
                      <a:pPr indent="0" lvl="0" marL="0" marR="0" rtl="0" algn="l">
                        <a:spcBef>
                          <a:spcPts val="0"/>
                        </a:spcBef>
                        <a:spcAft>
                          <a:spcPts val="0"/>
                        </a:spcAft>
                        <a:buNone/>
                      </a:pPr>
                      <a:r>
                        <a:rPr lang="en" sz="1400">
                          <a:latin typeface="Arial"/>
                          <a:ea typeface="Arial"/>
                          <a:cs typeface="Arial"/>
                          <a:sym typeface="Arial"/>
                        </a:rPr>
                        <a:t>                  %c</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         character </a:t>
                      </a:r>
                      <a:endParaRPr sz="1400">
                        <a:latin typeface="Arial"/>
                        <a:ea typeface="Arial"/>
                        <a:cs typeface="Arial"/>
                        <a:sym typeface="Arial"/>
                      </a:endParaRPr>
                    </a:p>
                  </a:txBody>
                  <a:tcPr marT="34300" marB="34300" marR="68600" marL="68600"/>
                </a:tc>
              </a:tr>
              <a:tr h="280425">
                <a:tc>
                  <a:txBody>
                    <a:bodyPr/>
                    <a:lstStyle/>
                    <a:p>
                      <a:pPr indent="0" lvl="0" marL="0" marR="0" rtl="0" algn="l">
                        <a:spcBef>
                          <a:spcPts val="0"/>
                        </a:spcBef>
                        <a:spcAft>
                          <a:spcPts val="0"/>
                        </a:spcAft>
                        <a:buNone/>
                      </a:pPr>
                      <a:r>
                        <a:rPr lang="en" sz="1400">
                          <a:latin typeface="Arial"/>
                          <a:ea typeface="Arial"/>
                          <a:cs typeface="Arial"/>
                          <a:sym typeface="Arial"/>
                        </a:rPr>
                        <a:t>            %d or %i</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         signed decimal integer</a:t>
                      </a:r>
                      <a:endParaRPr sz="1400">
                        <a:latin typeface="Arial"/>
                        <a:ea typeface="Arial"/>
                        <a:cs typeface="Arial"/>
                        <a:sym typeface="Arial"/>
                      </a:endParaRPr>
                    </a:p>
                  </a:txBody>
                  <a:tcPr marT="34300" marB="34300" marR="68600" marL="68600"/>
                </a:tc>
              </a:tr>
              <a:tr h="280425">
                <a:tc>
                  <a:txBody>
                    <a:bodyPr/>
                    <a:lstStyle/>
                    <a:p>
                      <a:pPr indent="0" lvl="0" marL="0" marR="0" rtl="0" algn="l">
                        <a:spcBef>
                          <a:spcPts val="0"/>
                        </a:spcBef>
                        <a:spcAft>
                          <a:spcPts val="0"/>
                        </a:spcAft>
                        <a:buNone/>
                      </a:pPr>
                      <a:r>
                        <a:rPr lang="en" sz="1400">
                          <a:latin typeface="Arial"/>
                          <a:ea typeface="Arial"/>
                          <a:cs typeface="Arial"/>
                          <a:sym typeface="Arial"/>
                        </a:rPr>
                        <a:t>                  %s</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         string</a:t>
                      </a:r>
                      <a:endParaRPr sz="1100"/>
                    </a:p>
                  </a:txBody>
                  <a:tcPr marT="34300" marB="34300" marR="68600" marL="68600"/>
                </a:tc>
              </a:tr>
              <a:tr h="280425">
                <a:tc>
                  <a:txBody>
                    <a:bodyPr/>
                    <a:lstStyle/>
                    <a:p>
                      <a:pPr indent="0" lvl="0" marL="0" marR="0" rtl="0" algn="l">
                        <a:spcBef>
                          <a:spcPts val="0"/>
                        </a:spcBef>
                        <a:spcAft>
                          <a:spcPts val="0"/>
                        </a:spcAft>
                        <a:buNone/>
                      </a:pPr>
                      <a:r>
                        <a:rPr lang="en" sz="1400">
                          <a:latin typeface="Arial"/>
                          <a:ea typeface="Arial"/>
                          <a:cs typeface="Arial"/>
                          <a:sym typeface="Arial"/>
                        </a:rPr>
                        <a:t>                  %u</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         unsigned decimal integer</a:t>
                      </a:r>
                      <a:endParaRPr sz="1400">
                        <a:latin typeface="Arial"/>
                        <a:ea typeface="Arial"/>
                        <a:cs typeface="Arial"/>
                        <a:sym typeface="Arial"/>
                      </a:endParaRPr>
                    </a:p>
                  </a:txBody>
                  <a:tcPr marT="34300" marB="34300" marR="68600" marL="68600"/>
                </a:tc>
              </a:tr>
              <a:tr h="280425">
                <a:tc>
                  <a:txBody>
                    <a:bodyPr/>
                    <a:lstStyle/>
                    <a:p>
                      <a:pPr indent="0" lvl="0" marL="0" marR="0" rtl="0" algn="l">
                        <a:spcBef>
                          <a:spcPts val="0"/>
                        </a:spcBef>
                        <a:spcAft>
                          <a:spcPts val="0"/>
                        </a:spcAft>
                        <a:buNone/>
                      </a:pPr>
                      <a:r>
                        <a:rPr lang="en" sz="1400">
                          <a:latin typeface="Arial"/>
                          <a:ea typeface="Arial"/>
                          <a:cs typeface="Arial"/>
                          <a:sym typeface="Arial"/>
                        </a:rPr>
                        <a:t>                  %o</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         octal integer</a:t>
                      </a:r>
                      <a:endParaRPr sz="1400">
                        <a:latin typeface="Arial"/>
                        <a:ea typeface="Arial"/>
                        <a:cs typeface="Arial"/>
                        <a:sym typeface="Arial"/>
                      </a:endParaRPr>
                    </a:p>
                  </a:txBody>
                  <a:tcPr marT="34300" marB="34300" marR="68600" marL="68600"/>
                </a:tc>
              </a:tr>
              <a:tr h="280425">
                <a:tc>
                  <a:txBody>
                    <a:bodyPr/>
                    <a:lstStyle/>
                    <a:p>
                      <a:pPr indent="0" lvl="0" marL="0" marR="0" rtl="0" algn="l">
                        <a:spcBef>
                          <a:spcPts val="0"/>
                        </a:spcBef>
                        <a:spcAft>
                          <a:spcPts val="0"/>
                        </a:spcAft>
                        <a:buNone/>
                      </a:pPr>
                      <a:r>
                        <a:rPr lang="en" sz="1400">
                          <a:latin typeface="Arial"/>
                          <a:ea typeface="Arial"/>
                          <a:cs typeface="Arial"/>
                          <a:sym typeface="Arial"/>
                        </a:rPr>
                        <a:t>             %x or %X</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         hexadecimal integer</a:t>
                      </a:r>
                      <a:endParaRPr sz="1400">
                        <a:latin typeface="Arial"/>
                        <a:ea typeface="Arial"/>
                        <a:cs typeface="Arial"/>
                        <a:sym typeface="Arial"/>
                      </a:endParaRPr>
                    </a:p>
                  </a:txBody>
                  <a:tcPr marT="34300" marB="34300" marR="68600" marL="68600"/>
                </a:tc>
              </a:tr>
              <a:tr h="280425">
                <a:tc>
                  <a:txBody>
                    <a:bodyPr/>
                    <a:lstStyle/>
                    <a:p>
                      <a:pPr indent="0" lvl="0" marL="0" marR="0" rtl="0" algn="l">
                        <a:spcBef>
                          <a:spcPts val="0"/>
                        </a:spcBef>
                        <a:spcAft>
                          <a:spcPts val="0"/>
                        </a:spcAft>
                        <a:buNone/>
                      </a:pPr>
                      <a:r>
                        <a:rPr lang="en" sz="1400">
                          <a:latin typeface="Arial"/>
                          <a:ea typeface="Arial"/>
                          <a:cs typeface="Arial"/>
                          <a:sym typeface="Arial"/>
                        </a:rPr>
                        <a:t>                   %f</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         floating point number</a:t>
                      </a:r>
                      <a:endParaRPr sz="1400">
                        <a:latin typeface="Arial"/>
                        <a:ea typeface="Arial"/>
                        <a:cs typeface="Arial"/>
                        <a:sym typeface="Arial"/>
                      </a:endParaRPr>
                    </a:p>
                  </a:txBody>
                  <a:tcPr marT="34300" marB="34300" marR="68600" marL="6860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3"/>
          <p:cNvSpPr txBox="1"/>
          <p:nvPr/>
        </p:nvSpPr>
        <p:spPr>
          <a:xfrm flipH="1">
            <a:off x="726748" y="419470"/>
            <a:ext cx="5991429" cy="64320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575" name="Google Shape;575;p83"/>
          <p:cNvSpPr txBox="1"/>
          <p:nvPr/>
        </p:nvSpPr>
        <p:spPr>
          <a:xfrm>
            <a:off x="660165" y="239716"/>
            <a:ext cx="65907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BUILT-IN STRING METHODS</a:t>
            </a:r>
            <a:endParaRPr sz="3600">
              <a:solidFill>
                <a:schemeClr val="dk1"/>
              </a:solidFill>
              <a:latin typeface="Century Gothic"/>
              <a:ea typeface="Century Gothic"/>
              <a:cs typeface="Century Gothic"/>
              <a:sym typeface="Century Gothic"/>
            </a:endParaRPr>
          </a:p>
        </p:txBody>
      </p:sp>
      <p:graphicFrame>
        <p:nvGraphicFramePr>
          <p:cNvPr id="576" name="Google Shape;576;p83"/>
          <p:cNvGraphicFramePr/>
          <p:nvPr/>
        </p:nvGraphicFramePr>
        <p:xfrm>
          <a:off x="565952" y="1115437"/>
          <a:ext cx="3000000" cy="3000000"/>
        </p:xfrm>
        <a:graphic>
          <a:graphicData uri="http://schemas.openxmlformats.org/drawingml/2006/table">
            <a:tbl>
              <a:tblPr bandRow="1" firstRow="1">
                <a:noFill/>
                <a:tableStyleId>{E0E50E85-03A3-4420-826C-7CEAB3F96813}</a:tableStyleId>
              </a:tblPr>
              <a:tblGrid>
                <a:gridCol w="2218275"/>
                <a:gridCol w="2744625"/>
                <a:gridCol w="2753975"/>
              </a:tblGrid>
              <a:tr h="319400">
                <a:tc>
                  <a:txBody>
                    <a:bodyPr/>
                    <a:lstStyle/>
                    <a:p>
                      <a:pPr indent="0" lvl="0" marL="0" marR="0" rtl="0" algn="l">
                        <a:spcBef>
                          <a:spcPts val="0"/>
                        </a:spcBef>
                        <a:spcAft>
                          <a:spcPts val="0"/>
                        </a:spcAft>
                        <a:buNone/>
                      </a:pPr>
                      <a:r>
                        <a:rPr lang="en" sz="1400"/>
                        <a:t>FUNCTION</a:t>
                      </a:r>
                      <a:endParaRPr sz="1400"/>
                    </a:p>
                  </a:txBody>
                  <a:tcPr marT="34300" marB="34300" marR="68600" marL="68600"/>
                </a:tc>
                <a:tc>
                  <a:txBody>
                    <a:bodyPr/>
                    <a:lstStyle/>
                    <a:p>
                      <a:pPr indent="0" lvl="0" marL="0" marR="0" rtl="0" algn="l">
                        <a:spcBef>
                          <a:spcPts val="0"/>
                        </a:spcBef>
                        <a:spcAft>
                          <a:spcPts val="0"/>
                        </a:spcAft>
                        <a:buNone/>
                      </a:pPr>
                      <a:r>
                        <a:rPr lang="en" sz="1400"/>
                        <a:t>DESCRIPTION</a:t>
                      </a:r>
                      <a:endParaRPr sz="1400"/>
                    </a:p>
                  </a:txBody>
                  <a:tcPr marT="34300" marB="34300" marR="68600" marL="68600"/>
                </a:tc>
                <a:tc>
                  <a:txBody>
                    <a:bodyPr/>
                    <a:lstStyle/>
                    <a:p>
                      <a:pPr indent="0" lvl="0" marL="0" marR="0" rtl="0" algn="l">
                        <a:spcBef>
                          <a:spcPts val="0"/>
                        </a:spcBef>
                        <a:spcAft>
                          <a:spcPts val="0"/>
                        </a:spcAft>
                        <a:buNone/>
                      </a:pPr>
                      <a:r>
                        <a:rPr lang="en" sz="1400"/>
                        <a:t>EXAMPLE</a:t>
                      </a:r>
                      <a:endParaRPr sz="1400"/>
                    </a:p>
                  </a:txBody>
                  <a:tcPr marT="34300" marB="34300" marR="68600" marL="68600"/>
                </a:tc>
              </a:tr>
              <a:tr h="817125">
                <a:tc>
                  <a:txBody>
                    <a:bodyPr/>
                    <a:lstStyle/>
                    <a:p>
                      <a:pPr indent="0" lvl="0" marL="0" marR="0" rtl="0" algn="l">
                        <a:spcBef>
                          <a:spcPts val="0"/>
                        </a:spcBef>
                        <a:spcAft>
                          <a:spcPts val="0"/>
                        </a:spcAft>
                        <a:buNone/>
                      </a:pPr>
                      <a:r>
                        <a:rPr lang="en" sz="1400">
                          <a:latin typeface="Arial"/>
                          <a:ea typeface="Arial"/>
                          <a:cs typeface="Arial"/>
                          <a:sym typeface="Arial"/>
                        </a:rPr>
                        <a:t>capitalize()</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This is used to capitalize first letter of the string</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"hello"</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print(str.capitalize())</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Hello</a:t>
                      </a:r>
                      <a:endParaRPr sz="1100"/>
                    </a:p>
                  </a:txBody>
                  <a:tcPr marT="34300" marB="34300" marR="68600" marL="68600"/>
                </a:tc>
              </a:tr>
              <a:tr h="817125">
                <a:tc>
                  <a:txBody>
                    <a:bodyPr/>
                    <a:lstStyle/>
                    <a:p>
                      <a:pPr indent="0" lvl="0" marL="0" marR="0" rtl="0" algn="l">
                        <a:spcBef>
                          <a:spcPts val="0"/>
                        </a:spcBef>
                        <a:spcAft>
                          <a:spcPts val="0"/>
                        </a:spcAft>
                        <a:buNone/>
                      </a:pPr>
                      <a:r>
                        <a:rPr lang="en" sz="1400">
                          <a:latin typeface="Arial"/>
                          <a:ea typeface="Arial"/>
                          <a:cs typeface="Arial"/>
                          <a:sym typeface="Arial"/>
                        </a:rPr>
                        <a:t>center(width, fillchar)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returns a string with the original string centred to a total of width columns and filled with fillchar in columns</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"hello"</a:t>
                      </a:r>
                      <a:endParaRPr sz="1100"/>
                    </a:p>
                    <a:p>
                      <a:pPr indent="0" lvl="0" marL="0" marR="0" rtl="0" algn="l">
                        <a:spcBef>
                          <a:spcPts val="0"/>
                        </a:spcBef>
                        <a:spcAft>
                          <a:spcPts val="0"/>
                        </a:spcAft>
                        <a:buNone/>
                      </a:pPr>
                      <a:r>
                        <a:rPr lang="en" sz="1400">
                          <a:latin typeface="Arial"/>
                          <a:ea typeface="Arial"/>
                          <a:cs typeface="Arial"/>
                          <a:sym typeface="Arial"/>
                        </a:rPr>
                        <a:t>print(str.center(10, ‘*’))</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**hello***</a:t>
                      </a:r>
                      <a:endParaRPr sz="1400">
                        <a:latin typeface="Arial"/>
                        <a:ea typeface="Arial"/>
                        <a:cs typeface="Arial"/>
                        <a:sym typeface="Arial"/>
                      </a:endParaRPr>
                    </a:p>
                  </a:txBody>
                  <a:tcPr marT="34300" marB="34300" marR="68600" marL="68600"/>
                </a:tc>
              </a:tr>
              <a:tr h="1005700">
                <a:tc>
                  <a:txBody>
                    <a:bodyPr/>
                    <a:lstStyle/>
                    <a:p>
                      <a:pPr indent="0" lvl="0" marL="0" marR="0" rtl="0" algn="l">
                        <a:spcBef>
                          <a:spcPts val="0"/>
                        </a:spcBef>
                        <a:spcAft>
                          <a:spcPts val="0"/>
                        </a:spcAft>
                        <a:buNone/>
                      </a:pPr>
                      <a:r>
                        <a:rPr lang="en" sz="1400">
                          <a:latin typeface="Arial"/>
                          <a:ea typeface="Arial"/>
                          <a:cs typeface="Arial"/>
                          <a:sym typeface="Arial"/>
                        </a:rPr>
                        <a:t>index(str, beg, end)</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same as find but raises an exception if str is not found</a:t>
                      </a:r>
                      <a:endParaRPr sz="1400">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Arial"/>
                        <a:buNone/>
                      </a:pPr>
                      <a:r>
                        <a:rPr lang="en" sz="1400">
                          <a:latin typeface="Arial"/>
                          <a:ea typeface="Arial"/>
                          <a:cs typeface="Arial"/>
                          <a:sym typeface="Arial"/>
                        </a:rPr>
                        <a:t>text = "she is my best friend"</a:t>
                      </a:r>
                      <a:endParaRPr sz="1100"/>
                    </a:p>
                    <a:p>
                      <a:pPr indent="0" lvl="0" marL="0" marR="0" rtl="0" algn="l">
                        <a:lnSpc>
                          <a:spcPct val="100000"/>
                        </a:lnSpc>
                        <a:spcBef>
                          <a:spcPts val="0"/>
                        </a:spcBef>
                        <a:spcAft>
                          <a:spcPts val="0"/>
                        </a:spcAft>
                        <a:buClr>
                          <a:schemeClr val="dk1"/>
                        </a:buClr>
                        <a:buSzPts val="1400"/>
                        <a:buFont typeface="Arial"/>
                        <a:buNone/>
                      </a:pPr>
                      <a:r>
                        <a:rPr lang="en" sz="1400">
                          <a:latin typeface="Arial"/>
                          <a:ea typeface="Arial"/>
                          <a:cs typeface="Arial"/>
                          <a:sym typeface="Arial"/>
                        </a:rPr>
                        <a:t>print(text.index("mine",0,len(text)))</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ValueError: substring not found</a:t>
                      </a:r>
                      <a:endParaRPr sz="1400">
                        <a:latin typeface="Arial"/>
                        <a:ea typeface="Arial"/>
                        <a:cs typeface="Arial"/>
                        <a:sym typeface="Arial"/>
                      </a:endParaRPr>
                    </a:p>
                  </a:txBody>
                  <a:tcPr marT="34300" marB="34300" marR="68600" marL="6860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aphicFrame>
        <p:nvGraphicFramePr>
          <p:cNvPr id="581" name="Google Shape;581;p84"/>
          <p:cNvGraphicFramePr/>
          <p:nvPr/>
        </p:nvGraphicFramePr>
        <p:xfrm>
          <a:off x="239698" y="499799"/>
          <a:ext cx="3000000" cy="3000000"/>
        </p:xfrm>
        <a:graphic>
          <a:graphicData uri="http://schemas.openxmlformats.org/drawingml/2006/table">
            <a:tbl>
              <a:tblPr bandRow="1">
                <a:noFill/>
                <a:tableStyleId>{E0E50E85-03A3-4420-826C-7CEAB3F96813}</a:tableStyleId>
              </a:tblPr>
              <a:tblGrid>
                <a:gridCol w="2470200"/>
                <a:gridCol w="2516800"/>
                <a:gridCol w="2503500"/>
              </a:tblGrid>
              <a:tr h="917050">
                <a:tc>
                  <a:txBody>
                    <a:bodyPr/>
                    <a:lstStyle/>
                    <a:p>
                      <a:pPr indent="0" lvl="0" marL="0" marR="0" rtl="0" algn="l">
                        <a:spcBef>
                          <a:spcPts val="0"/>
                        </a:spcBef>
                        <a:spcAft>
                          <a:spcPts val="0"/>
                        </a:spcAft>
                        <a:buNone/>
                      </a:pPr>
                      <a:r>
                        <a:rPr lang="en" sz="1400">
                          <a:latin typeface="Arial"/>
                          <a:ea typeface="Arial"/>
                          <a:cs typeface="Arial"/>
                          <a:sym typeface="Arial"/>
                        </a:rPr>
                        <a:t>rfind(str, beg, end)</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same as find but starts searching from the end</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"Is this your bag?"</a:t>
                      </a:r>
                      <a:endParaRPr sz="1100"/>
                    </a:p>
                    <a:p>
                      <a:pPr indent="0" lvl="0" marL="0" marR="0" rtl="0" algn="l">
                        <a:lnSpc>
                          <a:spcPct val="100000"/>
                        </a:lnSpc>
                        <a:spcBef>
                          <a:spcPts val="0"/>
                        </a:spcBef>
                        <a:spcAft>
                          <a:spcPts val="0"/>
                        </a:spcAft>
                        <a:buClr>
                          <a:schemeClr val="dk1"/>
                        </a:buClr>
                        <a:buSzPts val="1400"/>
                        <a:buFont typeface="Arial"/>
                        <a:buNone/>
                      </a:pPr>
                      <a:r>
                        <a:rPr lang="en" sz="1400">
                          <a:latin typeface="Arial"/>
                          <a:ea typeface="Arial"/>
                          <a:cs typeface="Arial"/>
                          <a:sym typeface="Arial"/>
                        </a:rPr>
                        <a:t>print(str.rfind("is",0,len(str)))</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5</a:t>
                      </a:r>
                      <a:endParaRPr sz="1400">
                        <a:latin typeface="Arial"/>
                        <a:ea typeface="Arial"/>
                        <a:cs typeface="Arial"/>
                        <a:sym typeface="Arial"/>
                      </a:endParaRPr>
                    </a:p>
                  </a:txBody>
                  <a:tcPr marT="34300" marB="34300" marR="68600" marL="68600"/>
                </a:tc>
              </a:tr>
              <a:tr h="917050">
                <a:tc>
                  <a:txBody>
                    <a:bodyPr/>
                    <a:lstStyle/>
                    <a:p>
                      <a:pPr indent="0" lvl="0" marL="0" marR="0" rtl="0" algn="l">
                        <a:spcBef>
                          <a:spcPts val="0"/>
                        </a:spcBef>
                        <a:spcAft>
                          <a:spcPts val="0"/>
                        </a:spcAft>
                        <a:buNone/>
                      </a:pPr>
                      <a:r>
                        <a:rPr lang="en" sz="1400">
                          <a:latin typeface="Arial"/>
                          <a:ea typeface="Arial"/>
                          <a:cs typeface="Arial"/>
                          <a:sym typeface="Arial"/>
                        </a:rPr>
                        <a:t>isalnum()</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returns True if string has alphabet or a number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text = "JamesBond007"</a:t>
                      </a:r>
                      <a:endParaRPr sz="1100"/>
                    </a:p>
                    <a:p>
                      <a:pPr indent="0" lvl="0" marL="0" marR="0" rtl="0" algn="l">
                        <a:spcBef>
                          <a:spcPts val="0"/>
                        </a:spcBef>
                        <a:spcAft>
                          <a:spcPts val="0"/>
                        </a:spcAft>
                        <a:buNone/>
                      </a:pPr>
                      <a:r>
                        <a:rPr lang="en" sz="1400">
                          <a:latin typeface="Arial"/>
                          <a:ea typeface="Arial"/>
                          <a:cs typeface="Arial"/>
                          <a:sym typeface="Arial"/>
                        </a:rPr>
                        <a:t>print(text.isalnum())</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True</a:t>
                      </a:r>
                      <a:endParaRPr sz="1400">
                        <a:latin typeface="Arial"/>
                        <a:ea typeface="Arial"/>
                        <a:cs typeface="Arial"/>
                        <a:sym typeface="Arial"/>
                      </a:endParaRPr>
                    </a:p>
                  </a:txBody>
                  <a:tcPr marT="34300" marB="34300" marR="68600" marL="68600"/>
                </a:tc>
              </a:tr>
              <a:tr h="917050">
                <a:tc>
                  <a:txBody>
                    <a:bodyPr/>
                    <a:lstStyle/>
                    <a:p>
                      <a:pPr indent="0" lvl="0" marL="0" marR="0" rtl="0" algn="l">
                        <a:spcBef>
                          <a:spcPts val="0"/>
                        </a:spcBef>
                        <a:spcAft>
                          <a:spcPts val="0"/>
                        </a:spcAft>
                        <a:buNone/>
                      </a:pPr>
                      <a:r>
                        <a:rPr lang="en" sz="1400">
                          <a:latin typeface="Arial"/>
                          <a:ea typeface="Arial"/>
                          <a:cs typeface="Arial"/>
                          <a:sym typeface="Arial"/>
                        </a:rPr>
                        <a:t>isalpha()</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returns True if string has alphabet alone</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text = "JamesBond007"</a:t>
                      </a:r>
                      <a:endParaRPr sz="1100"/>
                    </a:p>
                    <a:p>
                      <a:pPr indent="0" lvl="0" marL="0" marR="0" rtl="0" algn="l">
                        <a:spcBef>
                          <a:spcPts val="0"/>
                        </a:spcBef>
                        <a:spcAft>
                          <a:spcPts val="0"/>
                        </a:spcAft>
                        <a:buNone/>
                      </a:pPr>
                      <a:r>
                        <a:rPr lang="en" sz="1400">
                          <a:latin typeface="Arial"/>
                          <a:ea typeface="Arial"/>
                          <a:cs typeface="Arial"/>
                          <a:sym typeface="Arial"/>
                        </a:rPr>
                        <a:t>print(text.isalpha())</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False</a:t>
                      </a:r>
                      <a:endParaRPr sz="1400">
                        <a:latin typeface="Arial"/>
                        <a:ea typeface="Arial"/>
                        <a:cs typeface="Arial"/>
                        <a:sym typeface="Arial"/>
                      </a:endParaRPr>
                    </a:p>
                  </a:txBody>
                  <a:tcPr marT="34300" marB="34300" marR="68600" marL="68600"/>
                </a:tc>
              </a:tr>
              <a:tr h="917050">
                <a:tc>
                  <a:txBody>
                    <a:bodyPr/>
                    <a:lstStyle/>
                    <a:p>
                      <a:pPr indent="0" lvl="0" marL="0" marR="0" rtl="0" algn="l">
                        <a:spcBef>
                          <a:spcPts val="0"/>
                        </a:spcBef>
                        <a:spcAft>
                          <a:spcPts val="0"/>
                        </a:spcAft>
                        <a:buNone/>
                      </a:pPr>
                      <a:r>
                        <a:rPr lang="en" sz="1400">
                          <a:latin typeface="Arial"/>
                          <a:ea typeface="Arial"/>
                          <a:cs typeface="Arial"/>
                          <a:sym typeface="Arial"/>
                        </a:rPr>
                        <a:t>isdigit()</a:t>
                      </a:r>
                      <a:endParaRPr sz="1400">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Arial"/>
                        <a:buNone/>
                      </a:pPr>
                      <a:r>
                        <a:rPr lang="en" sz="1400">
                          <a:latin typeface="Arial"/>
                          <a:ea typeface="Arial"/>
                          <a:cs typeface="Arial"/>
                          <a:sym typeface="Arial"/>
                        </a:rPr>
                        <a:t>returns True if string has digits alone</a:t>
                      </a:r>
                      <a:endParaRPr sz="1400">
                        <a:latin typeface="Arial"/>
                        <a:ea typeface="Arial"/>
                        <a:cs typeface="Arial"/>
                        <a:sym typeface="Arial"/>
                      </a:endParaRPr>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text = "007"</a:t>
                      </a:r>
                      <a:endParaRPr sz="1100"/>
                    </a:p>
                    <a:p>
                      <a:pPr indent="0" lvl="0" marL="0" marR="0" rtl="0" algn="l">
                        <a:spcBef>
                          <a:spcPts val="0"/>
                        </a:spcBef>
                        <a:spcAft>
                          <a:spcPts val="0"/>
                        </a:spcAft>
                        <a:buNone/>
                      </a:pPr>
                      <a:r>
                        <a:rPr lang="en" sz="1400">
                          <a:latin typeface="Arial"/>
                          <a:ea typeface="Arial"/>
                          <a:cs typeface="Arial"/>
                          <a:sym typeface="Arial"/>
                        </a:rPr>
                        <a:t>print(text.isdigit())</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True</a:t>
                      </a:r>
                      <a:endParaRPr sz="1100"/>
                    </a:p>
                  </a:txBody>
                  <a:tcPr marT="34300" marB="34300" marR="68600" marL="6860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graphicFrame>
        <p:nvGraphicFramePr>
          <p:cNvPr id="586" name="Google Shape;586;p85"/>
          <p:cNvGraphicFramePr/>
          <p:nvPr/>
        </p:nvGraphicFramePr>
        <p:xfrm>
          <a:off x="226381" y="453192"/>
          <a:ext cx="3000000" cy="3000000"/>
        </p:xfrm>
        <a:graphic>
          <a:graphicData uri="http://schemas.openxmlformats.org/drawingml/2006/table">
            <a:tbl>
              <a:tblPr bandRow="1">
                <a:noFill/>
                <a:tableStyleId>{E0E50E85-03A3-4420-826C-7CEAB3F96813}</a:tableStyleId>
              </a:tblPr>
              <a:tblGrid>
                <a:gridCol w="2501275"/>
                <a:gridCol w="2499175"/>
                <a:gridCol w="2503375"/>
              </a:tblGrid>
              <a:tr h="920400">
                <a:tc>
                  <a:txBody>
                    <a:bodyPr/>
                    <a:lstStyle/>
                    <a:p>
                      <a:pPr indent="0" lvl="0" marL="0" marR="0" rtl="0" algn="l">
                        <a:spcBef>
                          <a:spcPts val="0"/>
                        </a:spcBef>
                        <a:spcAft>
                          <a:spcPts val="0"/>
                        </a:spcAft>
                        <a:buNone/>
                      </a:pPr>
                      <a:r>
                        <a:rPr lang="en" sz="1400">
                          <a:latin typeface="Arial"/>
                          <a:ea typeface="Arial"/>
                          <a:cs typeface="Arial"/>
                          <a:sym typeface="Arial"/>
                        </a:rPr>
                        <a:t>islower()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b="0" i="0" lang="en" sz="1400">
                          <a:solidFill>
                            <a:schemeClr val="dk1"/>
                          </a:solidFill>
                          <a:latin typeface="Arial"/>
                          <a:ea typeface="Arial"/>
                          <a:cs typeface="Arial"/>
                          <a:sym typeface="Arial"/>
                        </a:rPr>
                        <a:t>returns True if all characters in the string are lower case</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text = "JamesBond007"</a:t>
                      </a:r>
                      <a:endParaRPr sz="1100"/>
                    </a:p>
                    <a:p>
                      <a:pPr indent="0" lvl="0" marL="0" marR="0" rtl="0" algn="l">
                        <a:spcBef>
                          <a:spcPts val="0"/>
                        </a:spcBef>
                        <a:spcAft>
                          <a:spcPts val="0"/>
                        </a:spcAft>
                        <a:buNone/>
                      </a:pPr>
                      <a:r>
                        <a:rPr lang="en" sz="1400">
                          <a:latin typeface="Arial"/>
                          <a:ea typeface="Arial"/>
                          <a:cs typeface="Arial"/>
                          <a:sym typeface="Arial"/>
                        </a:rPr>
                        <a:t>print(text.islower())</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False</a:t>
                      </a:r>
                      <a:endParaRPr sz="1400">
                        <a:latin typeface="Arial"/>
                        <a:ea typeface="Arial"/>
                        <a:cs typeface="Arial"/>
                        <a:sym typeface="Arial"/>
                      </a:endParaRPr>
                    </a:p>
                  </a:txBody>
                  <a:tcPr marT="34300" marB="34300" marR="68600" marL="68600"/>
                </a:tc>
              </a:tr>
              <a:tr h="920400">
                <a:tc>
                  <a:txBody>
                    <a:bodyPr/>
                    <a:lstStyle/>
                    <a:p>
                      <a:pPr indent="0" lvl="0" marL="0" marR="0" rtl="0" algn="l">
                        <a:spcBef>
                          <a:spcPts val="0"/>
                        </a:spcBef>
                        <a:spcAft>
                          <a:spcPts val="0"/>
                        </a:spcAft>
                        <a:buNone/>
                      </a:pPr>
                      <a:r>
                        <a:rPr lang="en" sz="1400">
                          <a:latin typeface="Arial"/>
                          <a:ea typeface="Arial"/>
                          <a:cs typeface="Arial"/>
                          <a:sym typeface="Arial"/>
                        </a:rPr>
                        <a:t>isupper()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b="0" i="0" lang="en" sz="1400">
                          <a:solidFill>
                            <a:schemeClr val="dk1"/>
                          </a:solidFill>
                          <a:latin typeface="Arial"/>
                          <a:ea typeface="Arial"/>
                          <a:cs typeface="Arial"/>
                          <a:sym typeface="Arial"/>
                        </a:rPr>
                        <a:t>returns True if all characters in the string are upper case</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text = "HELLO"</a:t>
                      </a:r>
                      <a:endParaRPr sz="1100"/>
                    </a:p>
                    <a:p>
                      <a:pPr indent="0" lvl="0" marL="0" marR="0" rtl="0" algn="l">
                        <a:spcBef>
                          <a:spcPts val="0"/>
                        </a:spcBef>
                        <a:spcAft>
                          <a:spcPts val="0"/>
                        </a:spcAft>
                        <a:buNone/>
                      </a:pPr>
                      <a:r>
                        <a:rPr lang="en" sz="1400">
                          <a:latin typeface="Arial"/>
                          <a:ea typeface="Arial"/>
                          <a:cs typeface="Arial"/>
                          <a:sym typeface="Arial"/>
                        </a:rPr>
                        <a:t>print(text.isupper())</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True</a:t>
                      </a:r>
                      <a:endParaRPr sz="1400">
                        <a:latin typeface="Arial"/>
                        <a:ea typeface="Arial"/>
                        <a:cs typeface="Arial"/>
                        <a:sym typeface="Arial"/>
                      </a:endParaRPr>
                    </a:p>
                  </a:txBody>
                  <a:tcPr marT="34300" marB="34300" marR="68600" marL="68600"/>
                </a:tc>
              </a:tr>
              <a:tr h="920400">
                <a:tc>
                  <a:txBody>
                    <a:bodyPr/>
                    <a:lstStyle/>
                    <a:p>
                      <a:pPr indent="0" lvl="0" marL="0" marR="0" rtl="0" algn="l">
                        <a:spcBef>
                          <a:spcPts val="0"/>
                        </a:spcBef>
                        <a:spcAft>
                          <a:spcPts val="0"/>
                        </a:spcAft>
                        <a:buNone/>
                      </a:pPr>
                      <a:r>
                        <a:rPr lang="en" sz="1400">
                          <a:latin typeface="Arial"/>
                          <a:ea typeface="Arial"/>
                          <a:cs typeface="Arial"/>
                          <a:sym typeface="Arial"/>
                        </a:rPr>
                        <a:t>len(string)</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returns the length of the string</a:t>
                      </a:r>
                      <a:endParaRPr sz="1400">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Arial"/>
                        <a:buNone/>
                      </a:pPr>
                      <a:r>
                        <a:rPr lang="en" sz="1400">
                          <a:latin typeface="Arial"/>
                          <a:ea typeface="Arial"/>
                          <a:cs typeface="Arial"/>
                          <a:sym typeface="Arial"/>
                        </a:rPr>
                        <a:t>str = "Hello"</a:t>
                      </a:r>
                      <a:endParaRPr sz="1100"/>
                    </a:p>
                    <a:p>
                      <a:pPr indent="0" lvl="0" marL="0" marR="0" rtl="0" algn="l">
                        <a:spcBef>
                          <a:spcPts val="0"/>
                        </a:spcBef>
                        <a:spcAft>
                          <a:spcPts val="0"/>
                        </a:spcAft>
                        <a:buNone/>
                      </a:pPr>
                      <a:r>
                        <a:rPr lang="en" sz="1400">
                          <a:latin typeface="Arial"/>
                          <a:ea typeface="Arial"/>
                          <a:cs typeface="Arial"/>
                          <a:sym typeface="Arial"/>
                        </a:rPr>
                        <a:t>print(len(str))</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5</a:t>
                      </a:r>
                      <a:endParaRPr sz="1400">
                        <a:latin typeface="Arial"/>
                        <a:ea typeface="Arial"/>
                        <a:cs typeface="Arial"/>
                        <a:sym typeface="Arial"/>
                      </a:endParaRPr>
                    </a:p>
                  </a:txBody>
                  <a:tcPr marT="34300" marB="34300" marR="68600" marL="68600"/>
                </a:tc>
              </a:tr>
              <a:tr h="920400">
                <a:tc>
                  <a:txBody>
                    <a:bodyPr/>
                    <a:lstStyle/>
                    <a:p>
                      <a:pPr indent="0" lvl="0" marL="0" marR="0" rtl="0" algn="l">
                        <a:spcBef>
                          <a:spcPts val="0"/>
                        </a:spcBef>
                        <a:spcAft>
                          <a:spcPts val="0"/>
                        </a:spcAft>
                        <a:buNone/>
                      </a:pPr>
                      <a:r>
                        <a:rPr lang="en" sz="1400">
                          <a:latin typeface="Arial"/>
                          <a:ea typeface="Arial"/>
                          <a:cs typeface="Arial"/>
                          <a:sym typeface="Arial"/>
                        </a:rPr>
                        <a:t>isspace()</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returns True if string contains white space </a:t>
                      </a:r>
                      <a:endParaRPr sz="1400">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Arial"/>
                        <a:buNone/>
                      </a:pPr>
                      <a:r>
                        <a:rPr lang="en" sz="1400">
                          <a:latin typeface="Arial"/>
                          <a:ea typeface="Arial"/>
                          <a:cs typeface="Arial"/>
                          <a:sym typeface="Arial"/>
                        </a:rPr>
                        <a:t>text = "hello world"</a:t>
                      </a:r>
                      <a:endParaRPr sz="1100"/>
                    </a:p>
                    <a:p>
                      <a:pPr indent="0" lvl="0" marL="0" marR="0" rtl="0" algn="l">
                        <a:lnSpc>
                          <a:spcPct val="100000"/>
                        </a:lnSpc>
                        <a:spcBef>
                          <a:spcPts val="0"/>
                        </a:spcBef>
                        <a:spcAft>
                          <a:spcPts val="0"/>
                        </a:spcAft>
                        <a:buClr>
                          <a:schemeClr val="dk1"/>
                        </a:buClr>
                        <a:buSzPts val="1400"/>
                        <a:buFont typeface="Arial"/>
                        <a:buNone/>
                      </a:pPr>
                      <a:r>
                        <a:rPr lang="en" sz="1400">
                          <a:latin typeface="Arial"/>
                          <a:ea typeface="Arial"/>
                          <a:cs typeface="Arial"/>
                          <a:sym typeface="Arial"/>
                        </a:rPr>
                        <a:t>print(text.isspace())</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True</a:t>
                      </a:r>
                      <a:endParaRPr sz="1400">
                        <a:latin typeface="Arial"/>
                        <a:ea typeface="Arial"/>
                        <a:cs typeface="Arial"/>
                        <a:sym typeface="Arial"/>
                      </a:endParaRPr>
                    </a:p>
                  </a:txBody>
                  <a:tcPr marT="34300" marB="34300" marR="68600" marL="6860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aphicFrame>
        <p:nvGraphicFramePr>
          <p:cNvPr id="591" name="Google Shape;591;p86"/>
          <p:cNvGraphicFramePr/>
          <p:nvPr/>
        </p:nvGraphicFramePr>
        <p:xfrm>
          <a:off x="332173" y="439444"/>
          <a:ext cx="3000000" cy="3000000"/>
        </p:xfrm>
        <a:graphic>
          <a:graphicData uri="http://schemas.openxmlformats.org/drawingml/2006/table">
            <a:tbl>
              <a:tblPr bandRow="1">
                <a:noFill/>
                <a:tableStyleId>{E0E50E85-03A3-4420-826C-7CEAB3F96813}</a:tableStyleId>
              </a:tblPr>
              <a:tblGrid>
                <a:gridCol w="2450475"/>
                <a:gridCol w="2450475"/>
                <a:gridCol w="2450475"/>
              </a:tblGrid>
              <a:tr h="943800">
                <a:tc>
                  <a:txBody>
                    <a:bodyPr/>
                    <a:lstStyle/>
                    <a:p>
                      <a:pPr indent="0" lvl="0" marL="0" marR="0" rtl="0" algn="l">
                        <a:spcBef>
                          <a:spcPts val="0"/>
                        </a:spcBef>
                        <a:spcAft>
                          <a:spcPts val="0"/>
                        </a:spcAft>
                        <a:buNone/>
                      </a:pPr>
                      <a:r>
                        <a:rPr lang="en" sz="1400">
                          <a:latin typeface="Arial"/>
                          <a:ea typeface="Arial"/>
                          <a:cs typeface="Arial"/>
                          <a:sym typeface="Arial"/>
                        </a:rPr>
                        <a:t>lstrip()</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removes all leading whitespace in string </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"Hello"</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print(str.lstrip())</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Hello</a:t>
                      </a:r>
                      <a:endParaRPr sz="1100"/>
                    </a:p>
                  </a:txBody>
                  <a:tcPr marT="34300" marB="34300" marR="68600" marL="68600"/>
                </a:tc>
              </a:tr>
              <a:tr h="943800">
                <a:tc>
                  <a:txBody>
                    <a:bodyPr/>
                    <a:lstStyle/>
                    <a:p>
                      <a:pPr indent="0" lvl="0" marL="0" marR="0" rtl="0" algn="l">
                        <a:spcBef>
                          <a:spcPts val="0"/>
                        </a:spcBef>
                        <a:spcAft>
                          <a:spcPts val="0"/>
                        </a:spcAft>
                        <a:buNone/>
                      </a:pPr>
                      <a:r>
                        <a:rPr lang="en" sz="1400">
                          <a:latin typeface="Arial"/>
                          <a:ea typeface="Arial"/>
                          <a:cs typeface="Arial"/>
                          <a:sym typeface="Arial"/>
                        </a:rPr>
                        <a:t>rstrip()</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removes all trailing whitespace in string</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 Hello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print(str.rstrip())</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Hello </a:t>
                      </a:r>
                      <a:endParaRPr sz="1400">
                        <a:latin typeface="Arial"/>
                        <a:ea typeface="Arial"/>
                        <a:cs typeface="Arial"/>
                        <a:sym typeface="Arial"/>
                      </a:endParaRPr>
                    </a:p>
                  </a:txBody>
                  <a:tcPr marT="34300" marB="34300" marR="68600" marL="68600"/>
                </a:tc>
              </a:tr>
              <a:tr h="943800">
                <a:tc>
                  <a:txBody>
                    <a:bodyPr/>
                    <a:lstStyle/>
                    <a:p>
                      <a:pPr indent="0" lvl="0" marL="0" marR="0" rtl="0" algn="l">
                        <a:spcBef>
                          <a:spcPts val="0"/>
                        </a:spcBef>
                        <a:spcAft>
                          <a:spcPts val="0"/>
                        </a:spcAft>
                        <a:buNone/>
                      </a:pPr>
                      <a:r>
                        <a:rPr lang="en" sz="1400">
                          <a:latin typeface="Arial"/>
                          <a:ea typeface="Arial"/>
                          <a:cs typeface="Arial"/>
                          <a:sym typeface="Arial"/>
                        </a:rPr>
                        <a:t>strip()</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removes all leading and trailing whitespace in string</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"Hello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print(str.strip())</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Hello</a:t>
                      </a:r>
                      <a:endParaRPr sz="1400">
                        <a:latin typeface="Arial"/>
                        <a:ea typeface="Arial"/>
                        <a:cs typeface="Arial"/>
                        <a:sym typeface="Arial"/>
                      </a:endParaRPr>
                    </a:p>
                  </a:txBody>
                  <a:tcPr marT="34300" marB="34300" marR="68600" marL="68600"/>
                </a:tc>
              </a:tr>
              <a:tr h="943800">
                <a:tc>
                  <a:txBody>
                    <a:bodyPr/>
                    <a:lstStyle/>
                    <a:p>
                      <a:pPr indent="0" lvl="0" marL="0" marR="0" rtl="0" algn="l">
                        <a:spcBef>
                          <a:spcPts val="0"/>
                        </a:spcBef>
                        <a:spcAft>
                          <a:spcPts val="0"/>
                        </a:spcAft>
                        <a:buNone/>
                      </a:pPr>
                      <a:r>
                        <a:rPr lang="en" sz="1400">
                          <a:latin typeface="Arial"/>
                          <a:ea typeface="Arial"/>
                          <a:cs typeface="Arial"/>
                          <a:sym typeface="Arial"/>
                        </a:rPr>
                        <a:t>max(str)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removes the highest alphabetical character from the string str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"hello friendz"</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print(max(str))</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z</a:t>
                      </a:r>
                      <a:endParaRPr sz="1400">
                        <a:latin typeface="Arial"/>
                        <a:ea typeface="Arial"/>
                        <a:cs typeface="Arial"/>
                        <a:sym typeface="Arial"/>
                      </a:endParaRPr>
                    </a:p>
                  </a:txBody>
                  <a:tcPr marT="34300" marB="34300" marR="68600" marL="6860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aphicFrame>
        <p:nvGraphicFramePr>
          <p:cNvPr id="596" name="Google Shape;596;p87"/>
          <p:cNvGraphicFramePr/>
          <p:nvPr/>
        </p:nvGraphicFramePr>
        <p:xfrm>
          <a:off x="318856" y="300052"/>
          <a:ext cx="3000000" cy="3000000"/>
        </p:xfrm>
        <a:graphic>
          <a:graphicData uri="http://schemas.openxmlformats.org/drawingml/2006/table">
            <a:tbl>
              <a:tblPr bandRow="1">
                <a:noFill/>
                <a:tableStyleId>{E0E50E85-03A3-4420-826C-7CEAB3F96813}</a:tableStyleId>
              </a:tblPr>
              <a:tblGrid>
                <a:gridCol w="2450475"/>
                <a:gridCol w="2450475"/>
                <a:gridCol w="2450475"/>
              </a:tblGrid>
              <a:tr h="1014150">
                <a:tc>
                  <a:txBody>
                    <a:bodyPr/>
                    <a:lstStyle/>
                    <a:p>
                      <a:pPr indent="0" lvl="0" marL="0" marR="0" rtl="0" algn="l">
                        <a:spcBef>
                          <a:spcPts val="0"/>
                        </a:spcBef>
                        <a:spcAft>
                          <a:spcPts val="0"/>
                        </a:spcAft>
                        <a:buNone/>
                      </a:pPr>
                      <a:r>
                        <a:rPr lang="en" sz="1400">
                          <a:latin typeface="Arial"/>
                          <a:ea typeface="Arial"/>
                          <a:cs typeface="Arial"/>
                          <a:sym typeface="Arial"/>
                        </a:rPr>
                        <a:t>min(str)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returns the lowest alphabetical character from the string str</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"hello friendz"</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print(min(str))</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d</a:t>
                      </a:r>
                      <a:endParaRPr sz="1400">
                        <a:latin typeface="Arial"/>
                        <a:ea typeface="Arial"/>
                        <a:cs typeface="Arial"/>
                        <a:sym typeface="Arial"/>
                      </a:endParaRPr>
                    </a:p>
                  </a:txBody>
                  <a:tcPr marT="34300" marB="34300" marR="68600" marL="68600"/>
                </a:tc>
              </a:tr>
              <a:tr h="1014150">
                <a:tc>
                  <a:txBody>
                    <a:bodyPr/>
                    <a:lstStyle/>
                    <a:p>
                      <a:pPr indent="0" lvl="0" marL="0" marR="0" rtl="0" algn="l">
                        <a:spcBef>
                          <a:spcPts val="0"/>
                        </a:spcBef>
                        <a:spcAft>
                          <a:spcPts val="0"/>
                        </a:spcAft>
                        <a:buNone/>
                      </a:pPr>
                      <a:r>
                        <a:rPr lang="en" sz="1400">
                          <a:latin typeface="Arial"/>
                          <a:ea typeface="Arial"/>
                          <a:cs typeface="Arial"/>
                          <a:sym typeface="Arial"/>
                        </a:rPr>
                        <a:t>swapcase()</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toggles the case of every character </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"The World Is Beautiful"</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print(str.swapcase())</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tHE wORLD iS bEAUTIFUL</a:t>
                      </a:r>
                      <a:endParaRPr sz="1400">
                        <a:latin typeface="Arial"/>
                        <a:ea typeface="Arial"/>
                        <a:cs typeface="Arial"/>
                        <a:sym typeface="Arial"/>
                      </a:endParaRPr>
                    </a:p>
                  </a:txBody>
                  <a:tcPr marT="34300" marB="34300" marR="68600" marL="68600"/>
                </a:tc>
              </a:tr>
              <a:tr h="815750">
                <a:tc>
                  <a:txBody>
                    <a:bodyPr/>
                    <a:lstStyle/>
                    <a:p>
                      <a:pPr indent="0" lvl="0" marL="0" marR="0" rtl="0" algn="l">
                        <a:spcBef>
                          <a:spcPts val="0"/>
                        </a:spcBef>
                        <a:spcAft>
                          <a:spcPts val="0"/>
                        </a:spcAft>
                        <a:buNone/>
                      </a:pPr>
                      <a:r>
                        <a:rPr lang="en" sz="1400">
                          <a:latin typeface="Arial"/>
                          <a:ea typeface="Arial"/>
                          <a:cs typeface="Arial"/>
                          <a:sym typeface="Arial"/>
                        </a:rPr>
                        <a:t>replace(old,new)</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replaces all or maximum occurrences of old in string with new</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"hellohellohello"</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print(str.replace("he", "Fo"))</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FolloFolloFollo</a:t>
                      </a:r>
                      <a:endParaRPr sz="1400">
                        <a:latin typeface="Arial"/>
                        <a:ea typeface="Arial"/>
                        <a:cs typeface="Arial"/>
                        <a:sym typeface="Arial"/>
                      </a:endParaRPr>
                    </a:p>
                  </a:txBody>
                  <a:tcPr marT="34300" marB="34300" marR="68600" marL="68600"/>
                </a:tc>
              </a:tr>
              <a:tr h="1004000">
                <a:tc>
                  <a:txBody>
                    <a:bodyPr/>
                    <a:lstStyle/>
                    <a:p>
                      <a:pPr indent="0" lvl="0" marL="0" marR="0" rtl="0" algn="l">
                        <a:spcBef>
                          <a:spcPts val="0"/>
                        </a:spcBef>
                        <a:spcAft>
                          <a:spcPts val="0"/>
                        </a:spcAft>
                        <a:buNone/>
                      </a:pPr>
                      <a:r>
                        <a:rPr lang="en" sz="1400">
                          <a:latin typeface="Arial"/>
                          <a:ea typeface="Arial"/>
                          <a:cs typeface="Arial"/>
                          <a:sym typeface="Arial"/>
                        </a:rPr>
                        <a:t>split(delim)</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returns a list of substrings separated by the specified delimiter. if no delimiter with which the function is invoked</a:t>
                      </a:r>
                      <a:endParaRPr sz="14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400">
                          <a:latin typeface="Arial"/>
                          <a:ea typeface="Arial"/>
                          <a:cs typeface="Arial"/>
                          <a:sym typeface="Arial"/>
                        </a:rPr>
                        <a:t>str = "abc,def,ghi,jkl"</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print(str.split(','))</a:t>
                      </a:r>
                      <a:endParaRPr sz="1100"/>
                    </a:p>
                    <a:p>
                      <a:pPr indent="0" lvl="0" marL="0" marR="0" rtl="0" algn="l">
                        <a:spcBef>
                          <a:spcPts val="0"/>
                        </a:spcBef>
                        <a:spcAft>
                          <a:spcPts val="0"/>
                        </a:spcAft>
                        <a:buNone/>
                      </a:pPr>
                      <a:r>
                        <a:t/>
                      </a:r>
                      <a:endParaRPr sz="1400">
                        <a:latin typeface="Arial"/>
                        <a:ea typeface="Arial"/>
                        <a:cs typeface="Arial"/>
                        <a:sym typeface="Arial"/>
                      </a:endParaRPr>
                    </a:p>
                    <a:p>
                      <a:pPr indent="0" lvl="0" marL="0" marR="0" rtl="0" algn="l">
                        <a:spcBef>
                          <a:spcPts val="0"/>
                        </a:spcBef>
                        <a:spcAft>
                          <a:spcPts val="0"/>
                        </a:spcAft>
                        <a:buNone/>
                      </a:pPr>
                      <a:r>
                        <a:rPr lang="en" sz="1400">
                          <a:latin typeface="Arial"/>
                          <a:ea typeface="Arial"/>
                          <a:cs typeface="Arial"/>
                          <a:sym typeface="Arial"/>
                        </a:rPr>
                        <a:t>['abc', 'def', 'ghi', 'jkl']</a:t>
                      </a:r>
                      <a:endParaRPr sz="1400">
                        <a:latin typeface="Arial"/>
                        <a:ea typeface="Arial"/>
                        <a:cs typeface="Arial"/>
                        <a:sym typeface="Arial"/>
                      </a:endParaRPr>
                    </a:p>
                  </a:txBody>
                  <a:tcPr marT="34300" marB="34300" marR="68600" marL="6860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8"/>
          <p:cNvSpPr txBox="1"/>
          <p:nvPr/>
        </p:nvSpPr>
        <p:spPr>
          <a:xfrm>
            <a:off x="472736" y="406153"/>
            <a:ext cx="63519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SLICE OPERATION</a:t>
            </a:r>
            <a:endParaRPr sz="3600">
              <a:solidFill>
                <a:schemeClr val="dk1"/>
              </a:solidFill>
              <a:latin typeface="Century Gothic"/>
              <a:ea typeface="Century Gothic"/>
              <a:cs typeface="Century Gothic"/>
              <a:sym typeface="Century Gothic"/>
            </a:endParaRPr>
          </a:p>
        </p:txBody>
      </p:sp>
      <p:sp>
        <p:nvSpPr>
          <p:cNvPr id="602" name="Google Shape;602;p88"/>
          <p:cNvSpPr txBox="1"/>
          <p:nvPr/>
        </p:nvSpPr>
        <p:spPr>
          <a:xfrm>
            <a:off x="976544" y="1259450"/>
            <a:ext cx="6854671"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Arial"/>
                <a:ea typeface="Arial"/>
                <a:cs typeface="Arial"/>
                <a:sym typeface="Arial"/>
              </a:rPr>
              <a:t>              A substring of a string is known as </a:t>
            </a:r>
            <a:r>
              <a:rPr b="1" lang="en" sz="1500">
                <a:solidFill>
                  <a:schemeClr val="dk1"/>
                </a:solidFill>
                <a:latin typeface="Arial"/>
                <a:ea typeface="Arial"/>
                <a:cs typeface="Arial"/>
                <a:sym typeface="Arial"/>
              </a:rPr>
              <a:t>slice</a:t>
            </a:r>
            <a:r>
              <a:rPr lang="en" sz="1500">
                <a:solidFill>
                  <a:schemeClr val="dk1"/>
                </a:solidFill>
                <a:latin typeface="Arial"/>
                <a:ea typeface="Arial"/>
                <a:cs typeface="Arial"/>
                <a:sym typeface="Arial"/>
              </a:rPr>
              <a:t>. The slice operation is used to refer to sub-parts of sequences and strings. You can take subset  of a string from original string by using [] operator. Before slicing let us understand about index of strings.</a:t>
            </a:r>
            <a:endParaRPr sz="1500">
              <a:solidFill>
                <a:schemeClr val="dk1"/>
              </a:solidFill>
              <a:latin typeface="Arial"/>
              <a:ea typeface="Arial"/>
              <a:cs typeface="Arial"/>
              <a:sym typeface="Arial"/>
            </a:endParaRPr>
          </a:p>
        </p:txBody>
      </p:sp>
      <p:sp>
        <p:nvSpPr>
          <p:cNvPr id="603" name="Google Shape;603;p88"/>
          <p:cNvSpPr txBox="1"/>
          <p:nvPr/>
        </p:nvSpPr>
        <p:spPr>
          <a:xfrm>
            <a:off x="703556" y="2640471"/>
            <a:ext cx="4088100" cy="1031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50">
                <a:solidFill>
                  <a:schemeClr val="dk1"/>
                </a:solidFill>
                <a:latin typeface="Century Gothic"/>
                <a:ea typeface="Century Gothic"/>
                <a:cs typeface="Century Gothic"/>
                <a:sym typeface="Century Gothic"/>
              </a:rPr>
              <a:t>Syntax for slice:</a:t>
            </a:r>
            <a:endParaRPr sz="3050">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 </a:t>
            </a:r>
            <a:r>
              <a:rPr lang="en" sz="1800">
                <a:solidFill>
                  <a:schemeClr val="dk1"/>
                </a:solidFill>
                <a:latin typeface="Arial"/>
                <a:ea typeface="Arial"/>
                <a:cs typeface="Arial"/>
                <a:sym typeface="Arial"/>
              </a:rPr>
              <a:t>s[start:end]</a:t>
            </a:r>
            <a:endParaRPr sz="18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9"/>
          <p:cNvSpPr txBox="1"/>
          <p:nvPr/>
        </p:nvSpPr>
        <p:spPr>
          <a:xfrm>
            <a:off x="1837679" y="517539"/>
            <a:ext cx="5832629" cy="138499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    </a:t>
            </a:r>
            <a:r>
              <a:rPr b="1" lang="en" sz="2400">
                <a:solidFill>
                  <a:schemeClr val="dk1"/>
                </a:solidFill>
                <a:latin typeface="Arial"/>
                <a:ea typeface="Arial"/>
                <a:cs typeface="Arial"/>
                <a:sym typeface="Arial"/>
              </a:rPr>
              <a:t>P      Y      T      H      O      N</a:t>
            </a:r>
            <a:endParaRPr sz="1100"/>
          </a:p>
          <a:p>
            <a:pPr indent="0" lvl="0" marL="0" marR="0" rtl="0" algn="l">
              <a:spcBef>
                <a:spcPts val="0"/>
              </a:spcBef>
              <a:spcAft>
                <a:spcPts val="0"/>
              </a:spcAft>
              <a:buNone/>
            </a:pPr>
            <a:r>
              <a:rPr lang="en" sz="2400">
                <a:solidFill>
                  <a:schemeClr val="dk1"/>
                </a:solidFill>
                <a:latin typeface="Arial"/>
                <a:ea typeface="Arial"/>
                <a:cs typeface="Arial"/>
                <a:sym typeface="Arial"/>
              </a:rPr>
              <a:t>    0      1       2      3       4       5</a:t>
            </a:r>
            <a:endParaRPr sz="1100"/>
          </a:p>
          <a:p>
            <a:pPr indent="0" lvl="0" marL="0" marR="0" rtl="0" algn="l">
              <a:spcBef>
                <a:spcPts val="0"/>
              </a:spcBef>
              <a:spcAft>
                <a:spcPts val="0"/>
              </a:spcAft>
              <a:buNone/>
            </a:pPr>
            <a:r>
              <a:rPr lang="en" sz="2400">
                <a:solidFill>
                  <a:schemeClr val="dk1"/>
                </a:solidFill>
                <a:latin typeface="Arial"/>
                <a:ea typeface="Arial"/>
                <a:cs typeface="Arial"/>
                <a:sym typeface="Arial"/>
              </a:rPr>
              <a:t>   -6     -5     -4     -3      -2      -1</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609" name="Google Shape;609;p89"/>
          <p:cNvSpPr/>
          <p:nvPr/>
        </p:nvSpPr>
        <p:spPr>
          <a:xfrm>
            <a:off x="6225468" y="1028496"/>
            <a:ext cx="1025371" cy="978763"/>
          </a:xfrm>
          <a:prstGeom prst="leftArrowCallout">
            <a:avLst>
              <a:gd fmla="val 25000" name="adj1"/>
              <a:gd fmla="val 25000" name="adj2"/>
              <a:gd fmla="val 25000" name="adj3"/>
              <a:gd fmla="val 64977" name="adj4"/>
            </a:avLst>
          </a:prstGeom>
          <a:solidFill>
            <a:schemeClr val="accent1"/>
          </a:solidFill>
          <a:ln cap="rnd" cmpd="sng" w="19050">
            <a:solidFill>
              <a:srgbClr val="BA930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entury Gothic"/>
                <a:ea typeface="Century Gothic"/>
                <a:cs typeface="Century Gothic"/>
                <a:sym typeface="Century Gothic"/>
              </a:rPr>
              <a:t>INDEX </a:t>
            </a:r>
            <a:endParaRPr sz="1100"/>
          </a:p>
          <a:p>
            <a:pPr indent="0" lvl="0" marL="0" marR="0" rtl="0" algn="ctr">
              <a:spcBef>
                <a:spcPts val="0"/>
              </a:spcBef>
              <a:spcAft>
                <a:spcPts val="0"/>
              </a:spcAft>
              <a:buNone/>
            </a:pPr>
            <a:r>
              <a:rPr lang="en" sz="1400">
                <a:solidFill>
                  <a:schemeClr val="dk1"/>
                </a:solidFill>
                <a:latin typeface="Century Gothic"/>
                <a:ea typeface="Century Gothic"/>
                <a:cs typeface="Century Gothic"/>
                <a:sym typeface="Century Gothic"/>
              </a:rPr>
              <a:t>FROM </a:t>
            </a:r>
            <a:endParaRPr sz="1100"/>
          </a:p>
          <a:p>
            <a:pPr indent="0" lvl="0" marL="0" marR="0" rtl="0" algn="ctr">
              <a:spcBef>
                <a:spcPts val="0"/>
              </a:spcBef>
              <a:spcAft>
                <a:spcPts val="0"/>
              </a:spcAft>
              <a:buNone/>
            </a:pPr>
            <a:r>
              <a:rPr lang="en" sz="1400">
                <a:solidFill>
                  <a:schemeClr val="dk1"/>
                </a:solidFill>
                <a:latin typeface="Century Gothic"/>
                <a:ea typeface="Century Gothic"/>
                <a:cs typeface="Century Gothic"/>
                <a:sym typeface="Century Gothic"/>
              </a:rPr>
              <a:t>THE </a:t>
            </a:r>
            <a:endParaRPr sz="1100"/>
          </a:p>
          <a:p>
            <a:pPr indent="0" lvl="0" marL="0" marR="0" rtl="0" algn="ctr">
              <a:spcBef>
                <a:spcPts val="0"/>
              </a:spcBef>
              <a:spcAft>
                <a:spcPts val="0"/>
              </a:spcAft>
              <a:buNone/>
            </a:pPr>
            <a:r>
              <a:rPr lang="en" sz="1400">
                <a:solidFill>
                  <a:schemeClr val="dk1"/>
                </a:solidFill>
                <a:latin typeface="Century Gothic"/>
                <a:ea typeface="Century Gothic"/>
                <a:cs typeface="Century Gothic"/>
                <a:sym typeface="Century Gothic"/>
              </a:rPr>
              <a:t>END</a:t>
            </a:r>
            <a:endParaRPr sz="1400">
              <a:solidFill>
                <a:schemeClr val="dk1"/>
              </a:solidFill>
              <a:latin typeface="Century Gothic"/>
              <a:ea typeface="Century Gothic"/>
              <a:cs typeface="Century Gothic"/>
              <a:sym typeface="Century Gothic"/>
            </a:endParaRPr>
          </a:p>
        </p:txBody>
      </p:sp>
      <p:sp>
        <p:nvSpPr>
          <p:cNvPr id="610" name="Google Shape;610;p89"/>
          <p:cNvSpPr/>
          <p:nvPr/>
        </p:nvSpPr>
        <p:spPr>
          <a:xfrm rot="10800000">
            <a:off x="774576" y="504362"/>
            <a:ext cx="1178510" cy="1215130"/>
          </a:xfrm>
          <a:prstGeom prst="leftArrowCallout">
            <a:avLst>
              <a:gd fmla="val 25000" name="adj1"/>
              <a:gd fmla="val 25000" name="adj2"/>
              <a:gd fmla="val 25000" name="adj3"/>
              <a:gd fmla="val 64977" name="adj4"/>
            </a:avLst>
          </a:prstGeom>
          <a:solidFill>
            <a:schemeClr val="accent1"/>
          </a:solidFill>
          <a:ln cap="rnd" cmpd="sng" w="19050">
            <a:solidFill>
              <a:srgbClr val="BA930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611" name="Google Shape;611;p89"/>
          <p:cNvSpPr txBox="1"/>
          <p:nvPr/>
        </p:nvSpPr>
        <p:spPr>
          <a:xfrm>
            <a:off x="797879" y="695212"/>
            <a:ext cx="1131902"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INDEX</a:t>
            </a:r>
            <a:endParaRPr sz="1100"/>
          </a:p>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FROM</a:t>
            </a:r>
            <a:endParaRPr sz="1100"/>
          </a:p>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THE</a:t>
            </a:r>
            <a:endParaRPr sz="1100"/>
          </a:p>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START</a:t>
            </a:r>
            <a:endParaRPr sz="1400">
              <a:solidFill>
                <a:schemeClr val="dk1"/>
              </a:solidFill>
              <a:latin typeface="Century Gothic"/>
              <a:ea typeface="Century Gothic"/>
              <a:cs typeface="Century Gothic"/>
              <a:sym typeface="Century Gothic"/>
            </a:endParaRPr>
          </a:p>
        </p:txBody>
      </p:sp>
      <p:sp>
        <p:nvSpPr>
          <p:cNvPr id="612" name="Google Shape;612;p89"/>
          <p:cNvSpPr/>
          <p:nvPr/>
        </p:nvSpPr>
        <p:spPr>
          <a:xfrm>
            <a:off x="2123983" y="504363"/>
            <a:ext cx="3968319" cy="1215130"/>
          </a:xfrm>
          <a:prstGeom prst="rect">
            <a:avLst/>
          </a:prstGeom>
          <a:noFill/>
          <a:ln cap="rnd" cmpd="sng" w="19050">
            <a:solidFill>
              <a:srgbClr val="BA930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613" name="Google Shape;613;p89"/>
          <p:cNvSpPr txBox="1"/>
          <p:nvPr/>
        </p:nvSpPr>
        <p:spPr>
          <a:xfrm>
            <a:off x="797879" y="2043582"/>
            <a:ext cx="6318600" cy="2039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Example:</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str</a:t>
            </a:r>
            <a:r>
              <a:rPr lang="en" sz="1500">
                <a:solidFill>
                  <a:schemeClr val="dk1"/>
                </a:solidFill>
                <a:latin typeface="Century Gothic"/>
                <a:ea typeface="Century Gothic"/>
                <a:cs typeface="Century Gothic"/>
                <a:sym typeface="Century Gothic"/>
              </a:rPr>
              <a:t> = </a:t>
            </a:r>
            <a:r>
              <a:rPr lang="en" sz="1500">
                <a:solidFill>
                  <a:schemeClr val="dk1"/>
                </a:solidFill>
                <a:latin typeface="Arial"/>
                <a:ea typeface="Arial"/>
                <a:cs typeface="Arial"/>
                <a:sym typeface="Arial"/>
              </a:rPr>
              <a:t>"PYTHON"</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print("str[1:5] = ",str[1:5])</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print("str[:6] = ",str[:6])</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print("str[1:] = ",str[1:])</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print("str[:] = ",str[:])</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print("str[1:10] = ",str[1:10])</a:t>
            </a:r>
            <a:r>
              <a:rPr lang="en" sz="1500">
                <a:solidFill>
                  <a:schemeClr val="dk1"/>
                </a:solidFill>
                <a:latin typeface="Century Gothic"/>
                <a:ea typeface="Century Gothic"/>
                <a:cs typeface="Century Gothic"/>
                <a:sym typeface="Century Gothic"/>
              </a:rPr>
              <a:t> </a:t>
            </a:r>
            <a:endParaRPr sz="1500">
              <a:solidFill>
                <a:schemeClr val="dk1"/>
              </a:solidFill>
              <a:latin typeface="Century Gothic"/>
              <a:ea typeface="Century Gothic"/>
              <a:cs typeface="Century Gothic"/>
              <a:sym typeface="Century Gothic"/>
            </a:endParaRPr>
          </a:p>
        </p:txBody>
      </p:sp>
      <p:sp>
        <p:nvSpPr>
          <p:cNvPr id="614" name="Google Shape;614;p89"/>
          <p:cNvSpPr txBox="1"/>
          <p:nvPr/>
        </p:nvSpPr>
        <p:spPr>
          <a:xfrm>
            <a:off x="4441054" y="2230450"/>
            <a:ext cx="2476800" cy="2024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500">
                <a:solidFill>
                  <a:schemeClr val="dk1"/>
                </a:solidFill>
                <a:latin typeface="Arial"/>
                <a:ea typeface="Arial"/>
                <a:cs typeface="Arial"/>
                <a:sym typeface="Arial"/>
              </a:rPr>
              <a:t>str[1:5] = YTHO</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str[:6] = PYTHON</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str[1:] = YTHON</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str[:] = PYTHON</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str[1:10] = YTHON</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idx="1" type="body"/>
          </p:nvPr>
        </p:nvSpPr>
        <p:spPr>
          <a:xfrm>
            <a:off x="769721" y="1086599"/>
            <a:ext cx="4308873" cy="3146822"/>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200"/>
              <a:buNone/>
            </a:pPr>
            <a:r>
              <a:rPr lang="en" sz="3000"/>
              <a:t>Example:</a:t>
            </a:r>
            <a:endParaRPr sz="3000"/>
          </a:p>
          <a:p>
            <a:pPr indent="0" lvl="0" marL="0" rtl="0" algn="l">
              <a:spcBef>
                <a:spcPts val="800"/>
              </a:spcBef>
              <a:spcAft>
                <a:spcPts val="0"/>
              </a:spcAft>
              <a:buSzPts val="1100"/>
              <a:buNone/>
            </a:pPr>
            <a:r>
              <a:rPr lang="en" sz="1400">
                <a:latin typeface="Times New Roman"/>
                <a:ea typeface="Times New Roman"/>
                <a:cs typeface="Times New Roman"/>
                <a:sym typeface="Times New Roman"/>
              </a:rPr>
              <a:t>	</a:t>
            </a:r>
            <a:r>
              <a:rPr lang="en" sz="1600">
                <a:latin typeface="Arial"/>
                <a:ea typeface="Arial"/>
                <a:cs typeface="Arial"/>
                <a:sym typeface="Arial"/>
              </a:rPr>
              <a:t>number = int(input("Enter a number: "))</a:t>
            </a:r>
            <a:endParaRPr sz="1600">
              <a:latin typeface="Arial"/>
              <a:ea typeface="Arial"/>
              <a:cs typeface="Arial"/>
              <a:sym typeface="Arial"/>
            </a:endParaRPr>
          </a:p>
          <a:p>
            <a:pPr indent="0" lvl="0" marL="0" rtl="0" algn="l">
              <a:spcBef>
                <a:spcPts val="800"/>
              </a:spcBef>
              <a:spcAft>
                <a:spcPts val="0"/>
              </a:spcAft>
              <a:buSzPts val="1200"/>
              <a:buNone/>
            </a:pPr>
            <a:r>
              <a:rPr lang="en" sz="1600">
                <a:latin typeface="Arial"/>
                <a:ea typeface="Arial"/>
                <a:cs typeface="Arial"/>
                <a:sym typeface="Arial"/>
              </a:rPr>
              <a:t>	if(number%2==0):</a:t>
            </a:r>
            <a:endParaRPr sz="1600">
              <a:latin typeface="Arial"/>
              <a:ea typeface="Arial"/>
              <a:cs typeface="Arial"/>
              <a:sym typeface="Arial"/>
            </a:endParaRPr>
          </a:p>
          <a:p>
            <a:pPr indent="0" lvl="0" marL="0" rtl="0" algn="l">
              <a:spcBef>
                <a:spcPts val="800"/>
              </a:spcBef>
              <a:spcAft>
                <a:spcPts val="0"/>
              </a:spcAft>
              <a:buSzPts val="1200"/>
              <a:buNone/>
            </a:pPr>
            <a:r>
              <a:rPr lang="en" sz="1600">
                <a:latin typeface="Arial"/>
                <a:ea typeface="Arial"/>
                <a:cs typeface="Arial"/>
                <a:sym typeface="Arial"/>
              </a:rPr>
              <a:t>	     print("EVEN")</a:t>
            </a:r>
            <a:endParaRPr sz="1600">
              <a:latin typeface="Arial"/>
              <a:ea typeface="Arial"/>
              <a:cs typeface="Arial"/>
              <a:sym typeface="Arial"/>
            </a:endParaRPr>
          </a:p>
          <a:p>
            <a:pPr indent="0" lvl="0" marL="0" rtl="0" algn="l">
              <a:spcBef>
                <a:spcPts val="800"/>
              </a:spcBef>
              <a:spcAft>
                <a:spcPts val="0"/>
              </a:spcAft>
              <a:buSzPts val="1100"/>
              <a:buNone/>
            </a:pPr>
            <a:r>
              <a:t/>
            </a:r>
            <a:endParaRPr sz="1100"/>
          </a:p>
        </p:txBody>
      </p:sp>
      <p:sp>
        <p:nvSpPr>
          <p:cNvPr id="379" name="Google Shape;379;p54"/>
          <p:cNvSpPr txBox="1"/>
          <p:nvPr>
            <p:ph idx="2" type="body"/>
          </p:nvPr>
        </p:nvSpPr>
        <p:spPr>
          <a:xfrm>
            <a:off x="5070431" y="998424"/>
            <a:ext cx="3297256" cy="3150184"/>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200"/>
              <a:buNone/>
            </a:pPr>
            <a:r>
              <a:rPr lang="en" sz="3000"/>
              <a:t>Sample Output:</a:t>
            </a:r>
            <a:endParaRPr/>
          </a:p>
          <a:p>
            <a:pPr indent="-152400" lvl="0" marL="215900" rtl="0" algn="l">
              <a:spcBef>
                <a:spcPts val="800"/>
              </a:spcBef>
              <a:spcAft>
                <a:spcPts val="0"/>
              </a:spcAft>
              <a:buSzPts val="1000"/>
              <a:buFont typeface="Arial"/>
              <a:buNone/>
            </a:pPr>
            <a:r>
              <a:t/>
            </a:r>
            <a:endParaRPr sz="1200">
              <a:latin typeface="Arial"/>
              <a:ea typeface="Arial"/>
              <a:cs typeface="Arial"/>
              <a:sym typeface="Arial"/>
            </a:endParaRPr>
          </a:p>
          <a:p>
            <a:pPr indent="-76200" lvl="0" marL="0" rtl="0" algn="l">
              <a:spcBef>
                <a:spcPts val="800"/>
              </a:spcBef>
              <a:spcAft>
                <a:spcPts val="0"/>
              </a:spcAft>
              <a:buSzPts val="1200"/>
              <a:buFont typeface="Arial"/>
              <a:buChar char="•"/>
            </a:pPr>
            <a:r>
              <a:rPr lang="en" sz="1500">
                <a:latin typeface="Arial"/>
                <a:ea typeface="Arial"/>
                <a:cs typeface="Arial"/>
                <a:sym typeface="Arial"/>
              </a:rPr>
              <a:t>  Enter a number: 22</a:t>
            </a:r>
            <a:endParaRPr sz="1500">
              <a:latin typeface="Arial"/>
              <a:ea typeface="Arial"/>
              <a:cs typeface="Arial"/>
              <a:sym typeface="Arial"/>
            </a:endParaRPr>
          </a:p>
          <a:p>
            <a:pPr indent="0" lvl="0" marL="0" rtl="0" algn="l">
              <a:spcBef>
                <a:spcPts val="800"/>
              </a:spcBef>
              <a:spcAft>
                <a:spcPts val="0"/>
              </a:spcAft>
              <a:buSzPts val="1200"/>
              <a:buNone/>
            </a:pPr>
            <a:r>
              <a:rPr lang="en" sz="1500">
                <a:latin typeface="Arial"/>
                <a:ea typeface="Arial"/>
                <a:cs typeface="Arial"/>
                <a:sym typeface="Arial"/>
              </a:rPr>
              <a:t>   EVEN</a:t>
            </a:r>
            <a:endParaRPr sz="1100"/>
          </a:p>
          <a:p>
            <a:pPr indent="-76200" lvl="0" marL="0" rtl="0" algn="l">
              <a:spcBef>
                <a:spcPts val="800"/>
              </a:spcBef>
              <a:spcAft>
                <a:spcPts val="0"/>
              </a:spcAft>
              <a:buSzPts val="1200"/>
              <a:buFont typeface="Arial"/>
              <a:buChar char="•"/>
            </a:pPr>
            <a:r>
              <a:rPr lang="en" sz="1500">
                <a:latin typeface="Arial"/>
                <a:ea typeface="Arial"/>
                <a:cs typeface="Arial"/>
                <a:sym typeface="Arial"/>
              </a:rPr>
              <a:t>  Enter a number: 10</a:t>
            </a:r>
            <a:endParaRPr sz="1100"/>
          </a:p>
          <a:p>
            <a:pPr indent="0" lvl="0" marL="0" rtl="0" algn="l">
              <a:spcBef>
                <a:spcPts val="800"/>
              </a:spcBef>
              <a:spcAft>
                <a:spcPts val="0"/>
              </a:spcAft>
              <a:buSzPts val="1200"/>
              <a:buNone/>
            </a:pPr>
            <a:r>
              <a:rPr lang="en" sz="1500">
                <a:latin typeface="Arial"/>
                <a:ea typeface="Arial"/>
                <a:cs typeface="Arial"/>
                <a:sym typeface="Arial"/>
              </a:rPr>
              <a:t>   EVEN</a:t>
            </a:r>
            <a:endParaRPr sz="15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0"/>
          <p:cNvSpPr txBox="1"/>
          <p:nvPr/>
        </p:nvSpPr>
        <p:spPr>
          <a:xfrm>
            <a:off x="386179" y="213064"/>
            <a:ext cx="77037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ord() AND chr() FUNCTIONS</a:t>
            </a:r>
            <a:endParaRPr sz="3600">
              <a:solidFill>
                <a:schemeClr val="dk1"/>
              </a:solidFill>
              <a:latin typeface="Century Gothic"/>
              <a:ea typeface="Century Gothic"/>
              <a:cs typeface="Century Gothic"/>
              <a:sym typeface="Century Gothic"/>
            </a:endParaRPr>
          </a:p>
        </p:txBody>
      </p:sp>
      <p:sp>
        <p:nvSpPr>
          <p:cNvPr id="620" name="Google Shape;620;p90"/>
          <p:cNvSpPr txBox="1"/>
          <p:nvPr/>
        </p:nvSpPr>
        <p:spPr>
          <a:xfrm>
            <a:off x="1178511" y="976135"/>
            <a:ext cx="6438529" cy="53091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Century Gothic"/>
                <a:ea typeface="Century Gothic"/>
                <a:cs typeface="Century Gothic"/>
                <a:sym typeface="Century Gothic"/>
              </a:rPr>
              <a:t>                 </a:t>
            </a:r>
            <a:r>
              <a:rPr lang="en" sz="1500">
                <a:solidFill>
                  <a:schemeClr val="dk1"/>
                </a:solidFill>
                <a:latin typeface="Arial"/>
                <a:ea typeface="Arial"/>
                <a:cs typeface="Arial"/>
                <a:sym typeface="Arial"/>
              </a:rPr>
              <a:t>The </a:t>
            </a:r>
            <a:r>
              <a:rPr b="1" lang="en" sz="1500">
                <a:solidFill>
                  <a:schemeClr val="dk1"/>
                </a:solidFill>
                <a:latin typeface="Arial"/>
                <a:ea typeface="Arial"/>
                <a:cs typeface="Arial"/>
                <a:sym typeface="Arial"/>
              </a:rPr>
              <a:t>ord()</a:t>
            </a:r>
            <a:r>
              <a:rPr lang="en" sz="1500">
                <a:solidFill>
                  <a:schemeClr val="dk1"/>
                </a:solidFill>
                <a:latin typeface="Arial"/>
                <a:ea typeface="Arial"/>
                <a:cs typeface="Arial"/>
                <a:sym typeface="Arial"/>
              </a:rPr>
              <a:t> function returns the ASCII code of the character and the </a:t>
            </a:r>
            <a:r>
              <a:rPr b="1" lang="en" sz="1500">
                <a:solidFill>
                  <a:schemeClr val="dk1"/>
                </a:solidFill>
                <a:latin typeface="Arial"/>
                <a:ea typeface="Arial"/>
                <a:cs typeface="Arial"/>
                <a:sym typeface="Arial"/>
              </a:rPr>
              <a:t>chr()</a:t>
            </a:r>
            <a:r>
              <a:rPr lang="en" sz="1500">
                <a:solidFill>
                  <a:schemeClr val="dk1"/>
                </a:solidFill>
                <a:latin typeface="Arial"/>
                <a:ea typeface="Arial"/>
                <a:cs typeface="Arial"/>
                <a:sym typeface="Arial"/>
              </a:rPr>
              <a:t> function returns character represented by a ASCII number.</a:t>
            </a:r>
            <a:endParaRPr sz="1500">
              <a:solidFill>
                <a:schemeClr val="dk1"/>
              </a:solidFill>
              <a:latin typeface="Arial"/>
              <a:ea typeface="Arial"/>
              <a:cs typeface="Arial"/>
              <a:sym typeface="Arial"/>
            </a:endParaRPr>
          </a:p>
        </p:txBody>
      </p:sp>
      <p:sp>
        <p:nvSpPr>
          <p:cNvPr id="621" name="Google Shape;621;p90"/>
          <p:cNvSpPr txBox="1"/>
          <p:nvPr/>
        </p:nvSpPr>
        <p:spPr>
          <a:xfrm>
            <a:off x="712432" y="1870969"/>
            <a:ext cx="1691100" cy="200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 1:</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ch = 'R'</a:t>
            </a:r>
            <a:endParaRPr sz="1100"/>
          </a:p>
          <a:p>
            <a:pPr indent="0" lvl="0" marL="0" marR="0" rtl="0" algn="l">
              <a:spcBef>
                <a:spcPts val="0"/>
              </a:spcBef>
              <a:spcAft>
                <a:spcPts val="0"/>
              </a:spcAft>
              <a:buNone/>
            </a:pPr>
            <a:r>
              <a:rPr lang="en" sz="1400">
                <a:solidFill>
                  <a:schemeClr val="dk1"/>
                </a:solidFill>
                <a:latin typeface="Arial"/>
                <a:ea typeface="Arial"/>
                <a:cs typeface="Arial"/>
                <a:sym typeface="Arial"/>
              </a:rPr>
              <a:t>print(ord(ch))</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82</a:t>
            </a:r>
            <a:endParaRPr sz="1400">
              <a:solidFill>
                <a:schemeClr val="dk1"/>
              </a:solidFill>
              <a:latin typeface="Arial"/>
              <a:ea typeface="Arial"/>
              <a:cs typeface="Arial"/>
              <a:sym typeface="Arial"/>
            </a:endParaRPr>
          </a:p>
        </p:txBody>
      </p:sp>
      <p:sp>
        <p:nvSpPr>
          <p:cNvPr id="622" name="Google Shape;622;p90"/>
          <p:cNvSpPr txBox="1"/>
          <p:nvPr/>
        </p:nvSpPr>
        <p:spPr>
          <a:xfrm>
            <a:off x="2473540" y="1870969"/>
            <a:ext cx="1924200" cy="179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 2:</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print(chr(82))</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R</a:t>
            </a:r>
            <a:endParaRPr sz="1100"/>
          </a:p>
        </p:txBody>
      </p:sp>
      <p:sp>
        <p:nvSpPr>
          <p:cNvPr id="623" name="Google Shape;623;p90"/>
          <p:cNvSpPr txBox="1"/>
          <p:nvPr/>
        </p:nvSpPr>
        <p:spPr>
          <a:xfrm>
            <a:off x="4304376" y="1870969"/>
            <a:ext cx="1821000" cy="179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 3:</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print(chr(112))</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p</a:t>
            </a:r>
            <a:endParaRPr sz="1400">
              <a:solidFill>
                <a:schemeClr val="dk1"/>
              </a:solidFill>
              <a:latin typeface="Arial"/>
              <a:ea typeface="Arial"/>
              <a:cs typeface="Arial"/>
              <a:sym typeface="Arial"/>
            </a:endParaRPr>
          </a:p>
        </p:txBody>
      </p:sp>
      <p:sp>
        <p:nvSpPr>
          <p:cNvPr id="624" name="Google Shape;624;p90"/>
          <p:cNvSpPr txBox="1"/>
          <p:nvPr/>
        </p:nvSpPr>
        <p:spPr>
          <a:xfrm>
            <a:off x="6375277" y="1870969"/>
            <a:ext cx="1964100" cy="179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 4:</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print(ord('p'))</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400">
                <a:solidFill>
                  <a:schemeClr val="dk1"/>
                </a:solidFill>
                <a:latin typeface="Arial"/>
                <a:ea typeface="Arial"/>
                <a:cs typeface="Arial"/>
                <a:sym typeface="Arial"/>
              </a:rPr>
              <a:t>112</a:t>
            </a:r>
            <a:endParaRPr sz="14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1"/>
          <p:cNvSpPr txBox="1"/>
          <p:nvPr/>
        </p:nvSpPr>
        <p:spPr>
          <a:xfrm>
            <a:off x="552635" y="286304"/>
            <a:ext cx="6491700" cy="53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50">
                <a:solidFill>
                  <a:schemeClr val="dk1"/>
                </a:solidFill>
                <a:latin typeface="Century Gothic"/>
                <a:ea typeface="Century Gothic"/>
                <a:cs typeface="Century Gothic"/>
                <a:sym typeface="Century Gothic"/>
              </a:rPr>
              <a:t>in AND not in OPERATORS</a:t>
            </a:r>
            <a:endParaRPr sz="3050">
              <a:solidFill>
                <a:schemeClr val="dk1"/>
              </a:solidFill>
              <a:latin typeface="Century Gothic"/>
              <a:ea typeface="Century Gothic"/>
              <a:cs typeface="Century Gothic"/>
              <a:sym typeface="Century Gothic"/>
            </a:endParaRPr>
          </a:p>
        </p:txBody>
      </p:sp>
      <p:sp>
        <p:nvSpPr>
          <p:cNvPr id="630" name="Google Shape;630;p91"/>
          <p:cNvSpPr txBox="1"/>
          <p:nvPr/>
        </p:nvSpPr>
        <p:spPr>
          <a:xfrm>
            <a:off x="1131903" y="985421"/>
            <a:ext cx="6418556" cy="71558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Arial"/>
                <a:ea typeface="Arial"/>
                <a:cs typeface="Arial"/>
                <a:sym typeface="Arial"/>
              </a:rPr>
              <a:t>              </a:t>
            </a:r>
            <a:r>
              <a:rPr lang="en" sz="1400">
                <a:solidFill>
                  <a:schemeClr val="dk1"/>
                </a:solidFill>
                <a:latin typeface="Arial"/>
                <a:ea typeface="Arial"/>
                <a:cs typeface="Arial"/>
                <a:sym typeface="Arial"/>
              </a:rPr>
              <a:t>in and not in operators can be used with strings to determine whether a string is present in another string. Therefore, the in and not in operator are also known as membership operator.</a:t>
            </a:r>
            <a:endParaRPr sz="1400">
              <a:solidFill>
                <a:schemeClr val="dk1"/>
              </a:solidFill>
              <a:latin typeface="Arial"/>
              <a:ea typeface="Arial"/>
              <a:cs typeface="Arial"/>
              <a:sym typeface="Arial"/>
            </a:endParaRPr>
          </a:p>
        </p:txBody>
      </p:sp>
      <p:sp>
        <p:nvSpPr>
          <p:cNvPr id="631" name="Google Shape;631;p91"/>
          <p:cNvSpPr txBox="1"/>
          <p:nvPr/>
        </p:nvSpPr>
        <p:spPr>
          <a:xfrm>
            <a:off x="1131906" y="1801046"/>
            <a:ext cx="4560900" cy="2547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a:t>
            </a:r>
            <a:r>
              <a:rPr b="1" lang="en" sz="2100">
                <a:solidFill>
                  <a:schemeClr val="dk1"/>
                </a:solidFill>
                <a:latin typeface="Century Gothic"/>
                <a:ea typeface="Century Gothic"/>
                <a:cs typeface="Century Gothic"/>
                <a:sym typeface="Century Gothic"/>
              </a:rPr>
              <a:t> </a:t>
            </a:r>
            <a:r>
              <a:rPr lang="en" sz="2100">
                <a:solidFill>
                  <a:schemeClr val="dk1"/>
                </a:solidFill>
                <a:latin typeface="Century Gothic"/>
                <a:ea typeface="Century Gothic"/>
                <a:cs typeface="Century Gothic"/>
                <a:sym typeface="Century Gothic"/>
              </a:rPr>
              <a:t>1:</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Arial"/>
                <a:ea typeface="Arial"/>
                <a:cs typeface="Arial"/>
                <a:sym typeface="Arial"/>
              </a:rPr>
              <a:t>str1 = </a:t>
            </a:r>
            <a:r>
              <a:rPr lang="en" sz="1200">
                <a:solidFill>
                  <a:schemeClr val="dk1"/>
                </a:solidFill>
                <a:latin typeface="Arial"/>
                <a:ea typeface="Arial"/>
                <a:cs typeface="Arial"/>
                <a:sym typeface="Arial"/>
              </a:rPr>
              <a:t>"</a:t>
            </a:r>
            <a:r>
              <a:rPr lang="en" sz="1300">
                <a:solidFill>
                  <a:schemeClr val="dk1"/>
                </a:solidFill>
                <a:latin typeface="Arial"/>
                <a:ea typeface="Arial"/>
                <a:cs typeface="Arial"/>
                <a:sym typeface="Arial"/>
              </a:rPr>
              <a:t>Welcome to the world of python!!!</a:t>
            </a:r>
            <a:r>
              <a:rPr lang="en" sz="12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0" lvl="0" marL="0" marR="0" rtl="0" algn="l">
              <a:spcBef>
                <a:spcPts val="0"/>
              </a:spcBef>
              <a:spcAft>
                <a:spcPts val="0"/>
              </a:spcAft>
              <a:buNone/>
            </a:pPr>
            <a:r>
              <a:rPr lang="en" sz="1300">
                <a:solidFill>
                  <a:schemeClr val="dk1"/>
                </a:solidFill>
                <a:latin typeface="Arial"/>
                <a:ea typeface="Arial"/>
                <a:cs typeface="Arial"/>
                <a:sym typeface="Arial"/>
              </a:rPr>
              <a:t>str2 = </a:t>
            </a:r>
            <a:r>
              <a:rPr lang="en" sz="1200">
                <a:solidFill>
                  <a:schemeClr val="dk1"/>
                </a:solidFill>
                <a:latin typeface="Arial"/>
                <a:ea typeface="Arial"/>
                <a:cs typeface="Arial"/>
                <a:sym typeface="Arial"/>
              </a:rPr>
              <a:t>"</a:t>
            </a:r>
            <a:r>
              <a:rPr lang="en" sz="1300">
                <a:solidFill>
                  <a:schemeClr val="dk1"/>
                </a:solidFill>
                <a:latin typeface="Arial"/>
                <a:ea typeface="Arial"/>
                <a:cs typeface="Arial"/>
                <a:sym typeface="Arial"/>
              </a:rPr>
              <a:t>the</a:t>
            </a:r>
            <a:r>
              <a:rPr lang="en" sz="12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0" lvl="0" marL="0" marR="0" rtl="0" algn="l">
              <a:spcBef>
                <a:spcPts val="0"/>
              </a:spcBef>
              <a:spcAft>
                <a:spcPts val="0"/>
              </a:spcAft>
              <a:buNone/>
            </a:pPr>
            <a:r>
              <a:rPr lang="en" sz="1300">
                <a:solidFill>
                  <a:schemeClr val="dk1"/>
                </a:solidFill>
                <a:latin typeface="Arial"/>
                <a:ea typeface="Arial"/>
                <a:cs typeface="Arial"/>
                <a:sym typeface="Arial"/>
              </a:rPr>
              <a:t>if str2 in str1:</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      print("Found")</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else:</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      print("Not Found")</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Arial"/>
                <a:ea typeface="Arial"/>
                <a:cs typeface="Arial"/>
                <a:sym typeface="Arial"/>
              </a:rPr>
              <a:t>Found</a:t>
            </a:r>
            <a:endParaRPr sz="1100"/>
          </a:p>
        </p:txBody>
      </p:sp>
      <p:sp>
        <p:nvSpPr>
          <p:cNvPr id="632" name="Google Shape;632;p91"/>
          <p:cNvSpPr txBox="1"/>
          <p:nvPr/>
        </p:nvSpPr>
        <p:spPr>
          <a:xfrm>
            <a:off x="5366551" y="1701001"/>
            <a:ext cx="2270400" cy="2747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a:t>
            </a:r>
            <a:r>
              <a:rPr b="1" lang="en" sz="2100">
                <a:solidFill>
                  <a:schemeClr val="dk1"/>
                </a:solidFill>
                <a:latin typeface="Century Gothic"/>
                <a:ea typeface="Century Gothic"/>
                <a:cs typeface="Century Gothic"/>
                <a:sym typeface="Century Gothic"/>
              </a:rPr>
              <a:t> </a:t>
            </a:r>
            <a:r>
              <a:rPr lang="en" sz="2100">
                <a:solidFill>
                  <a:schemeClr val="dk1"/>
                </a:solidFill>
                <a:latin typeface="Century Gothic"/>
                <a:ea typeface="Century Gothic"/>
                <a:cs typeface="Century Gothic"/>
                <a:sym typeface="Century Gothic"/>
              </a:rPr>
              <a:t>2:</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Arial"/>
                <a:ea typeface="Arial"/>
                <a:cs typeface="Arial"/>
                <a:sym typeface="Arial"/>
              </a:rPr>
              <a:t>str1 = "Welcome to the world of python!!!</a:t>
            </a:r>
            <a:r>
              <a:rPr lang="en" sz="12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0" lvl="0" marL="0" marR="0" rtl="0" algn="l">
              <a:spcBef>
                <a:spcPts val="0"/>
              </a:spcBef>
              <a:spcAft>
                <a:spcPts val="0"/>
              </a:spcAft>
              <a:buNone/>
            </a:pPr>
            <a:r>
              <a:rPr lang="en" sz="1300">
                <a:solidFill>
                  <a:schemeClr val="dk1"/>
                </a:solidFill>
                <a:latin typeface="Arial"/>
                <a:ea typeface="Arial"/>
                <a:cs typeface="Arial"/>
                <a:sym typeface="Arial"/>
              </a:rPr>
              <a:t>str2 = </a:t>
            </a:r>
            <a:r>
              <a:rPr lang="en" sz="1200">
                <a:solidFill>
                  <a:schemeClr val="dk1"/>
                </a:solidFill>
                <a:latin typeface="Arial"/>
                <a:ea typeface="Arial"/>
                <a:cs typeface="Arial"/>
                <a:sym typeface="Arial"/>
              </a:rPr>
              <a:t>"</a:t>
            </a:r>
            <a:r>
              <a:rPr lang="en" sz="1300">
                <a:solidFill>
                  <a:schemeClr val="dk1"/>
                </a:solidFill>
                <a:latin typeface="Arial"/>
                <a:ea typeface="Arial"/>
                <a:cs typeface="Arial"/>
                <a:sym typeface="Arial"/>
              </a:rPr>
              <a:t>mine"</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if str2 in str1:</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      print("Found")</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else:</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      print("Not Found")</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Arial"/>
                <a:ea typeface="Arial"/>
                <a:cs typeface="Arial"/>
                <a:sym typeface="Arial"/>
              </a:rPr>
              <a:t>Not Found</a:t>
            </a:r>
            <a:endParaRPr sz="13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2"/>
          <p:cNvSpPr txBox="1"/>
          <p:nvPr/>
        </p:nvSpPr>
        <p:spPr>
          <a:xfrm>
            <a:off x="486053" y="193090"/>
            <a:ext cx="53997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dk1"/>
                </a:solidFill>
                <a:latin typeface="Century Gothic"/>
                <a:ea typeface="Century Gothic"/>
                <a:cs typeface="Century Gothic"/>
                <a:sym typeface="Century Gothic"/>
              </a:rPr>
              <a:t>COMPARING STRINGS</a:t>
            </a:r>
            <a:endParaRPr sz="3600">
              <a:solidFill>
                <a:schemeClr val="dk1"/>
              </a:solidFill>
              <a:latin typeface="Century Gothic"/>
              <a:ea typeface="Century Gothic"/>
              <a:cs typeface="Century Gothic"/>
              <a:sym typeface="Century Gothic"/>
            </a:endParaRPr>
          </a:p>
        </p:txBody>
      </p:sp>
      <p:graphicFrame>
        <p:nvGraphicFramePr>
          <p:cNvPr id="638" name="Google Shape;638;p92"/>
          <p:cNvGraphicFramePr/>
          <p:nvPr/>
        </p:nvGraphicFramePr>
        <p:xfrm>
          <a:off x="306280" y="843601"/>
          <a:ext cx="3000000" cy="3000000"/>
        </p:xfrm>
        <a:graphic>
          <a:graphicData uri="http://schemas.openxmlformats.org/drawingml/2006/table">
            <a:tbl>
              <a:tblPr bandRow="1" firstRow="1">
                <a:noFill/>
                <a:tableStyleId>{E0E50E85-03A3-4420-826C-7CEAB3F96813}</a:tableStyleId>
              </a:tblPr>
              <a:tblGrid>
                <a:gridCol w="2514600"/>
                <a:gridCol w="2514600"/>
                <a:gridCol w="2514600"/>
              </a:tblGrid>
              <a:tr h="256000">
                <a:tc>
                  <a:txBody>
                    <a:bodyPr/>
                    <a:lstStyle/>
                    <a:p>
                      <a:pPr indent="0" lvl="0" marL="0" marR="0" rtl="0" algn="l">
                        <a:spcBef>
                          <a:spcPts val="0"/>
                        </a:spcBef>
                        <a:spcAft>
                          <a:spcPts val="0"/>
                        </a:spcAft>
                        <a:buNone/>
                      </a:pPr>
                      <a:r>
                        <a:rPr lang="en" sz="1400"/>
                        <a:t>OPERATOR</a:t>
                      </a:r>
                      <a:endParaRPr sz="1400"/>
                    </a:p>
                  </a:txBody>
                  <a:tcPr marT="34300" marB="34300" marR="68600" marL="68600"/>
                </a:tc>
                <a:tc>
                  <a:txBody>
                    <a:bodyPr/>
                    <a:lstStyle/>
                    <a:p>
                      <a:pPr indent="0" lvl="0" marL="0" marR="0" rtl="0" algn="l">
                        <a:spcBef>
                          <a:spcPts val="0"/>
                        </a:spcBef>
                        <a:spcAft>
                          <a:spcPts val="0"/>
                        </a:spcAft>
                        <a:buNone/>
                      </a:pPr>
                      <a:r>
                        <a:rPr lang="en" sz="1400"/>
                        <a:t>DESCRIPTION</a:t>
                      </a:r>
                      <a:endParaRPr sz="1400"/>
                    </a:p>
                  </a:txBody>
                  <a:tcPr marT="34300" marB="34300" marR="68600" marL="68600"/>
                </a:tc>
                <a:tc>
                  <a:txBody>
                    <a:bodyPr/>
                    <a:lstStyle/>
                    <a:p>
                      <a:pPr indent="0" lvl="0" marL="0" marR="0" rtl="0" algn="l">
                        <a:spcBef>
                          <a:spcPts val="0"/>
                        </a:spcBef>
                        <a:spcAft>
                          <a:spcPts val="0"/>
                        </a:spcAft>
                        <a:buNone/>
                      </a:pPr>
                      <a:r>
                        <a:rPr lang="en" sz="1400"/>
                        <a:t>EXAMPLE</a:t>
                      </a:r>
                      <a:endParaRPr sz="1400"/>
                    </a:p>
                  </a:txBody>
                  <a:tcPr marT="34300" marB="34300" marR="68600" marL="68600"/>
                </a:tc>
              </a:tr>
              <a:tr h="405375">
                <a:tc>
                  <a:txBody>
                    <a:bodyPr/>
                    <a:lstStyle/>
                    <a:p>
                      <a:pPr indent="0" lvl="0" marL="0" marR="0" rtl="0" algn="l">
                        <a:spcBef>
                          <a:spcPts val="0"/>
                        </a:spcBef>
                        <a:spcAft>
                          <a:spcPts val="0"/>
                        </a:spcAft>
                        <a:buNone/>
                      </a:pPr>
                      <a:r>
                        <a:rPr lang="en" sz="1200">
                          <a:latin typeface="Arial"/>
                          <a:ea typeface="Arial"/>
                          <a:cs typeface="Arial"/>
                          <a:sym typeface="Arial"/>
                        </a:rPr>
                        <a:t>==</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if two strings are equal, it returns True</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&gt;&gt;&gt;"Abc" == "Abc" </a:t>
                      </a:r>
                      <a:endParaRPr sz="11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True</a:t>
                      </a:r>
                      <a:endParaRPr sz="1200">
                        <a:latin typeface="Arial"/>
                        <a:ea typeface="Arial"/>
                        <a:cs typeface="Arial"/>
                        <a:sym typeface="Arial"/>
                      </a:endParaRPr>
                    </a:p>
                  </a:txBody>
                  <a:tcPr marT="34300" marB="34300" marR="68600" marL="68600"/>
                </a:tc>
              </a:tr>
              <a:tr h="746700">
                <a:tc>
                  <a:txBody>
                    <a:bodyPr/>
                    <a:lstStyle/>
                    <a:p>
                      <a:pPr indent="0" lvl="0" marL="0" marR="0" rtl="0" algn="l">
                        <a:spcBef>
                          <a:spcPts val="0"/>
                        </a:spcBef>
                        <a:spcAft>
                          <a:spcPts val="0"/>
                        </a:spcAft>
                        <a:buNone/>
                      </a:pPr>
                      <a:r>
                        <a:rPr lang="en" sz="1200">
                          <a:latin typeface="Arial"/>
                          <a:ea typeface="Arial"/>
                          <a:cs typeface="Arial"/>
                          <a:sym typeface="Arial"/>
                        </a:rPr>
                        <a:t>!= or &lt;&gt;</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if two strings are not equal, it returns True</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&gt;&gt;&gt;"Abc" != "Abc"</a:t>
                      </a:r>
                      <a:endParaRPr sz="11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True</a:t>
                      </a:r>
                      <a:endParaRPr sz="11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&gt;&gt;&gt;"abc" &lt;&gt; "Abc"</a:t>
                      </a:r>
                      <a:endParaRPr sz="11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True</a:t>
                      </a:r>
                      <a:endParaRPr sz="1200">
                        <a:latin typeface="Arial"/>
                        <a:ea typeface="Arial"/>
                        <a:cs typeface="Arial"/>
                        <a:sym typeface="Arial"/>
                      </a:endParaRPr>
                    </a:p>
                  </a:txBody>
                  <a:tcPr marT="34300" marB="34300" marR="68600" marL="68600"/>
                </a:tc>
              </a:tr>
              <a:tr h="576025">
                <a:tc>
                  <a:txBody>
                    <a:bodyPr/>
                    <a:lstStyle/>
                    <a:p>
                      <a:pPr indent="0" lvl="0" marL="0" marR="0" rtl="0" algn="l">
                        <a:spcBef>
                          <a:spcPts val="0"/>
                        </a:spcBef>
                        <a:spcAft>
                          <a:spcPts val="0"/>
                        </a:spcAft>
                        <a:buNone/>
                      </a:pPr>
                      <a:r>
                        <a:rPr lang="en" sz="1200">
                          <a:latin typeface="Arial"/>
                          <a:ea typeface="Arial"/>
                          <a:cs typeface="Arial"/>
                          <a:sym typeface="Arial"/>
                        </a:rPr>
                        <a:t>&gt;</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if the first string is greater than the second, returns True </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&gt;&gt;&gt;"abc" &gt; "Abc"</a:t>
                      </a:r>
                      <a:endParaRPr sz="11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True</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34300" marB="34300" marR="68600" marL="68600"/>
                </a:tc>
              </a:tr>
            </a:tbl>
          </a:graphicData>
        </a:graphic>
      </p:graphicFrame>
      <p:graphicFrame>
        <p:nvGraphicFramePr>
          <p:cNvPr id="639" name="Google Shape;639;p92"/>
          <p:cNvGraphicFramePr/>
          <p:nvPr/>
        </p:nvGraphicFramePr>
        <p:xfrm>
          <a:off x="306280" y="2969582"/>
          <a:ext cx="3000000" cy="3000000"/>
        </p:xfrm>
        <a:graphic>
          <a:graphicData uri="http://schemas.openxmlformats.org/drawingml/2006/table">
            <a:tbl>
              <a:tblPr bandRow="1">
                <a:noFill/>
                <a:tableStyleId>{E0E50E85-03A3-4420-826C-7CEAB3F96813}</a:tableStyleId>
              </a:tblPr>
              <a:tblGrid>
                <a:gridCol w="2514600"/>
                <a:gridCol w="2514600"/>
                <a:gridCol w="2514600"/>
              </a:tblGrid>
              <a:tr h="420075">
                <a:tc>
                  <a:txBody>
                    <a:bodyPr/>
                    <a:lstStyle/>
                    <a:p>
                      <a:pPr indent="0" lvl="0" marL="0" marR="0" rtl="0" algn="l">
                        <a:spcBef>
                          <a:spcPts val="0"/>
                        </a:spcBef>
                        <a:spcAft>
                          <a:spcPts val="0"/>
                        </a:spcAft>
                        <a:buNone/>
                      </a:pPr>
                      <a:r>
                        <a:rPr lang="en" sz="1200">
                          <a:latin typeface="Arial"/>
                          <a:ea typeface="Arial"/>
                          <a:cs typeface="Arial"/>
                          <a:sym typeface="Arial"/>
                        </a:rPr>
                        <a:t>&lt;</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if the second string is greater than the first, returns True </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&gt;&gt;&gt;"abc" &lt; "abc"</a:t>
                      </a:r>
                      <a:endParaRPr sz="11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True</a:t>
                      </a:r>
                      <a:endParaRPr sz="1200">
                        <a:latin typeface="Arial"/>
                        <a:ea typeface="Arial"/>
                        <a:cs typeface="Arial"/>
                        <a:sym typeface="Arial"/>
                      </a:endParaRPr>
                    </a:p>
                  </a:txBody>
                  <a:tcPr marT="34300" marB="34300" marR="68600" marL="68600"/>
                </a:tc>
              </a:tr>
              <a:tr h="564675">
                <a:tc>
                  <a:txBody>
                    <a:bodyPr/>
                    <a:lstStyle/>
                    <a:p>
                      <a:pPr indent="0" lvl="0" marL="0" marR="0" rtl="0" algn="l">
                        <a:spcBef>
                          <a:spcPts val="0"/>
                        </a:spcBef>
                        <a:spcAft>
                          <a:spcPts val="0"/>
                        </a:spcAft>
                        <a:buNone/>
                      </a:pPr>
                      <a:r>
                        <a:rPr lang="en" sz="1200">
                          <a:latin typeface="Arial"/>
                          <a:ea typeface="Arial"/>
                          <a:cs typeface="Arial"/>
                          <a:sym typeface="Arial"/>
                        </a:rPr>
                        <a:t>&gt;=</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first string is greater than or equal to second, returns True </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&gt;&gt;&gt;"abC" &gt;= "ABC"</a:t>
                      </a:r>
                      <a:endParaRPr sz="12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True</a:t>
                      </a:r>
                      <a:endParaRPr sz="1200">
                        <a:latin typeface="Arial"/>
                        <a:ea typeface="Arial"/>
                        <a:cs typeface="Arial"/>
                        <a:sym typeface="Arial"/>
                      </a:endParaRPr>
                    </a:p>
                  </a:txBody>
                  <a:tcPr marT="34300" marB="34300" marR="68600" marL="68600"/>
                </a:tc>
              </a:tr>
              <a:tr h="420075">
                <a:tc>
                  <a:txBody>
                    <a:bodyPr/>
                    <a:lstStyle/>
                    <a:p>
                      <a:pPr indent="0" lvl="0" marL="0" marR="0" rtl="0" algn="l">
                        <a:spcBef>
                          <a:spcPts val="0"/>
                        </a:spcBef>
                        <a:spcAft>
                          <a:spcPts val="0"/>
                        </a:spcAft>
                        <a:buNone/>
                      </a:pPr>
                      <a:r>
                        <a:rPr lang="en" sz="1200">
                          <a:latin typeface="Arial"/>
                          <a:ea typeface="Arial"/>
                          <a:cs typeface="Arial"/>
                          <a:sym typeface="Arial"/>
                        </a:rPr>
                        <a:t>&lt;=</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second string is greater than or equal to first, returns True</a:t>
                      </a:r>
                      <a:endParaRPr sz="1200">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en" sz="1200">
                          <a:latin typeface="Arial"/>
                          <a:ea typeface="Arial"/>
                          <a:cs typeface="Arial"/>
                          <a:sym typeface="Arial"/>
                        </a:rPr>
                        <a:t>&gt;&gt;&gt;"ABc" &lt;= "ABc"</a:t>
                      </a:r>
                      <a:endParaRPr sz="1200">
                        <a:latin typeface="Arial"/>
                        <a:ea typeface="Arial"/>
                        <a:cs typeface="Arial"/>
                        <a:sym typeface="Arial"/>
                      </a:endParaRPr>
                    </a:p>
                    <a:p>
                      <a:pPr indent="0" lvl="0" marL="0" marR="0" rtl="0" algn="l">
                        <a:spcBef>
                          <a:spcPts val="0"/>
                        </a:spcBef>
                        <a:spcAft>
                          <a:spcPts val="0"/>
                        </a:spcAft>
                        <a:buNone/>
                      </a:pPr>
                      <a:r>
                        <a:rPr lang="en" sz="1200">
                          <a:latin typeface="Arial"/>
                          <a:ea typeface="Arial"/>
                          <a:cs typeface="Arial"/>
                          <a:sym typeface="Arial"/>
                        </a:rPr>
                        <a:t>True</a:t>
                      </a:r>
                      <a:endParaRPr sz="1200">
                        <a:latin typeface="Arial"/>
                        <a:ea typeface="Arial"/>
                        <a:cs typeface="Arial"/>
                        <a:sym typeface="Arial"/>
                      </a:endParaRPr>
                    </a:p>
                  </a:txBody>
                  <a:tcPr marT="34300" marB="34300" marR="68600" marL="6860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3"/>
          <p:cNvSpPr txBox="1"/>
          <p:nvPr/>
        </p:nvSpPr>
        <p:spPr>
          <a:xfrm>
            <a:off x="532661" y="307593"/>
            <a:ext cx="6618300" cy="53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50">
                <a:solidFill>
                  <a:schemeClr val="dk1"/>
                </a:solidFill>
                <a:latin typeface="Century Gothic"/>
                <a:ea typeface="Century Gothic"/>
                <a:cs typeface="Century Gothic"/>
                <a:sym typeface="Century Gothic"/>
              </a:rPr>
              <a:t>ITERATING STRINGS</a:t>
            </a:r>
            <a:endParaRPr sz="3050">
              <a:latin typeface="Century Gothic"/>
              <a:ea typeface="Century Gothic"/>
              <a:cs typeface="Century Gothic"/>
              <a:sym typeface="Century Gothic"/>
            </a:endParaRPr>
          </a:p>
        </p:txBody>
      </p:sp>
      <p:sp>
        <p:nvSpPr>
          <p:cNvPr id="645" name="Google Shape;645;p93"/>
          <p:cNvSpPr txBox="1"/>
          <p:nvPr/>
        </p:nvSpPr>
        <p:spPr>
          <a:xfrm>
            <a:off x="1231776" y="1038687"/>
            <a:ext cx="6232200" cy="592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        </a:t>
            </a:r>
            <a:r>
              <a:rPr lang="en" sz="1700">
                <a:solidFill>
                  <a:schemeClr val="dk1"/>
                </a:solidFill>
                <a:latin typeface="Arial"/>
                <a:ea typeface="Arial"/>
                <a:cs typeface="Arial"/>
                <a:sym typeface="Arial"/>
              </a:rPr>
              <a:t>String is a sequence type(sequence of characters). You can iterate the string using for loop or while loop.</a:t>
            </a:r>
            <a:endParaRPr sz="1700">
              <a:solidFill>
                <a:schemeClr val="dk1"/>
              </a:solidFill>
              <a:latin typeface="Arial"/>
              <a:ea typeface="Arial"/>
              <a:cs typeface="Arial"/>
              <a:sym typeface="Arial"/>
            </a:endParaRPr>
          </a:p>
        </p:txBody>
      </p:sp>
      <p:sp>
        <p:nvSpPr>
          <p:cNvPr id="646" name="Google Shape;646;p93"/>
          <p:cNvSpPr txBox="1"/>
          <p:nvPr/>
        </p:nvSpPr>
        <p:spPr>
          <a:xfrm>
            <a:off x="798990" y="1818248"/>
            <a:ext cx="3995100" cy="2147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3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Century Gothic"/>
                <a:ea typeface="Century Gothic"/>
                <a:cs typeface="Century Gothic"/>
                <a:sym typeface="Century Gothic"/>
              </a:rPr>
              <a:t>#iterate using for loop</a:t>
            </a:r>
            <a:endParaRPr sz="1100"/>
          </a:p>
          <a:p>
            <a:pPr indent="0" lvl="0" marL="0" marR="0" rtl="0" algn="l">
              <a:spcBef>
                <a:spcPts val="0"/>
              </a:spcBef>
              <a:spcAft>
                <a:spcPts val="0"/>
              </a:spcAft>
              <a:buNone/>
            </a:pPr>
            <a:r>
              <a:rPr lang="en" sz="1300">
                <a:solidFill>
                  <a:schemeClr val="dk1"/>
                </a:solidFill>
                <a:latin typeface="Century Gothic"/>
                <a:ea typeface="Century Gothic"/>
                <a:cs typeface="Century Gothic"/>
                <a:sym typeface="Century Gothic"/>
              </a:rPr>
              <a:t>str = </a:t>
            </a:r>
            <a:r>
              <a:rPr lang="en" sz="1300">
                <a:solidFill>
                  <a:schemeClr val="dk1"/>
                </a:solidFill>
                <a:latin typeface="Arial"/>
                <a:ea typeface="Arial"/>
                <a:cs typeface="Arial"/>
                <a:sym typeface="Arial"/>
              </a:rPr>
              <a:t>"Welcome to Python"</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for i in str:</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      print(i, end</a:t>
            </a:r>
            <a:r>
              <a:rPr lang="en" sz="1400">
                <a:solidFill>
                  <a:schemeClr val="dk1"/>
                </a:solidFill>
                <a:latin typeface="Century Gothic"/>
                <a:ea typeface="Century Gothic"/>
                <a:cs typeface="Century Gothic"/>
                <a:sym typeface="Century Gothic"/>
              </a:rPr>
              <a:t>=' ')</a:t>
            </a:r>
            <a:endParaRPr sz="13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Arial"/>
                <a:ea typeface="Arial"/>
                <a:cs typeface="Arial"/>
                <a:sym typeface="Arial"/>
              </a:rPr>
              <a:t>W e l c o m e  t o  P y t h o n</a:t>
            </a:r>
            <a:endParaRPr sz="1300">
              <a:solidFill>
                <a:schemeClr val="dk1"/>
              </a:solidFill>
              <a:latin typeface="Century Gothic"/>
              <a:ea typeface="Century Gothic"/>
              <a:cs typeface="Century Gothic"/>
              <a:sym typeface="Century Gothic"/>
            </a:endParaRPr>
          </a:p>
        </p:txBody>
      </p:sp>
      <p:sp>
        <p:nvSpPr>
          <p:cNvPr id="647" name="Google Shape;647;p93"/>
          <p:cNvSpPr txBox="1"/>
          <p:nvPr/>
        </p:nvSpPr>
        <p:spPr>
          <a:xfrm>
            <a:off x="4572000" y="1677448"/>
            <a:ext cx="2903100" cy="296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Example:</a:t>
            </a:r>
            <a:endParaRPr sz="1100">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Arial"/>
                <a:ea typeface="Arial"/>
                <a:cs typeface="Arial"/>
                <a:sym typeface="Arial"/>
              </a:rPr>
              <a:t>#iterate using while loop</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str = "Welcome to Python"</a:t>
            </a:r>
            <a:endParaRPr sz="1300">
              <a:solidFill>
                <a:schemeClr val="dk1"/>
              </a:solidFill>
              <a:latin typeface="Arial"/>
              <a:ea typeface="Arial"/>
              <a:cs typeface="Arial"/>
              <a:sym typeface="Arial"/>
            </a:endParaRPr>
          </a:p>
          <a:p>
            <a:pPr indent="0" lvl="0" marL="0" marR="0" rtl="0" algn="l">
              <a:spcBef>
                <a:spcPts val="0"/>
              </a:spcBef>
              <a:spcAft>
                <a:spcPts val="0"/>
              </a:spcAft>
              <a:buNone/>
            </a:pPr>
            <a:r>
              <a:rPr lang="en" sz="1300">
                <a:solidFill>
                  <a:schemeClr val="dk1"/>
                </a:solidFill>
                <a:latin typeface="Arial"/>
                <a:ea typeface="Arial"/>
                <a:cs typeface="Arial"/>
                <a:sym typeface="Arial"/>
              </a:rPr>
              <a:t>index=0</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while index &lt; len(str):</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      letter = str[index]</a:t>
            </a:r>
            <a:endParaRPr sz="1100"/>
          </a:p>
          <a:p>
            <a:pPr indent="0" lvl="0" marL="0" marR="0" rtl="0" algn="l">
              <a:spcBef>
                <a:spcPts val="0"/>
              </a:spcBef>
              <a:spcAft>
                <a:spcPts val="0"/>
              </a:spcAft>
              <a:buNone/>
            </a:pPr>
            <a:r>
              <a:rPr lang="en" sz="1300">
                <a:solidFill>
                  <a:schemeClr val="dk1"/>
                </a:solidFill>
                <a:latin typeface="Arial"/>
                <a:ea typeface="Arial"/>
                <a:cs typeface="Arial"/>
                <a:sym typeface="Arial"/>
              </a:rPr>
              <a:t>      print(letter, end=' ')</a:t>
            </a:r>
            <a:endParaRPr sz="1100"/>
          </a:p>
          <a:p>
            <a:pPr indent="0" lvl="0" marL="0" marR="0" rtl="0" algn="l">
              <a:spcBef>
                <a:spcPts val="0"/>
              </a:spcBef>
              <a:spcAft>
                <a:spcPts val="0"/>
              </a:spcAft>
              <a:buClr>
                <a:srgbClr val="000000"/>
              </a:buClr>
              <a:buFont typeface="Arial"/>
              <a:buNone/>
            </a:pPr>
            <a:r>
              <a:rPr lang="en" sz="1300">
                <a:solidFill>
                  <a:schemeClr val="dk1"/>
                </a:solidFill>
                <a:latin typeface="Arial"/>
                <a:ea typeface="Arial"/>
                <a:cs typeface="Arial"/>
                <a:sym typeface="Arial"/>
              </a:rPr>
              <a:t>      index += 1</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 sz="2100">
                <a:solidFill>
                  <a:schemeClr val="dk1"/>
                </a:solidFill>
                <a:latin typeface="Century Gothic"/>
                <a:ea typeface="Century Gothic"/>
                <a:cs typeface="Century Gothic"/>
                <a:sym typeface="Century Gothic"/>
              </a:rPr>
              <a:t>Output:</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300">
                <a:solidFill>
                  <a:schemeClr val="dk1"/>
                </a:solidFill>
                <a:latin typeface="Arial"/>
                <a:ea typeface="Arial"/>
                <a:cs typeface="Arial"/>
                <a:sym typeface="Arial"/>
              </a:rPr>
              <a:t>W e l c o m e  t o  P y t h o n</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4"/>
          <p:cNvSpPr txBox="1"/>
          <p:nvPr>
            <p:ph type="title"/>
          </p:nvPr>
        </p:nvSpPr>
        <p:spPr>
          <a:xfrm>
            <a:off x="792908" y="13766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5800"/>
              <a:t>             </a:t>
            </a:r>
            <a:r>
              <a:rPr b="1" lang="en" sz="5800">
                <a:solidFill>
                  <a:schemeClr val="dk1"/>
                </a:solidFill>
              </a:rPr>
              <a:t>LIST</a:t>
            </a:r>
            <a:endParaRPr b="1" sz="5800">
              <a:solidFill>
                <a:schemeClr val="dk1"/>
              </a:solidFill>
            </a:endParaRPr>
          </a:p>
          <a:p>
            <a:pPr indent="0" lvl="0" marL="0" rtl="0" algn="l">
              <a:spcBef>
                <a:spcPts val="0"/>
              </a:spcBef>
              <a:spcAft>
                <a:spcPts val="0"/>
              </a:spcAft>
              <a:buNone/>
            </a:pPr>
            <a:r>
              <a:rPr b="1" lang="en" sz="5800">
                <a:solidFill>
                  <a:schemeClr val="dk1"/>
                </a:solidFill>
              </a:rPr>
              <a:t>      MANIPULATION</a:t>
            </a:r>
            <a:endParaRPr b="1" sz="5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5"/>
          <p:cNvSpPr txBox="1"/>
          <p:nvPr>
            <p:ph type="title"/>
          </p:nvPr>
        </p:nvSpPr>
        <p:spPr>
          <a:xfrm>
            <a:off x="835735" y="0"/>
            <a:ext cx="6619244" cy="623681"/>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dk1"/>
              </a:buClr>
              <a:buSzPct val="100000"/>
              <a:buFont typeface="Times New Roman"/>
              <a:buNone/>
            </a:pPr>
            <a:r>
              <a:rPr lang="en" sz="4000">
                <a:solidFill>
                  <a:schemeClr val="dk1"/>
                </a:solidFill>
              </a:rPr>
              <a:t>LIST</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p:txBody>
      </p:sp>
      <p:sp>
        <p:nvSpPr>
          <p:cNvPr id="658" name="Google Shape;658;p95"/>
          <p:cNvSpPr txBox="1"/>
          <p:nvPr>
            <p:ph idx="1" type="body"/>
          </p:nvPr>
        </p:nvSpPr>
        <p:spPr>
          <a:xfrm>
            <a:off x="556260" y="725556"/>
            <a:ext cx="7721524" cy="3465443"/>
          </a:xfrm>
          <a:prstGeom prst="rect">
            <a:avLst/>
          </a:prstGeom>
          <a:noFill/>
          <a:ln>
            <a:noFill/>
          </a:ln>
        </p:spPr>
        <p:txBody>
          <a:bodyPr anchorCtr="0" anchor="ctr" bIns="34275" lIns="68575" spcFirstLastPara="1" rIns="68575" wrap="square" tIns="34275">
            <a:normAutofit fontScale="62500" lnSpcReduction="20000"/>
          </a:bodyPr>
          <a:lstStyle/>
          <a:p>
            <a:pPr indent="0" lvl="0" marL="0" rtl="0" algn="just">
              <a:spcBef>
                <a:spcPts val="0"/>
              </a:spcBef>
              <a:spcAft>
                <a:spcPts val="0"/>
              </a:spcAft>
              <a:buSzPct val="100000"/>
              <a:buNone/>
            </a:pPr>
            <a:r>
              <a:rPr b="1" lang="en" sz="1100">
                <a:latin typeface="Times New Roman"/>
                <a:ea typeface="Times New Roman"/>
                <a:cs typeface="Times New Roman"/>
                <a:sym typeface="Times New Roman"/>
              </a:rPr>
              <a:t>        </a:t>
            </a:r>
            <a:r>
              <a:rPr b="1" lang="en" sz="2700">
                <a:latin typeface="Times New Roman"/>
                <a:ea typeface="Times New Roman"/>
                <a:cs typeface="Times New Roman"/>
                <a:sym typeface="Times New Roman"/>
              </a:rPr>
              <a:t>List</a:t>
            </a:r>
            <a:r>
              <a:rPr lang="en" sz="2700">
                <a:latin typeface="Times New Roman"/>
                <a:ea typeface="Times New Roman"/>
                <a:cs typeface="Times New Roman"/>
                <a:sym typeface="Times New Roman"/>
              </a:rPr>
              <a:t> in Python are ordered and have a definite count. The elements in a list are indexed according to a definite sequence and the indexing of a list is done with 0 being the first index. Each element in the list has its definite place in the list, which allows </a:t>
            </a:r>
            <a:r>
              <a:rPr lang="en" sz="2700">
                <a:latin typeface="Times New Roman"/>
                <a:ea typeface="Times New Roman"/>
                <a:cs typeface="Times New Roman"/>
                <a:sym typeface="Times New Roman"/>
              </a:rPr>
              <a:t>duplication</a:t>
            </a:r>
            <a:r>
              <a:rPr lang="en" sz="2700">
                <a:latin typeface="Times New Roman"/>
                <a:ea typeface="Times New Roman"/>
                <a:cs typeface="Times New Roman"/>
                <a:sym typeface="Times New Roman"/>
              </a:rPr>
              <a:t> of elements in the list, with each element having its own distinct place and credibility.</a:t>
            </a:r>
            <a:endParaRPr sz="1100"/>
          </a:p>
          <a:p>
            <a:pPr indent="0" lvl="0" marL="0" rtl="0" algn="l">
              <a:spcBef>
                <a:spcPts val="800"/>
              </a:spcBef>
              <a:spcAft>
                <a:spcPts val="0"/>
              </a:spcAft>
              <a:buSzPct val="78787"/>
              <a:buNone/>
            </a:pPr>
            <a:r>
              <a:t/>
            </a:r>
            <a:endParaRPr sz="3300">
              <a:latin typeface="Times New Roman"/>
              <a:ea typeface="Times New Roman"/>
              <a:cs typeface="Times New Roman"/>
              <a:sym typeface="Times New Roman"/>
            </a:endParaRPr>
          </a:p>
          <a:p>
            <a:pPr indent="0" lvl="0" marL="0" rtl="0" algn="l">
              <a:spcBef>
                <a:spcPts val="800"/>
              </a:spcBef>
              <a:spcAft>
                <a:spcPts val="0"/>
              </a:spcAft>
              <a:buSzPct val="59130"/>
              <a:buNone/>
            </a:pPr>
            <a:r>
              <a:rPr lang="en" sz="5750"/>
              <a:t>LIST MANIPULATION</a:t>
            </a:r>
            <a:endParaRPr sz="5750"/>
          </a:p>
          <a:p>
            <a:pPr indent="0" lvl="0" marL="0" rtl="0" algn="just">
              <a:spcBef>
                <a:spcPts val="800"/>
              </a:spcBef>
              <a:spcAft>
                <a:spcPts val="0"/>
              </a:spcAft>
              <a:buSzPct val="81481"/>
              <a:buNone/>
            </a:pPr>
            <a:r>
              <a:rPr lang="en" sz="2700">
                <a:latin typeface="Times New Roman"/>
                <a:ea typeface="Times New Roman"/>
                <a:cs typeface="Times New Roman"/>
                <a:sym typeface="Times New Roman"/>
              </a:rPr>
              <a:t>               </a:t>
            </a:r>
            <a:r>
              <a:rPr b="1" lang="en" sz="2700">
                <a:solidFill>
                  <a:srgbClr val="202124"/>
                </a:solidFill>
                <a:latin typeface="Times New Roman"/>
                <a:ea typeface="Times New Roman"/>
                <a:cs typeface="Times New Roman"/>
                <a:sym typeface="Times New Roman"/>
              </a:rPr>
              <a:t>List</a:t>
            </a:r>
            <a:r>
              <a:rPr b="1" i="0" lang="en" sz="2700">
                <a:solidFill>
                  <a:srgbClr val="202124"/>
                </a:solidFill>
                <a:latin typeface="Times New Roman"/>
                <a:ea typeface="Times New Roman"/>
                <a:cs typeface="Times New Roman"/>
                <a:sym typeface="Times New Roman"/>
              </a:rPr>
              <a:t> manipulation</a:t>
            </a:r>
            <a:r>
              <a:rPr b="0" i="0" lang="en" sz="2700">
                <a:solidFill>
                  <a:srgbClr val="202124"/>
                </a:solidFill>
                <a:latin typeface="Times New Roman"/>
                <a:ea typeface="Times New Roman"/>
                <a:cs typeface="Times New Roman"/>
                <a:sym typeface="Times New Roman"/>
              </a:rPr>
              <a:t> basically refers to the process of handling and analyzing </a:t>
            </a:r>
            <a:r>
              <a:rPr b="0" lang="en" sz="2700">
                <a:solidFill>
                  <a:srgbClr val="202124"/>
                </a:solidFill>
                <a:latin typeface="Times New Roman"/>
                <a:ea typeface="Times New Roman"/>
                <a:cs typeface="Times New Roman"/>
                <a:sym typeface="Times New Roman"/>
              </a:rPr>
              <a:t>lists</a:t>
            </a:r>
            <a:r>
              <a:rPr b="0" i="0" lang="en" sz="2700">
                <a:solidFill>
                  <a:srgbClr val="202124"/>
                </a:solidFill>
                <a:latin typeface="Times New Roman"/>
                <a:ea typeface="Times New Roman"/>
                <a:cs typeface="Times New Roman"/>
                <a:sym typeface="Times New Roman"/>
              </a:rPr>
              <a:t>. It involves various operations concerned with modification and parsing of </a:t>
            </a:r>
            <a:r>
              <a:rPr b="0" lang="en" sz="2700">
                <a:solidFill>
                  <a:srgbClr val="202124"/>
                </a:solidFill>
                <a:latin typeface="Times New Roman"/>
                <a:ea typeface="Times New Roman"/>
                <a:cs typeface="Times New Roman"/>
                <a:sym typeface="Times New Roman"/>
              </a:rPr>
              <a:t>list</a:t>
            </a:r>
            <a:r>
              <a:rPr b="0" i="0" lang="en" sz="2700">
                <a:solidFill>
                  <a:srgbClr val="202124"/>
                </a:solidFill>
                <a:latin typeface="Times New Roman"/>
                <a:ea typeface="Times New Roman"/>
                <a:cs typeface="Times New Roman"/>
                <a:sym typeface="Times New Roman"/>
              </a:rPr>
              <a:t> to use and change its data. </a:t>
            </a:r>
            <a:r>
              <a:rPr lang="en" sz="2700">
                <a:solidFill>
                  <a:srgbClr val="202124"/>
                </a:solidFill>
                <a:latin typeface="Times New Roman"/>
                <a:ea typeface="Times New Roman"/>
                <a:cs typeface="Times New Roman"/>
                <a:sym typeface="Times New Roman"/>
              </a:rPr>
              <a:t>It</a:t>
            </a:r>
            <a:r>
              <a:rPr b="0" i="0" lang="en" sz="2700">
                <a:solidFill>
                  <a:srgbClr val="202124"/>
                </a:solidFill>
                <a:latin typeface="Times New Roman"/>
                <a:ea typeface="Times New Roman"/>
                <a:cs typeface="Times New Roman"/>
                <a:sym typeface="Times New Roman"/>
              </a:rPr>
              <a:t> offers a series of in-built functions to </a:t>
            </a:r>
            <a:r>
              <a:rPr i="0" lang="en" sz="2700">
                <a:solidFill>
                  <a:srgbClr val="202124"/>
                </a:solidFill>
                <a:latin typeface="Times New Roman"/>
                <a:ea typeface="Times New Roman"/>
                <a:cs typeface="Times New Roman"/>
                <a:sym typeface="Times New Roman"/>
              </a:rPr>
              <a:t>manipulate</a:t>
            </a:r>
            <a:r>
              <a:rPr b="0" i="0" lang="en" sz="2700">
                <a:solidFill>
                  <a:srgbClr val="202124"/>
                </a:solidFill>
                <a:latin typeface="Times New Roman"/>
                <a:ea typeface="Times New Roman"/>
                <a:cs typeface="Times New Roman"/>
                <a:sym typeface="Times New Roman"/>
              </a:rPr>
              <a:t> the contents of a </a:t>
            </a:r>
            <a:r>
              <a:rPr b="0" lang="en" sz="2700">
                <a:solidFill>
                  <a:srgbClr val="202124"/>
                </a:solidFill>
                <a:latin typeface="Times New Roman"/>
                <a:ea typeface="Times New Roman"/>
                <a:cs typeface="Times New Roman"/>
                <a:sym typeface="Times New Roman"/>
              </a:rPr>
              <a:t>list</a:t>
            </a:r>
            <a:r>
              <a:rPr b="0" i="0" lang="en" sz="2700">
                <a:solidFill>
                  <a:srgbClr val="202124"/>
                </a:solidFill>
                <a:latin typeface="Times New Roman"/>
                <a:ea typeface="Times New Roman"/>
                <a:cs typeface="Times New Roman"/>
                <a:sym typeface="Times New Roman"/>
              </a:rPr>
              <a:t>.</a:t>
            </a:r>
            <a:endParaRPr sz="1100"/>
          </a:p>
          <a:p>
            <a:pPr indent="0" lvl="0" marL="0" rtl="0" algn="l">
              <a:spcBef>
                <a:spcPts val="800"/>
              </a:spcBef>
              <a:spcAft>
                <a:spcPts val="0"/>
              </a:spcAft>
              <a:buSzPct val="100000"/>
              <a:buNone/>
            </a:pPr>
            <a:r>
              <a:t/>
            </a:r>
            <a:endParaRPr sz="1100">
              <a:latin typeface="Times New Roman"/>
              <a:ea typeface="Times New Roman"/>
              <a:cs typeface="Times New Roman"/>
              <a:sym typeface="Times New Roman"/>
            </a:endParaRPr>
          </a:p>
          <a:p>
            <a:pPr indent="0" lvl="0" marL="0" rtl="0" algn="l">
              <a:spcBef>
                <a:spcPts val="800"/>
              </a:spcBef>
              <a:spcAft>
                <a:spcPts val="0"/>
              </a:spcAft>
              <a:buSzPct val="100000"/>
              <a:buNone/>
            </a:pPr>
            <a:r>
              <a:t/>
            </a:r>
            <a:endParaRPr sz="11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6"/>
          <p:cNvSpPr txBox="1"/>
          <p:nvPr>
            <p:ph type="title"/>
          </p:nvPr>
        </p:nvSpPr>
        <p:spPr>
          <a:xfrm>
            <a:off x="866215" y="410601"/>
            <a:ext cx="6619244" cy="633925"/>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a:solidFill>
                  <a:schemeClr val="dk1"/>
                </a:solidFill>
              </a:rPr>
              <a:t>A</a:t>
            </a:r>
            <a:r>
              <a:rPr lang="en">
                <a:solidFill>
                  <a:schemeClr val="dk1"/>
                </a:solidFill>
              </a:rPr>
              <a:t>CCESS VALUES IN LIST</a:t>
            </a:r>
            <a:endParaRPr>
              <a:solidFill>
                <a:schemeClr val="dk1"/>
              </a:solidFill>
            </a:endParaRPr>
          </a:p>
        </p:txBody>
      </p:sp>
      <p:sp>
        <p:nvSpPr>
          <p:cNvPr id="664" name="Google Shape;664;p96"/>
          <p:cNvSpPr txBox="1"/>
          <p:nvPr>
            <p:ph idx="1" type="body"/>
          </p:nvPr>
        </p:nvSpPr>
        <p:spPr>
          <a:xfrm>
            <a:off x="866215" y="1044526"/>
            <a:ext cx="6619244" cy="3245534"/>
          </a:xfrm>
          <a:prstGeom prst="rect">
            <a:avLst/>
          </a:prstGeom>
          <a:noFill/>
          <a:ln>
            <a:noFill/>
          </a:ln>
        </p:spPr>
        <p:txBody>
          <a:bodyPr anchorCtr="0" anchor="ctr" bIns="34275" lIns="68575" spcFirstLastPara="1" rIns="68575" wrap="square" tIns="34275">
            <a:normAutofit/>
          </a:bodyPr>
          <a:lstStyle/>
          <a:p>
            <a:pPr indent="0" lvl="0" marL="0" rtl="0" algn="just">
              <a:spcBef>
                <a:spcPts val="0"/>
              </a:spcBef>
              <a:spcAft>
                <a:spcPts val="0"/>
              </a:spcAft>
              <a:buSzPts val="1100"/>
              <a:buNone/>
            </a:pPr>
            <a:r>
              <a:rPr lang="en" sz="1100">
                <a:latin typeface="Arial"/>
                <a:ea typeface="Arial"/>
                <a:cs typeface="Arial"/>
                <a:sym typeface="Arial"/>
              </a:rPr>
              <a:t>               </a:t>
            </a:r>
            <a:r>
              <a:rPr lang="en" sz="2100">
                <a:latin typeface="Times New Roman"/>
                <a:ea typeface="Times New Roman"/>
                <a:cs typeface="Times New Roman"/>
                <a:sym typeface="Times New Roman"/>
              </a:rPr>
              <a:t>Lists can be sliced and concatenated. To access values in lists, square brackets are used to slice along with the index or indices to get values stored at that index.</a:t>
            </a:r>
            <a:endParaRPr sz="1100"/>
          </a:p>
          <a:p>
            <a:pPr indent="0" lvl="0" marL="0" rtl="0" algn="l">
              <a:spcBef>
                <a:spcPts val="800"/>
              </a:spcBef>
              <a:spcAft>
                <a:spcPts val="0"/>
              </a:spcAft>
              <a:buSzPts val="2400"/>
              <a:buNone/>
            </a:pPr>
            <a:r>
              <a:rPr lang="en" sz="3000"/>
              <a:t>SYNTAX :</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            seq=List[start : stop : step]</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                                          </a:t>
            </a:r>
            <a:endParaRPr sz="11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000"/>
              <a:buFont typeface="Times New Roman"/>
              <a:buNone/>
            </a:pPr>
            <a:r>
              <a:rPr lang="en" sz="3000"/>
              <a:t>EXAMPLE :</a:t>
            </a:r>
            <a:endParaRPr sz="3000"/>
          </a:p>
        </p:txBody>
      </p:sp>
      <p:sp>
        <p:nvSpPr>
          <p:cNvPr id="670" name="Google Shape;670;p97"/>
          <p:cNvSpPr txBox="1"/>
          <p:nvPr>
            <p:ph idx="1" type="body"/>
          </p:nvPr>
        </p:nvSpPr>
        <p:spPr>
          <a:xfrm>
            <a:off x="714100" y="998338"/>
            <a:ext cx="3297254" cy="3146822"/>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73913"/>
              <a:buNone/>
            </a:pPr>
            <a:r>
              <a:rPr lang="en" sz="2300">
                <a:latin typeface="Times New Roman"/>
                <a:ea typeface="Times New Roman"/>
                <a:cs typeface="Times New Roman"/>
                <a:sym typeface="Times New Roman"/>
              </a:rPr>
              <a:t>num_list = [1,2,3,4,5,6,7,8,9,10]</a:t>
            </a:r>
            <a:endParaRPr sz="2300"/>
          </a:p>
          <a:p>
            <a:pPr indent="0" lvl="0" marL="0" rtl="0" algn="l">
              <a:spcBef>
                <a:spcPts val="800"/>
              </a:spcBef>
              <a:spcAft>
                <a:spcPts val="0"/>
              </a:spcAft>
              <a:buSzPct val="73913"/>
              <a:buNone/>
            </a:pPr>
            <a:r>
              <a:rPr lang="en" sz="2300">
                <a:latin typeface="Times New Roman"/>
                <a:ea typeface="Times New Roman"/>
                <a:cs typeface="Times New Roman"/>
                <a:sym typeface="Times New Roman"/>
              </a:rPr>
              <a:t>print(</a:t>
            </a:r>
            <a:r>
              <a:rPr lang="en" sz="2300">
                <a:latin typeface="Arial"/>
                <a:ea typeface="Arial"/>
                <a:cs typeface="Arial"/>
                <a:sym typeface="Arial"/>
              </a:rPr>
              <a:t>"</a:t>
            </a:r>
            <a:r>
              <a:rPr lang="en" sz="2300">
                <a:latin typeface="Times New Roman"/>
                <a:ea typeface="Times New Roman"/>
                <a:cs typeface="Times New Roman"/>
                <a:sym typeface="Times New Roman"/>
              </a:rPr>
              <a:t>first element in the list is </a:t>
            </a:r>
            <a:r>
              <a:rPr lang="en" sz="2300">
                <a:latin typeface="Arial"/>
                <a:ea typeface="Arial"/>
                <a:cs typeface="Arial"/>
                <a:sym typeface="Arial"/>
              </a:rPr>
              <a:t>"</a:t>
            </a:r>
            <a:r>
              <a:rPr lang="en" sz="2300">
                <a:latin typeface="Times New Roman"/>
                <a:ea typeface="Times New Roman"/>
                <a:cs typeface="Times New Roman"/>
                <a:sym typeface="Times New Roman"/>
              </a:rPr>
              <a:t> , num_list[0])</a:t>
            </a:r>
            <a:endParaRPr sz="2300"/>
          </a:p>
          <a:p>
            <a:pPr indent="0" lvl="0" marL="0" rtl="0" algn="l">
              <a:spcBef>
                <a:spcPts val="800"/>
              </a:spcBef>
              <a:spcAft>
                <a:spcPts val="0"/>
              </a:spcAft>
              <a:buSzPct val="73913"/>
              <a:buNone/>
            </a:pPr>
            <a:r>
              <a:rPr lang="en" sz="2300">
                <a:latin typeface="Times New Roman"/>
                <a:ea typeface="Times New Roman"/>
                <a:cs typeface="Times New Roman"/>
                <a:sym typeface="Times New Roman"/>
              </a:rPr>
              <a:t>print(</a:t>
            </a:r>
            <a:r>
              <a:rPr lang="en" sz="2300">
                <a:latin typeface="Arial"/>
                <a:ea typeface="Arial"/>
                <a:cs typeface="Arial"/>
                <a:sym typeface="Arial"/>
              </a:rPr>
              <a:t>"</a:t>
            </a:r>
            <a:r>
              <a:rPr lang="en" sz="2300">
                <a:latin typeface="Times New Roman"/>
                <a:ea typeface="Times New Roman"/>
                <a:cs typeface="Times New Roman"/>
                <a:sym typeface="Times New Roman"/>
              </a:rPr>
              <a:t> num_list[2:5] = </a:t>
            </a:r>
            <a:r>
              <a:rPr lang="en" sz="2300">
                <a:latin typeface="Arial"/>
                <a:ea typeface="Arial"/>
                <a:cs typeface="Arial"/>
                <a:sym typeface="Arial"/>
              </a:rPr>
              <a:t>"</a:t>
            </a:r>
            <a:r>
              <a:rPr lang="en" sz="2300">
                <a:latin typeface="Times New Roman"/>
                <a:ea typeface="Times New Roman"/>
                <a:cs typeface="Times New Roman"/>
                <a:sym typeface="Times New Roman"/>
              </a:rPr>
              <a:t>, num_list[2:5])</a:t>
            </a:r>
            <a:endParaRPr sz="2300"/>
          </a:p>
          <a:p>
            <a:pPr indent="0" lvl="0" marL="0" rtl="0" algn="l">
              <a:spcBef>
                <a:spcPts val="800"/>
              </a:spcBef>
              <a:spcAft>
                <a:spcPts val="0"/>
              </a:spcAft>
              <a:buSzPct val="73913"/>
              <a:buNone/>
            </a:pPr>
            <a:r>
              <a:rPr lang="en" sz="2300">
                <a:latin typeface="Times New Roman"/>
                <a:ea typeface="Times New Roman"/>
                <a:cs typeface="Times New Roman"/>
                <a:sym typeface="Times New Roman"/>
              </a:rPr>
              <a:t>print(</a:t>
            </a:r>
            <a:r>
              <a:rPr lang="en" sz="2300">
                <a:latin typeface="Arial"/>
                <a:ea typeface="Arial"/>
                <a:cs typeface="Arial"/>
                <a:sym typeface="Arial"/>
              </a:rPr>
              <a:t>"</a:t>
            </a:r>
            <a:r>
              <a:rPr lang="en" sz="2300">
                <a:latin typeface="Times New Roman"/>
                <a:ea typeface="Times New Roman"/>
                <a:cs typeface="Times New Roman"/>
                <a:sym typeface="Times New Roman"/>
              </a:rPr>
              <a:t> num_list[ ::2 ] = </a:t>
            </a:r>
            <a:r>
              <a:rPr lang="en" sz="2300">
                <a:latin typeface="Arial"/>
                <a:ea typeface="Arial"/>
                <a:cs typeface="Arial"/>
                <a:sym typeface="Arial"/>
              </a:rPr>
              <a:t>"</a:t>
            </a:r>
            <a:r>
              <a:rPr lang="en" sz="2300">
                <a:latin typeface="Times New Roman"/>
                <a:ea typeface="Times New Roman"/>
                <a:cs typeface="Times New Roman"/>
                <a:sym typeface="Times New Roman"/>
              </a:rPr>
              <a:t>, num_list[ ::2 ])</a:t>
            </a:r>
            <a:endParaRPr sz="2300"/>
          </a:p>
          <a:p>
            <a:pPr indent="0" lvl="0" marL="0" rtl="0" algn="l">
              <a:spcBef>
                <a:spcPts val="800"/>
              </a:spcBef>
              <a:spcAft>
                <a:spcPts val="0"/>
              </a:spcAft>
              <a:buSzPct val="73913"/>
              <a:buNone/>
            </a:pPr>
            <a:r>
              <a:rPr lang="en" sz="2300">
                <a:latin typeface="Times New Roman"/>
                <a:ea typeface="Times New Roman"/>
                <a:cs typeface="Times New Roman"/>
                <a:sym typeface="Times New Roman"/>
              </a:rPr>
              <a:t>print(</a:t>
            </a:r>
            <a:r>
              <a:rPr lang="en" sz="2300">
                <a:latin typeface="Arial"/>
                <a:ea typeface="Arial"/>
                <a:cs typeface="Arial"/>
                <a:sym typeface="Arial"/>
              </a:rPr>
              <a:t>"</a:t>
            </a:r>
            <a:r>
              <a:rPr lang="en" sz="2300">
                <a:latin typeface="Times New Roman"/>
                <a:ea typeface="Times New Roman"/>
                <a:cs typeface="Times New Roman"/>
                <a:sym typeface="Times New Roman"/>
              </a:rPr>
              <a:t> num_list[ 1::3 ] = </a:t>
            </a:r>
            <a:r>
              <a:rPr lang="en" sz="2300">
                <a:latin typeface="Arial"/>
                <a:ea typeface="Arial"/>
                <a:cs typeface="Arial"/>
                <a:sym typeface="Arial"/>
              </a:rPr>
              <a:t>"</a:t>
            </a:r>
            <a:r>
              <a:rPr lang="en" sz="2300">
                <a:latin typeface="Times New Roman"/>
                <a:ea typeface="Times New Roman"/>
                <a:cs typeface="Times New Roman"/>
                <a:sym typeface="Times New Roman"/>
              </a:rPr>
              <a:t>, num_list[ 1::3 ])</a:t>
            </a:r>
            <a:endParaRPr sz="2300"/>
          </a:p>
          <a:p>
            <a:pPr indent="0" lvl="0" marL="0" rtl="0" algn="l">
              <a:spcBef>
                <a:spcPts val="800"/>
              </a:spcBef>
              <a:spcAft>
                <a:spcPts val="0"/>
              </a:spcAft>
              <a:buSzPct val="73913"/>
              <a:buNone/>
            </a:pPr>
            <a:r>
              <a:t/>
            </a:r>
            <a:endParaRPr sz="2300">
              <a:latin typeface="Times New Roman"/>
              <a:ea typeface="Times New Roman"/>
              <a:cs typeface="Times New Roman"/>
              <a:sym typeface="Times New Roman"/>
            </a:endParaRPr>
          </a:p>
          <a:p>
            <a:pPr indent="0" lvl="0" marL="0" rtl="0" algn="l">
              <a:spcBef>
                <a:spcPts val="800"/>
              </a:spcBef>
              <a:spcAft>
                <a:spcPts val="0"/>
              </a:spcAft>
              <a:buSzPct val="80952"/>
              <a:buNone/>
            </a:pPr>
            <a:r>
              <a:t/>
            </a:r>
            <a:endParaRPr sz="2100">
              <a:latin typeface="Times New Roman"/>
              <a:ea typeface="Times New Roman"/>
              <a:cs typeface="Times New Roman"/>
              <a:sym typeface="Times New Roman"/>
            </a:endParaRPr>
          </a:p>
          <a:p>
            <a:pPr indent="0" lvl="0" marL="0" rtl="0" algn="l">
              <a:spcBef>
                <a:spcPts val="800"/>
              </a:spcBef>
              <a:spcAft>
                <a:spcPts val="0"/>
              </a:spcAft>
              <a:buSzPct val="78571"/>
              <a:buNone/>
            </a:pPr>
            <a:r>
              <a:t/>
            </a:r>
            <a:endParaRPr sz="1400"/>
          </a:p>
        </p:txBody>
      </p:sp>
      <p:sp>
        <p:nvSpPr>
          <p:cNvPr id="671" name="Google Shape;671;p97"/>
          <p:cNvSpPr txBox="1"/>
          <p:nvPr>
            <p:ph idx="2" type="body"/>
          </p:nvPr>
        </p:nvSpPr>
        <p:spPr>
          <a:xfrm>
            <a:off x="4240870" y="266700"/>
            <a:ext cx="3297256" cy="442555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200"/>
              <a:t>OUTPUT:</a:t>
            </a:r>
            <a:endParaRPr sz="1100"/>
          </a:p>
          <a:p>
            <a:pPr indent="0" lvl="0" marL="0" rtl="0" algn="l">
              <a:spcBef>
                <a:spcPts val="800"/>
              </a:spcBef>
              <a:spcAft>
                <a:spcPts val="0"/>
              </a:spcAft>
              <a:buSzPts val="1800"/>
              <a:buNone/>
            </a:pPr>
            <a:r>
              <a:t/>
            </a:r>
            <a:endParaRPr sz="2300">
              <a:latin typeface="Times New Roman"/>
              <a:ea typeface="Times New Roman"/>
              <a:cs typeface="Times New Roman"/>
              <a:sym typeface="Times New Roman"/>
            </a:endParaRPr>
          </a:p>
          <a:p>
            <a:pPr indent="0" lvl="0" marL="0" rtl="0" algn="l">
              <a:spcBef>
                <a:spcPts val="800"/>
              </a:spcBef>
              <a:spcAft>
                <a:spcPts val="0"/>
              </a:spcAft>
              <a:buSzPts val="1800"/>
              <a:buNone/>
            </a:pPr>
            <a:r>
              <a:rPr lang="en" sz="2300">
                <a:latin typeface="Times New Roman"/>
                <a:ea typeface="Times New Roman"/>
                <a:cs typeface="Times New Roman"/>
                <a:sym typeface="Times New Roman"/>
              </a:rPr>
              <a:t>First element in the list is </a:t>
            </a:r>
            <a:r>
              <a:rPr lang="en" sz="2300">
                <a:latin typeface="Times New Roman"/>
                <a:ea typeface="Times New Roman"/>
                <a:cs typeface="Times New Roman"/>
                <a:sym typeface="Times New Roman"/>
              </a:rPr>
              <a:t>1</a:t>
            </a:r>
            <a:endParaRPr sz="1100"/>
          </a:p>
          <a:p>
            <a:pPr indent="0" lvl="0" marL="0" rtl="0" algn="l">
              <a:spcBef>
                <a:spcPts val="800"/>
              </a:spcBef>
              <a:spcAft>
                <a:spcPts val="0"/>
              </a:spcAft>
              <a:buSzPts val="1800"/>
              <a:buNone/>
            </a:pPr>
            <a:r>
              <a:rPr lang="en" sz="2300">
                <a:latin typeface="Times New Roman"/>
                <a:ea typeface="Times New Roman"/>
                <a:cs typeface="Times New Roman"/>
                <a:sym typeface="Times New Roman"/>
              </a:rPr>
              <a:t>num_list[2:5] = </a:t>
            </a:r>
            <a:r>
              <a:rPr lang="en" sz="2300">
                <a:latin typeface="Times New Roman"/>
                <a:ea typeface="Times New Roman"/>
                <a:cs typeface="Times New Roman"/>
                <a:sym typeface="Times New Roman"/>
              </a:rPr>
              <a:t>[3 ,4, 5, 6]</a:t>
            </a:r>
            <a:endParaRPr sz="1100"/>
          </a:p>
          <a:p>
            <a:pPr indent="0" lvl="0" marL="0" rtl="0" algn="l">
              <a:spcBef>
                <a:spcPts val="800"/>
              </a:spcBef>
              <a:spcAft>
                <a:spcPts val="0"/>
              </a:spcAft>
              <a:buSzPts val="1800"/>
              <a:buNone/>
            </a:pPr>
            <a:r>
              <a:rPr lang="en" sz="2300">
                <a:latin typeface="Times New Roman"/>
                <a:ea typeface="Times New Roman"/>
                <a:cs typeface="Times New Roman"/>
                <a:sym typeface="Times New Roman"/>
              </a:rPr>
              <a:t>num_list[ ::2 ] = </a:t>
            </a:r>
            <a:r>
              <a:rPr lang="en" sz="2300">
                <a:latin typeface="Times New Roman"/>
                <a:ea typeface="Times New Roman"/>
                <a:cs typeface="Times New Roman"/>
                <a:sym typeface="Times New Roman"/>
              </a:rPr>
              <a:t>[1 ,3 ,5 ,7 ,9]</a:t>
            </a:r>
            <a:endParaRPr sz="1100"/>
          </a:p>
          <a:p>
            <a:pPr indent="0" lvl="0" marL="0" rtl="0" algn="l">
              <a:spcBef>
                <a:spcPts val="800"/>
              </a:spcBef>
              <a:spcAft>
                <a:spcPts val="0"/>
              </a:spcAft>
              <a:buSzPts val="1800"/>
              <a:buNone/>
            </a:pPr>
            <a:r>
              <a:rPr lang="en" sz="2300">
                <a:latin typeface="Times New Roman"/>
                <a:ea typeface="Times New Roman"/>
                <a:cs typeface="Times New Roman"/>
                <a:sym typeface="Times New Roman"/>
              </a:rPr>
              <a:t>num_list[ 1::3 ] = </a:t>
            </a:r>
            <a:r>
              <a:rPr lang="en" sz="2300">
                <a:latin typeface="Times New Roman"/>
                <a:ea typeface="Times New Roman"/>
                <a:cs typeface="Times New Roman"/>
                <a:sym typeface="Times New Roman"/>
              </a:rPr>
              <a:t>[2 , 5 , 9]</a:t>
            </a:r>
            <a:endParaRPr sz="1100"/>
          </a:p>
          <a:p>
            <a:pPr indent="-190500" lvl="0" marL="254000" rtl="0" algn="l">
              <a:spcBef>
                <a:spcPts val="800"/>
              </a:spcBef>
              <a:spcAft>
                <a:spcPts val="0"/>
              </a:spcAft>
              <a:buSzPts val="1100"/>
              <a:buNone/>
            </a:pPr>
            <a:r>
              <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8"/>
          <p:cNvSpPr txBox="1"/>
          <p:nvPr>
            <p:ph type="title"/>
          </p:nvPr>
        </p:nvSpPr>
        <p:spPr>
          <a:xfrm>
            <a:off x="484583" y="339539"/>
            <a:ext cx="7053542" cy="43066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rPr>
              <a:t>UPDATING VALUES IN LIST</a:t>
            </a:r>
            <a:endParaRPr sz="3600">
              <a:solidFill>
                <a:schemeClr val="dk1"/>
              </a:solidFill>
            </a:endParaRPr>
          </a:p>
        </p:txBody>
      </p:sp>
      <p:sp>
        <p:nvSpPr>
          <p:cNvPr id="677" name="Google Shape;677;p98"/>
          <p:cNvSpPr txBox="1"/>
          <p:nvPr>
            <p:ph idx="1" type="body"/>
          </p:nvPr>
        </p:nvSpPr>
        <p:spPr>
          <a:xfrm>
            <a:off x="126609" y="991773"/>
            <a:ext cx="8535572" cy="3694527"/>
          </a:xfrm>
          <a:prstGeom prst="rect">
            <a:avLst/>
          </a:prstGeom>
          <a:noFill/>
          <a:ln>
            <a:noFill/>
          </a:ln>
        </p:spPr>
        <p:txBody>
          <a:bodyPr anchorCtr="0" anchor="t" bIns="34275" lIns="68575" spcFirstLastPara="1" rIns="68575" wrap="square" tIns="34275">
            <a:normAutofit/>
          </a:bodyPr>
          <a:lstStyle/>
          <a:p>
            <a:pPr indent="0" lvl="0" marL="0" rtl="0" algn="just">
              <a:spcBef>
                <a:spcPts val="0"/>
              </a:spcBef>
              <a:spcAft>
                <a:spcPts val="0"/>
              </a:spcAft>
              <a:buSzPts val="1200"/>
              <a:buNone/>
            </a:pPr>
            <a:r>
              <a:rPr lang="en" sz="1100">
                <a:latin typeface="Arial"/>
                <a:ea typeface="Arial"/>
                <a:cs typeface="Arial"/>
                <a:sym typeface="Arial"/>
              </a:rPr>
              <a:t>	</a:t>
            </a:r>
            <a:r>
              <a:rPr lang="en" sz="2400">
                <a:latin typeface="Times New Roman"/>
                <a:ea typeface="Times New Roman"/>
                <a:cs typeface="Times New Roman"/>
                <a:sym typeface="Times New Roman"/>
              </a:rPr>
              <a:t>Once created, one or more elements on a list can be easily updated using the slice operator to the left hand side of the Assignment operator. You can also append new values or remove existing values from the list using append() statement and del statement.</a:t>
            </a:r>
            <a:endParaRPr sz="1100"/>
          </a:p>
          <a:p>
            <a:pPr indent="0" lvl="0" marL="0" rtl="0" algn="l">
              <a:spcBef>
                <a:spcPts val="800"/>
              </a:spcBef>
              <a:spcAft>
                <a:spcPts val="0"/>
              </a:spcAft>
              <a:buSzPts val="1900"/>
              <a:buNone/>
            </a:pPr>
            <a:r>
              <a:rPr lang="en" sz="2400">
                <a:latin typeface="Times New Roman"/>
                <a:ea typeface="Times New Roman"/>
                <a:cs typeface="Times New Roman"/>
                <a:sym typeface="Times New Roman"/>
              </a:rPr>
              <a:t>	</a:t>
            </a:r>
            <a:endParaRPr sz="1100"/>
          </a:p>
          <a:p>
            <a:pPr indent="-177800" lvl="0" marL="254000" rtl="0" algn="l">
              <a:spcBef>
                <a:spcPts val="800"/>
              </a:spcBef>
              <a:spcAft>
                <a:spcPts val="0"/>
              </a:spcAft>
              <a:buSzPts val="1200"/>
              <a:buNone/>
            </a:pPr>
            <a:r>
              <a:t/>
            </a:r>
            <a:endParaRPr sz="11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99"/>
          <p:cNvSpPr txBox="1"/>
          <p:nvPr>
            <p:ph idx="1" type="body"/>
          </p:nvPr>
        </p:nvSpPr>
        <p:spPr>
          <a:xfrm>
            <a:off x="606500" y="432900"/>
            <a:ext cx="4438800" cy="3765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300"/>
              <a:t>EXAMPLE:</a:t>
            </a:r>
            <a:endParaRPr sz="1100"/>
          </a:p>
          <a:p>
            <a:pPr indent="0" lvl="0" marL="0" rtl="0" algn="just">
              <a:spcBef>
                <a:spcPts val="800"/>
              </a:spcBef>
              <a:spcAft>
                <a:spcPts val="0"/>
              </a:spcAft>
              <a:buSzPts val="1200"/>
              <a:buNone/>
            </a:pPr>
            <a:r>
              <a:rPr lang="en" sz="1500">
                <a:latin typeface="Times New Roman"/>
                <a:ea typeface="Times New Roman"/>
                <a:cs typeface="Times New Roman"/>
                <a:sym typeface="Times New Roman"/>
              </a:rPr>
              <a:t>	   num_list = [1,2,3,4,5,6,7,8,9,10]</a:t>
            </a:r>
            <a:endParaRPr sz="1500"/>
          </a:p>
          <a:p>
            <a:pPr indent="0" lvl="0" marL="0" rtl="0" algn="just">
              <a:spcBef>
                <a:spcPts val="800"/>
              </a:spcBef>
              <a:spcAft>
                <a:spcPts val="0"/>
              </a:spcAft>
              <a:buSzPts val="1200"/>
              <a:buNone/>
            </a:pPr>
            <a:r>
              <a:rPr lang="en" sz="1500">
                <a:latin typeface="Times New Roman"/>
                <a:ea typeface="Times New Roman"/>
                <a:cs typeface="Times New Roman"/>
                <a:sym typeface="Times New Roman"/>
              </a:rPr>
              <a:t>            num_list[5]= 100</a:t>
            </a:r>
            <a:endParaRPr sz="1500"/>
          </a:p>
          <a:p>
            <a:pPr indent="0" lvl="0" marL="0" rtl="0" algn="just">
              <a:spcBef>
                <a:spcPts val="800"/>
              </a:spcBef>
              <a:spcAft>
                <a:spcPts val="0"/>
              </a:spcAft>
              <a:buSzPts val="1200"/>
              <a:buNone/>
            </a:pPr>
            <a:r>
              <a:rPr lang="en" sz="1500">
                <a:latin typeface="Times New Roman"/>
                <a:ea typeface="Times New Roman"/>
                <a:cs typeface="Times New Roman"/>
                <a:sym typeface="Times New Roman"/>
              </a:rPr>
              <a:t>            print(</a:t>
            </a:r>
            <a:r>
              <a:rPr lang="en" sz="1500">
                <a:latin typeface="Arial"/>
                <a:ea typeface="Arial"/>
                <a:cs typeface="Arial"/>
                <a:sym typeface="Arial"/>
              </a:rPr>
              <a:t>"</a:t>
            </a:r>
            <a:r>
              <a:rPr lang="en" sz="1500">
                <a:latin typeface="Times New Roman"/>
                <a:ea typeface="Times New Roman"/>
                <a:cs typeface="Times New Roman"/>
                <a:sym typeface="Times New Roman"/>
              </a:rPr>
              <a:t> list after updation is : </a:t>
            </a:r>
            <a:r>
              <a:rPr lang="en" sz="1500">
                <a:latin typeface="Arial"/>
                <a:ea typeface="Arial"/>
                <a:cs typeface="Arial"/>
                <a:sym typeface="Arial"/>
              </a:rPr>
              <a:t>"</a:t>
            </a:r>
            <a:r>
              <a:rPr lang="en" sz="1500">
                <a:latin typeface="Times New Roman"/>
                <a:ea typeface="Times New Roman"/>
                <a:cs typeface="Times New Roman"/>
                <a:sym typeface="Times New Roman"/>
              </a:rPr>
              <a:t> ,num_list)</a:t>
            </a:r>
            <a:endParaRPr sz="1500"/>
          </a:p>
          <a:p>
            <a:pPr indent="0" lvl="0" marL="0" rtl="0" algn="just">
              <a:spcBef>
                <a:spcPts val="800"/>
              </a:spcBef>
              <a:spcAft>
                <a:spcPts val="0"/>
              </a:spcAft>
              <a:buSzPts val="1200"/>
              <a:buNone/>
            </a:pPr>
            <a:r>
              <a:rPr lang="en" sz="1500">
                <a:latin typeface="Times New Roman"/>
                <a:ea typeface="Times New Roman"/>
                <a:cs typeface="Times New Roman"/>
                <a:sym typeface="Times New Roman"/>
              </a:rPr>
              <a:t>            num_list.append(200)</a:t>
            </a:r>
            <a:endParaRPr sz="1500"/>
          </a:p>
          <a:p>
            <a:pPr indent="0" lvl="0" marL="0" rtl="0" algn="just">
              <a:spcBef>
                <a:spcPts val="800"/>
              </a:spcBef>
              <a:spcAft>
                <a:spcPts val="0"/>
              </a:spcAft>
              <a:buSzPts val="1200"/>
              <a:buNone/>
            </a:pPr>
            <a:r>
              <a:rPr lang="en" sz="1500">
                <a:latin typeface="Times New Roman"/>
                <a:ea typeface="Times New Roman"/>
                <a:cs typeface="Times New Roman"/>
                <a:sym typeface="Times New Roman"/>
              </a:rPr>
              <a:t>            print(</a:t>
            </a:r>
            <a:r>
              <a:rPr lang="en" sz="1500">
                <a:latin typeface="Arial"/>
                <a:ea typeface="Arial"/>
                <a:cs typeface="Arial"/>
                <a:sym typeface="Arial"/>
              </a:rPr>
              <a:t>"</a:t>
            </a:r>
            <a:r>
              <a:rPr lang="en" sz="1500">
                <a:latin typeface="Times New Roman"/>
                <a:ea typeface="Times New Roman"/>
                <a:cs typeface="Times New Roman"/>
                <a:sym typeface="Times New Roman"/>
              </a:rPr>
              <a:t> list after appending a value is : </a:t>
            </a:r>
            <a:r>
              <a:rPr lang="en" sz="1500">
                <a:latin typeface="Arial"/>
                <a:ea typeface="Arial"/>
                <a:cs typeface="Arial"/>
                <a:sym typeface="Arial"/>
              </a:rPr>
              <a:t>"</a:t>
            </a:r>
            <a:r>
              <a:rPr lang="en" sz="1500">
                <a:latin typeface="Times New Roman"/>
                <a:ea typeface="Times New Roman"/>
                <a:cs typeface="Times New Roman"/>
                <a:sym typeface="Times New Roman"/>
              </a:rPr>
              <a:t>,   	    num_list)</a:t>
            </a:r>
            <a:endParaRPr sz="1500"/>
          </a:p>
          <a:p>
            <a:pPr indent="0" lvl="0" marL="0" rtl="0" algn="just">
              <a:spcBef>
                <a:spcPts val="800"/>
              </a:spcBef>
              <a:spcAft>
                <a:spcPts val="0"/>
              </a:spcAft>
              <a:buSzPts val="1200"/>
              <a:buNone/>
            </a:pPr>
            <a:r>
              <a:rPr lang="en" sz="1500">
                <a:latin typeface="Times New Roman"/>
                <a:ea typeface="Times New Roman"/>
                <a:cs typeface="Times New Roman"/>
                <a:sym typeface="Times New Roman"/>
              </a:rPr>
              <a:t>            del num_list[3]</a:t>
            </a:r>
            <a:endParaRPr sz="1500"/>
          </a:p>
          <a:p>
            <a:pPr indent="0" lvl="0" marL="0" rtl="0" algn="just">
              <a:spcBef>
                <a:spcPts val="800"/>
              </a:spcBef>
              <a:spcAft>
                <a:spcPts val="0"/>
              </a:spcAft>
              <a:buSzPts val="1200"/>
              <a:buNone/>
            </a:pPr>
            <a:r>
              <a:rPr lang="en" sz="1500">
                <a:latin typeface="Times New Roman"/>
                <a:ea typeface="Times New Roman"/>
                <a:cs typeface="Times New Roman"/>
                <a:sym typeface="Times New Roman"/>
              </a:rPr>
              <a:t>    print(</a:t>
            </a:r>
            <a:r>
              <a:rPr lang="en" sz="1500">
                <a:latin typeface="Arial"/>
                <a:ea typeface="Arial"/>
                <a:cs typeface="Arial"/>
                <a:sym typeface="Arial"/>
              </a:rPr>
              <a:t>"</a:t>
            </a:r>
            <a:r>
              <a:rPr lang="en" sz="1500">
                <a:latin typeface="Times New Roman"/>
                <a:ea typeface="Times New Roman"/>
                <a:cs typeface="Times New Roman"/>
                <a:sym typeface="Times New Roman"/>
              </a:rPr>
              <a:t> list after deleting a value is : </a:t>
            </a:r>
            <a:r>
              <a:rPr lang="en" sz="1500">
                <a:latin typeface="Arial"/>
                <a:ea typeface="Arial"/>
                <a:cs typeface="Arial"/>
                <a:sym typeface="Arial"/>
              </a:rPr>
              <a:t>"</a:t>
            </a:r>
            <a:r>
              <a:rPr lang="en" sz="1500">
                <a:latin typeface="Times New Roman"/>
                <a:ea typeface="Times New Roman"/>
                <a:cs typeface="Times New Roman"/>
                <a:sym typeface="Times New Roman"/>
              </a:rPr>
              <a:t> ,                num_list)</a:t>
            </a:r>
            <a:endParaRPr b="1" sz="1500">
              <a:latin typeface="Century Gothic"/>
              <a:ea typeface="Century Gothic"/>
              <a:cs typeface="Century Gothic"/>
              <a:sym typeface="Century Gothic"/>
            </a:endParaRPr>
          </a:p>
        </p:txBody>
      </p:sp>
      <p:sp>
        <p:nvSpPr>
          <p:cNvPr id="683" name="Google Shape;683;p99"/>
          <p:cNvSpPr txBox="1"/>
          <p:nvPr>
            <p:ph idx="2" type="body"/>
          </p:nvPr>
        </p:nvSpPr>
        <p:spPr>
          <a:xfrm>
            <a:off x="4960620" y="432911"/>
            <a:ext cx="3901440" cy="3765709"/>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300"/>
              <a:t>OUTPUT:</a:t>
            </a:r>
            <a:endParaRPr sz="1100"/>
          </a:p>
          <a:p>
            <a:pPr indent="0" lvl="0" marL="0" rtl="0" algn="l">
              <a:spcBef>
                <a:spcPts val="800"/>
              </a:spcBef>
              <a:spcAft>
                <a:spcPts val="0"/>
              </a:spcAft>
              <a:buSzPts val="1400"/>
              <a:buNone/>
            </a:pPr>
            <a:r>
              <a:rPr lang="en" sz="1800">
                <a:latin typeface="Times New Roman"/>
                <a:ea typeface="Times New Roman"/>
                <a:cs typeface="Times New Roman"/>
                <a:sym typeface="Times New Roman"/>
              </a:rPr>
              <a:t>list after updating is : </a:t>
            </a:r>
            <a:r>
              <a:rPr lang="en" sz="1800">
                <a:latin typeface="Times New Roman"/>
                <a:ea typeface="Times New Roman"/>
                <a:cs typeface="Times New Roman"/>
                <a:sym typeface="Times New Roman"/>
              </a:rPr>
              <a:t>[1,2,3,4,5,100,7,8,9,10]</a:t>
            </a:r>
            <a:endParaRPr sz="1800">
              <a:latin typeface="Times New Roman"/>
              <a:ea typeface="Times New Roman"/>
              <a:cs typeface="Times New Roman"/>
              <a:sym typeface="Times New Roman"/>
            </a:endParaRPr>
          </a:p>
          <a:p>
            <a:pPr indent="0" lvl="0" marL="0" rtl="0" algn="l">
              <a:spcBef>
                <a:spcPts val="800"/>
              </a:spcBef>
              <a:spcAft>
                <a:spcPts val="0"/>
              </a:spcAft>
              <a:buSzPts val="1400"/>
              <a:buNone/>
            </a:pPr>
            <a:r>
              <a:rPr lang="en" sz="1800">
                <a:latin typeface="Times New Roman"/>
                <a:ea typeface="Times New Roman"/>
                <a:cs typeface="Times New Roman"/>
                <a:sym typeface="Times New Roman"/>
              </a:rPr>
              <a:t>list after appending a value is </a:t>
            </a:r>
            <a:r>
              <a:rPr b="1"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[1,2,3,4,5,100,7,8,9,10,200]</a:t>
            </a:r>
            <a:endParaRPr sz="1800">
              <a:latin typeface="Times New Roman"/>
              <a:ea typeface="Times New Roman"/>
              <a:cs typeface="Times New Roman"/>
              <a:sym typeface="Times New Roman"/>
            </a:endParaRPr>
          </a:p>
          <a:p>
            <a:pPr indent="0" lvl="0" marL="0" rtl="0" algn="l">
              <a:spcBef>
                <a:spcPts val="800"/>
              </a:spcBef>
              <a:spcAft>
                <a:spcPts val="0"/>
              </a:spcAft>
              <a:buSzPts val="1400"/>
              <a:buNone/>
            </a:pPr>
            <a:r>
              <a:rPr lang="en" sz="1800">
                <a:latin typeface="Times New Roman"/>
                <a:ea typeface="Times New Roman"/>
                <a:cs typeface="Times New Roman"/>
                <a:sym typeface="Times New Roman"/>
              </a:rPr>
              <a:t>list after deleting a value is : </a:t>
            </a:r>
            <a:r>
              <a:rPr lang="en" sz="1800">
                <a:latin typeface="Times New Roman"/>
                <a:ea typeface="Times New Roman"/>
                <a:cs typeface="Times New Roman"/>
                <a:sym typeface="Times New Roman"/>
              </a:rPr>
              <a:t>[1,2,3,5,100,7,8,9,10,200]</a:t>
            </a:r>
            <a:endParaRPr sz="1100"/>
          </a:p>
          <a:p>
            <a:pPr indent="-190500" lvl="0" marL="254000" rtl="0" algn="l">
              <a:spcBef>
                <a:spcPts val="800"/>
              </a:spcBef>
              <a:spcAft>
                <a:spcPts val="0"/>
              </a:spcAft>
              <a:buSzPts val="1100"/>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866215" y="273543"/>
            <a:ext cx="6619244" cy="65861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a:solidFill>
                  <a:schemeClr val="dk1"/>
                </a:solidFill>
              </a:rPr>
              <a:t>IF-ELSE STATEMENT</a:t>
            </a:r>
            <a:endParaRPr>
              <a:solidFill>
                <a:schemeClr val="dk1"/>
              </a:solidFill>
            </a:endParaRPr>
          </a:p>
        </p:txBody>
      </p:sp>
      <p:sp>
        <p:nvSpPr>
          <p:cNvPr id="385" name="Google Shape;385;p55"/>
          <p:cNvSpPr txBox="1"/>
          <p:nvPr>
            <p:ph idx="1" type="body"/>
          </p:nvPr>
        </p:nvSpPr>
        <p:spPr>
          <a:xfrm>
            <a:off x="928219" y="1078637"/>
            <a:ext cx="6619244" cy="3701988"/>
          </a:xfrm>
          <a:prstGeom prst="rect">
            <a:avLst/>
          </a:prstGeom>
          <a:noFill/>
          <a:ln>
            <a:noFill/>
          </a:ln>
        </p:spPr>
        <p:txBody>
          <a:bodyPr anchorCtr="0" anchor="ctr" bIns="34275" lIns="68575" spcFirstLastPara="1" rIns="68575" wrap="square" tIns="34275">
            <a:normAutofit/>
          </a:bodyPr>
          <a:lstStyle/>
          <a:p>
            <a:pPr indent="0" lvl="0" marL="0" rtl="0" algn="just">
              <a:spcBef>
                <a:spcPts val="0"/>
              </a:spcBef>
              <a:spcAft>
                <a:spcPts val="0"/>
              </a:spcAft>
              <a:buSzPts val="1100"/>
              <a:buNone/>
            </a:pPr>
            <a:r>
              <a:rPr b="1" lang="en" sz="1100">
                <a:solidFill>
                  <a:srgbClr val="202124"/>
                </a:solidFill>
                <a:latin typeface="arial"/>
                <a:ea typeface="arial"/>
                <a:cs typeface="arial"/>
                <a:sym typeface="arial"/>
              </a:rPr>
              <a:t>       </a:t>
            </a:r>
            <a:r>
              <a:rPr b="1" lang="en">
                <a:latin typeface="arial"/>
                <a:ea typeface="arial"/>
                <a:cs typeface="arial"/>
                <a:sym typeface="arial"/>
              </a:rPr>
              <a:t>I</a:t>
            </a:r>
            <a:r>
              <a:rPr b="1" i="0" lang="en">
                <a:latin typeface="arial"/>
                <a:ea typeface="arial"/>
                <a:cs typeface="arial"/>
                <a:sym typeface="arial"/>
              </a:rPr>
              <a:t>f</a:t>
            </a:r>
            <a:r>
              <a:rPr b="0" i="0" lang="en">
                <a:latin typeface="arial"/>
                <a:ea typeface="arial"/>
                <a:cs typeface="arial"/>
                <a:sym typeface="arial"/>
              </a:rPr>
              <a:t>-</a:t>
            </a:r>
            <a:r>
              <a:rPr b="1" i="0" lang="en">
                <a:latin typeface="arial"/>
                <a:ea typeface="arial"/>
                <a:cs typeface="arial"/>
                <a:sym typeface="arial"/>
              </a:rPr>
              <a:t>else statement</a:t>
            </a:r>
            <a:r>
              <a:rPr b="0" i="0" lang="en">
                <a:latin typeface="arial"/>
                <a:ea typeface="arial"/>
                <a:cs typeface="arial"/>
                <a:sym typeface="arial"/>
              </a:rPr>
              <a:t> is used to execute both the true part and the false part of a given </a:t>
            </a:r>
            <a:r>
              <a:rPr i="0" lang="en">
                <a:latin typeface="Arial"/>
                <a:ea typeface="Arial"/>
                <a:cs typeface="Arial"/>
                <a:sym typeface="Arial"/>
              </a:rPr>
              <a:t>condition</a:t>
            </a:r>
            <a:r>
              <a:rPr b="0" i="0" lang="en">
                <a:latin typeface="arial"/>
                <a:ea typeface="arial"/>
                <a:cs typeface="arial"/>
                <a:sym typeface="arial"/>
              </a:rPr>
              <a:t>. </a:t>
            </a:r>
            <a:r>
              <a:rPr i="0" lang="en">
                <a:latin typeface="arial"/>
                <a:ea typeface="arial"/>
                <a:cs typeface="arial"/>
                <a:sym typeface="arial"/>
              </a:rPr>
              <a:t>If</a:t>
            </a:r>
            <a:r>
              <a:rPr b="0" i="0" lang="en">
                <a:latin typeface="arial"/>
                <a:ea typeface="arial"/>
                <a:cs typeface="arial"/>
                <a:sym typeface="arial"/>
              </a:rPr>
              <a:t> the </a:t>
            </a:r>
            <a:r>
              <a:rPr i="0" lang="en">
                <a:latin typeface="arial"/>
                <a:ea typeface="arial"/>
                <a:cs typeface="arial"/>
                <a:sym typeface="arial"/>
              </a:rPr>
              <a:t>condition</a:t>
            </a:r>
            <a:r>
              <a:rPr b="0" i="0" lang="en">
                <a:latin typeface="arial"/>
                <a:ea typeface="arial"/>
                <a:cs typeface="arial"/>
                <a:sym typeface="arial"/>
              </a:rPr>
              <a:t> is true, then </a:t>
            </a:r>
            <a:r>
              <a:rPr i="0" lang="en">
                <a:latin typeface="arial"/>
                <a:ea typeface="arial"/>
                <a:cs typeface="arial"/>
                <a:sym typeface="arial"/>
              </a:rPr>
              <a:t>if</a:t>
            </a:r>
            <a:r>
              <a:rPr b="0" i="0" lang="en">
                <a:latin typeface="arial"/>
                <a:ea typeface="arial"/>
                <a:cs typeface="arial"/>
                <a:sym typeface="arial"/>
              </a:rPr>
              <a:t> block is executed and  </a:t>
            </a:r>
            <a:r>
              <a:rPr i="0" lang="en">
                <a:latin typeface="arial"/>
                <a:ea typeface="arial"/>
                <a:cs typeface="arial"/>
                <a:sym typeface="arial"/>
              </a:rPr>
              <a:t>if</a:t>
            </a:r>
            <a:r>
              <a:rPr b="0" i="0" lang="en">
                <a:latin typeface="arial"/>
                <a:ea typeface="arial"/>
                <a:cs typeface="arial"/>
                <a:sym typeface="arial"/>
              </a:rPr>
              <a:t> </a:t>
            </a:r>
            <a:r>
              <a:rPr lang="en">
                <a:latin typeface="arial"/>
                <a:ea typeface="arial"/>
                <a:cs typeface="arial"/>
                <a:sym typeface="arial"/>
              </a:rPr>
              <a:t> </a:t>
            </a:r>
            <a:r>
              <a:rPr b="0" i="0" lang="en">
                <a:latin typeface="arial"/>
                <a:ea typeface="arial"/>
                <a:cs typeface="arial"/>
                <a:sym typeface="arial"/>
              </a:rPr>
              <a:t>the </a:t>
            </a:r>
            <a:r>
              <a:rPr i="0" lang="en">
                <a:latin typeface="arial"/>
                <a:ea typeface="arial"/>
                <a:cs typeface="arial"/>
                <a:sym typeface="arial"/>
              </a:rPr>
              <a:t>condition</a:t>
            </a:r>
            <a:r>
              <a:rPr b="0" i="0" lang="en">
                <a:latin typeface="arial"/>
                <a:ea typeface="arial"/>
                <a:cs typeface="arial"/>
                <a:sym typeface="arial"/>
              </a:rPr>
              <a:t> is  false, the </a:t>
            </a:r>
            <a:r>
              <a:rPr i="0" lang="en">
                <a:latin typeface="arial"/>
                <a:ea typeface="arial"/>
                <a:cs typeface="arial"/>
                <a:sym typeface="arial"/>
              </a:rPr>
              <a:t>else</a:t>
            </a:r>
            <a:r>
              <a:rPr b="0" i="0" lang="en">
                <a:latin typeface="arial"/>
                <a:ea typeface="arial"/>
                <a:cs typeface="arial"/>
                <a:sym typeface="arial"/>
              </a:rPr>
              <a:t> block  is executed.</a:t>
            </a:r>
            <a:endParaRPr/>
          </a:p>
          <a:p>
            <a:pPr indent="0" lvl="0" marL="0" rtl="0" algn="just">
              <a:spcBef>
                <a:spcPts val="800"/>
              </a:spcBef>
              <a:spcAft>
                <a:spcPts val="0"/>
              </a:spcAft>
              <a:buSzPts val="1900"/>
              <a:buNone/>
            </a:pPr>
            <a:r>
              <a:rPr lang="en" sz="2700"/>
              <a:t>Syntax:</a:t>
            </a:r>
            <a:endParaRPr/>
          </a:p>
          <a:p>
            <a:pPr indent="0" lvl="0" marL="0" rtl="0" algn="just">
              <a:spcBef>
                <a:spcPts val="800"/>
              </a:spcBef>
              <a:spcAft>
                <a:spcPts val="0"/>
              </a:spcAft>
              <a:buSzPts val="1200"/>
              <a:buNone/>
            </a:pPr>
            <a:r>
              <a:rPr lang="en" sz="1500">
                <a:latin typeface="Arial"/>
                <a:ea typeface="Arial"/>
                <a:cs typeface="Arial"/>
                <a:sym typeface="Arial"/>
              </a:rPr>
              <a:t>i</a:t>
            </a:r>
            <a:r>
              <a:rPr b="0" i="0" lang="en" sz="1500">
                <a:latin typeface="Arial"/>
                <a:ea typeface="Arial"/>
                <a:cs typeface="Arial"/>
                <a:sym typeface="Arial"/>
              </a:rPr>
              <a:t>f(test expression):</a:t>
            </a:r>
            <a:endParaRPr sz="1100"/>
          </a:p>
          <a:p>
            <a:pPr indent="0" lvl="0" marL="0" rtl="0" algn="just">
              <a:spcBef>
                <a:spcPts val="800"/>
              </a:spcBef>
              <a:spcAft>
                <a:spcPts val="0"/>
              </a:spcAft>
              <a:buSzPts val="1200"/>
              <a:buNone/>
            </a:pPr>
            <a:r>
              <a:rPr lang="en" sz="1500">
                <a:latin typeface="Arial"/>
                <a:ea typeface="Arial"/>
                <a:cs typeface="Arial"/>
                <a:sym typeface="Arial"/>
              </a:rPr>
              <a:t>             statement 1</a:t>
            </a:r>
            <a:endParaRPr sz="1100"/>
          </a:p>
          <a:p>
            <a:pPr indent="0" lvl="0" marL="0" rtl="0" algn="just">
              <a:spcBef>
                <a:spcPts val="800"/>
              </a:spcBef>
              <a:spcAft>
                <a:spcPts val="0"/>
              </a:spcAft>
              <a:buSzPts val="1200"/>
              <a:buNone/>
            </a:pPr>
            <a:r>
              <a:rPr lang="en" sz="1500">
                <a:latin typeface="Arial"/>
                <a:ea typeface="Arial"/>
                <a:cs typeface="Arial"/>
                <a:sym typeface="Arial"/>
              </a:rPr>
              <a:t>el</a:t>
            </a:r>
            <a:r>
              <a:rPr b="0" i="0" lang="en" sz="1500">
                <a:latin typeface="Arial"/>
                <a:ea typeface="Arial"/>
                <a:cs typeface="Arial"/>
                <a:sym typeface="Arial"/>
              </a:rPr>
              <a:t>se:</a:t>
            </a:r>
            <a:endParaRPr sz="1100"/>
          </a:p>
          <a:p>
            <a:pPr indent="0" lvl="0" marL="0" rtl="0" algn="just">
              <a:spcBef>
                <a:spcPts val="800"/>
              </a:spcBef>
              <a:spcAft>
                <a:spcPts val="0"/>
              </a:spcAft>
              <a:buSzPts val="1200"/>
              <a:buNone/>
            </a:pPr>
            <a:r>
              <a:rPr lang="en" sz="1500">
                <a:latin typeface="Arial"/>
                <a:ea typeface="Arial"/>
                <a:cs typeface="Arial"/>
                <a:sym typeface="Arial"/>
              </a:rPr>
              <a:t>             statement 2</a:t>
            </a:r>
            <a:endParaRPr sz="1100"/>
          </a:p>
          <a:p>
            <a:pPr indent="0" lvl="0" marL="0" rtl="0" algn="just">
              <a:spcBef>
                <a:spcPts val="800"/>
              </a:spcBef>
              <a:spcAft>
                <a:spcPts val="0"/>
              </a:spcAft>
              <a:buSzPts val="1200"/>
              <a:buNone/>
            </a:pPr>
            <a:r>
              <a:t/>
            </a:r>
            <a:endParaRPr b="0" i="0" sz="1500">
              <a:solidFill>
                <a:srgbClr val="202124"/>
              </a:solidFill>
              <a:latin typeface="Arial"/>
              <a:ea typeface="Arial"/>
              <a:cs typeface="Arial"/>
              <a:sym typeface="Arial"/>
            </a:endParaRPr>
          </a:p>
          <a:p>
            <a:pPr indent="0" lvl="0" marL="0" rtl="0" algn="just">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l">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l">
              <a:spcBef>
                <a:spcPts val="800"/>
              </a:spcBef>
              <a:spcAft>
                <a:spcPts val="0"/>
              </a:spcAft>
              <a:buSzPts val="1100"/>
              <a:buNone/>
            </a:pPr>
            <a:r>
              <a:t/>
            </a:r>
            <a:endParaRPr sz="1100">
              <a:solidFill>
                <a:srgbClr val="202124"/>
              </a:solidFill>
              <a:latin typeface="arial"/>
              <a:ea typeface="arial"/>
              <a:cs typeface="arial"/>
              <a:sym typeface="arial"/>
            </a:endParaRPr>
          </a:p>
        </p:txBody>
      </p:sp>
      <p:pic>
        <p:nvPicPr>
          <p:cNvPr descr="Flowchart of if...else statement in Python Programming" id="386" name="Google Shape;386;p55"/>
          <p:cNvPicPr preferRelativeResize="0"/>
          <p:nvPr/>
        </p:nvPicPr>
        <p:blipFill rotWithShape="1">
          <a:blip r:embed="rId3">
            <a:alphaModFix/>
          </a:blip>
          <a:srcRect b="0" l="0" r="0" t="0"/>
          <a:stretch/>
        </p:blipFill>
        <p:spPr>
          <a:xfrm>
            <a:off x="4714116" y="2006907"/>
            <a:ext cx="2596645" cy="226769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00"/>
          <p:cNvSpPr txBox="1"/>
          <p:nvPr>
            <p:ph type="title"/>
          </p:nvPr>
        </p:nvSpPr>
        <p:spPr>
          <a:xfrm>
            <a:off x="524022" y="115179"/>
            <a:ext cx="6950887" cy="59172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a:solidFill>
                  <a:schemeClr val="dk1"/>
                </a:solidFill>
              </a:rPr>
              <a:t>NESTED LISTS</a:t>
            </a:r>
            <a:endParaRPr>
              <a:solidFill>
                <a:schemeClr val="dk1"/>
              </a:solidFill>
            </a:endParaRPr>
          </a:p>
        </p:txBody>
      </p:sp>
      <p:sp>
        <p:nvSpPr>
          <p:cNvPr id="689" name="Google Shape;689;p100"/>
          <p:cNvSpPr txBox="1"/>
          <p:nvPr>
            <p:ph idx="1" type="body"/>
          </p:nvPr>
        </p:nvSpPr>
        <p:spPr>
          <a:xfrm>
            <a:off x="429065" y="1972993"/>
            <a:ext cx="7943677" cy="2648243"/>
          </a:xfrm>
          <a:prstGeom prst="rect">
            <a:avLst/>
          </a:prstGeom>
          <a:noFill/>
          <a:ln>
            <a:noFill/>
          </a:ln>
        </p:spPr>
        <p:txBody>
          <a:bodyPr anchorCtr="0" anchor="ctr" bIns="34275" lIns="68575" spcFirstLastPara="1" rIns="68575" wrap="square" tIns="34275">
            <a:normAutofit/>
          </a:bodyPr>
          <a:lstStyle/>
          <a:p>
            <a:pPr indent="0" lvl="0" marL="0" rtl="0" algn="just">
              <a:spcBef>
                <a:spcPts val="0"/>
              </a:spcBef>
              <a:spcAft>
                <a:spcPts val="0"/>
              </a:spcAft>
              <a:buSzPts val="1100"/>
              <a:buNone/>
            </a:pPr>
            <a:r>
              <a:rPr lang="en" sz="1100"/>
              <a:t>           </a:t>
            </a:r>
            <a:r>
              <a:rPr lang="en" sz="2100">
                <a:latin typeface="Times New Roman"/>
                <a:ea typeface="Times New Roman"/>
                <a:cs typeface="Times New Roman"/>
                <a:sym typeface="Times New Roman"/>
              </a:rPr>
              <a:t>Nested list means list within another list. You can specify the elements in the nested list by using the set of indices. The first index specifies the starting location of the nested list and second index specifies the index of the element within the nested list.</a:t>
            </a:r>
            <a:endParaRPr sz="1100"/>
          </a:p>
          <a:p>
            <a:pPr indent="0" lvl="0" marL="0" rtl="0" algn="l">
              <a:spcBef>
                <a:spcPts val="800"/>
              </a:spcBef>
              <a:spcAft>
                <a:spcPts val="0"/>
              </a:spcAft>
              <a:buSzPts val="1700"/>
              <a:buNone/>
            </a:pPr>
            <a:r>
              <a:t/>
            </a:r>
            <a:endParaRPr sz="2100">
              <a:latin typeface="Times New Roman"/>
              <a:ea typeface="Times New Roman"/>
              <a:cs typeface="Times New Roman"/>
              <a:sym typeface="Times New Roman"/>
            </a:endParaRPr>
          </a:p>
          <a:p>
            <a:pPr indent="0" lvl="0" marL="0" rtl="0" algn="l">
              <a:spcBef>
                <a:spcPts val="800"/>
              </a:spcBef>
              <a:spcAft>
                <a:spcPts val="0"/>
              </a:spcAft>
              <a:buSzPts val="1100"/>
              <a:buNone/>
            </a:pPr>
            <a:r>
              <a:t/>
            </a:r>
            <a:endParaRPr sz="1100"/>
          </a:p>
          <a:p>
            <a:pPr indent="0" lvl="0" marL="0" rtl="0" algn="l">
              <a:spcBef>
                <a:spcPts val="800"/>
              </a:spcBef>
              <a:spcAft>
                <a:spcPts val="0"/>
              </a:spcAft>
              <a:buSzPts val="1100"/>
              <a:buNone/>
            </a:pPr>
            <a:r>
              <a:t/>
            </a:r>
            <a:endParaRPr sz="1100"/>
          </a:p>
          <a:p>
            <a:pPr indent="0" lvl="0" marL="0" rtl="0" algn="l">
              <a:spcBef>
                <a:spcPts val="800"/>
              </a:spcBef>
              <a:spcAft>
                <a:spcPts val="0"/>
              </a:spcAft>
              <a:buSzPts val="1100"/>
              <a:buNone/>
            </a:pPr>
            <a:r>
              <a:t/>
            </a:r>
            <a:endParaRPr sz="1100"/>
          </a:p>
          <a:p>
            <a:pPr indent="0" lvl="0" marL="0" rtl="0" algn="l">
              <a:spcBef>
                <a:spcPts val="800"/>
              </a:spcBef>
              <a:spcAft>
                <a:spcPts val="0"/>
              </a:spcAft>
              <a:buSzPts val="1100"/>
              <a:buNone/>
            </a:pPr>
            <a:r>
              <a:t/>
            </a:r>
            <a:endParaRPr sz="1100"/>
          </a:p>
          <a:p>
            <a:pPr indent="0" lvl="0" marL="0" rtl="0" algn="l">
              <a:spcBef>
                <a:spcPts val="800"/>
              </a:spcBef>
              <a:spcAft>
                <a:spcPts val="0"/>
              </a:spcAft>
              <a:buSzPts val="1100"/>
              <a:buNone/>
            </a:pPr>
            <a:r>
              <a:t/>
            </a:r>
            <a:endParaRPr sz="1100"/>
          </a:p>
          <a:p>
            <a:pPr indent="0" lvl="0" marL="0" rtl="0" algn="l">
              <a:spcBef>
                <a:spcPts val="800"/>
              </a:spcBef>
              <a:spcAft>
                <a:spcPts val="0"/>
              </a:spcAft>
              <a:buSzPts val="1100"/>
              <a:buNone/>
            </a:pPr>
            <a:r>
              <a:t/>
            </a:r>
            <a:endParaRPr sz="1100"/>
          </a:p>
          <a:p>
            <a:pPr indent="0" lvl="0" marL="0" rtl="0" algn="l">
              <a:spcBef>
                <a:spcPts val="800"/>
              </a:spcBef>
              <a:spcAft>
                <a:spcPts val="0"/>
              </a:spcAft>
              <a:buSzPts val="1100"/>
              <a:buNone/>
            </a:pPr>
            <a:r>
              <a:t/>
            </a:r>
            <a:endParaRPr sz="1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1"/>
          <p:cNvSpPr txBox="1"/>
          <p:nvPr>
            <p:ph idx="1" type="body"/>
          </p:nvPr>
        </p:nvSpPr>
        <p:spPr>
          <a:xfrm>
            <a:off x="576024" y="135731"/>
            <a:ext cx="4354116" cy="4200049"/>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300"/>
              <a:t>EXAMPLE:</a:t>
            </a:r>
            <a:r>
              <a:rPr b="1" lang="en" sz="3300">
                <a:latin typeface="Times New Roman"/>
                <a:ea typeface="Times New Roman"/>
                <a:cs typeface="Times New Roman"/>
                <a:sym typeface="Times New Roman"/>
              </a:rPr>
              <a:t> </a:t>
            </a:r>
            <a:endParaRPr sz="1100"/>
          </a:p>
          <a:p>
            <a:pPr indent="0" lvl="0" marL="0" rtl="0" algn="l">
              <a:spcBef>
                <a:spcPts val="800"/>
              </a:spcBef>
              <a:spcAft>
                <a:spcPts val="0"/>
              </a:spcAft>
              <a:buSzPts val="1100"/>
              <a:buNone/>
            </a:pPr>
            <a:r>
              <a:rPr lang="en" sz="14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 [1, 'a' , </a:t>
            </a:r>
            <a:r>
              <a:rPr lang="en" sz="2100">
                <a:latin typeface="Arial"/>
                <a:ea typeface="Arial"/>
                <a:cs typeface="Arial"/>
                <a:sym typeface="Arial"/>
              </a:rPr>
              <a:t>"</a:t>
            </a:r>
            <a:r>
              <a:rPr lang="en" sz="2100">
                <a:latin typeface="Times New Roman"/>
                <a:ea typeface="Times New Roman"/>
                <a:cs typeface="Times New Roman"/>
                <a:sym typeface="Times New Roman"/>
              </a:rPr>
              <a:t>abc</a:t>
            </a:r>
            <a:r>
              <a:rPr lang="en" sz="2100">
                <a:latin typeface="Arial"/>
                <a:ea typeface="Arial"/>
                <a:cs typeface="Arial"/>
                <a:sym typeface="Arial"/>
              </a:rPr>
              <a:t>"</a:t>
            </a:r>
            <a:r>
              <a:rPr lang="en" sz="2100">
                <a:latin typeface="Times New Roman"/>
                <a:ea typeface="Times New Roman"/>
                <a:cs typeface="Times New Roman"/>
                <a:sym typeface="Times New Roman"/>
              </a:rPr>
              <a:t> , [2,3,4,5] , 8.9]</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	i=0</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	while i&lt;(len(list1)):</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		print(</a:t>
            </a:r>
            <a:r>
              <a:rPr lang="en" sz="2100">
                <a:latin typeface="Arial"/>
                <a:ea typeface="Arial"/>
                <a:cs typeface="Arial"/>
                <a:sym typeface="Arial"/>
              </a:rPr>
              <a:t>"</a:t>
            </a:r>
            <a:r>
              <a:rPr lang="en" sz="2100">
                <a:latin typeface="Times New Roman"/>
                <a:ea typeface="Times New Roman"/>
                <a:cs typeface="Times New Roman"/>
                <a:sym typeface="Times New Roman"/>
              </a:rPr>
              <a:t>l</a:t>
            </a:r>
            <a:r>
              <a:rPr lang="en" sz="2100">
                <a:latin typeface="Times New Roman"/>
                <a:ea typeface="Times New Roman"/>
                <a:cs typeface="Times New Roman"/>
                <a:sym typeface="Times New Roman"/>
              </a:rPr>
              <a:t>ist1[</a:t>
            </a:r>
            <a:r>
              <a:rPr lang="en" sz="2100">
                <a:latin typeface="Arial"/>
                <a:ea typeface="Arial"/>
                <a:cs typeface="Arial"/>
                <a:sym typeface="Arial"/>
              </a:rPr>
              <a:t>"</a:t>
            </a:r>
            <a:r>
              <a:rPr lang="en" sz="2100">
                <a:latin typeface="Times New Roman"/>
                <a:ea typeface="Times New Roman"/>
                <a:cs typeface="Times New Roman"/>
                <a:sym typeface="Times New Roman"/>
              </a:rPr>
              <a:t>,i,</a:t>
            </a:r>
            <a:r>
              <a:rPr lang="en" sz="2100">
                <a:latin typeface="Arial"/>
                <a:ea typeface="Arial"/>
                <a:cs typeface="Arial"/>
                <a:sym typeface="Arial"/>
              </a:rPr>
              <a:t>"</a:t>
            </a:r>
            <a:r>
              <a:rPr lang="en" sz="2100">
                <a:latin typeface="Times New Roman"/>
                <a:ea typeface="Times New Roman"/>
                <a:cs typeface="Times New Roman"/>
                <a:sym typeface="Times New Roman"/>
              </a:rPr>
              <a:t>] = </a:t>
            </a:r>
            <a:r>
              <a:rPr lang="en" sz="2100">
                <a:latin typeface="Arial"/>
                <a:ea typeface="Arial"/>
                <a:cs typeface="Arial"/>
                <a:sym typeface="Arial"/>
              </a:rPr>
              <a:t>"</a:t>
            </a:r>
            <a:r>
              <a:rPr lang="en" sz="2100">
                <a:latin typeface="Times New Roman"/>
                <a:ea typeface="Times New Roman"/>
                <a:cs typeface="Times New Roman"/>
                <a:sym typeface="Times New Roman"/>
              </a:rPr>
              <a:t> ,list1[i] )</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		i+=1</a:t>
            </a:r>
            <a:endParaRPr sz="1100"/>
          </a:p>
          <a:p>
            <a:pPr indent="0" lvl="0" marL="0" rtl="0" algn="l">
              <a:spcBef>
                <a:spcPts val="800"/>
              </a:spcBef>
              <a:spcAft>
                <a:spcPts val="0"/>
              </a:spcAft>
              <a:buSzPts val="1100"/>
              <a:buNone/>
            </a:pPr>
            <a:r>
              <a:t/>
            </a:r>
            <a:endParaRPr sz="1100"/>
          </a:p>
        </p:txBody>
      </p:sp>
      <p:sp>
        <p:nvSpPr>
          <p:cNvPr id="695" name="Google Shape;695;p101"/>
          <p:cNvSpPr txBox="1"/>
          <p:nvPr>
            <p:ph idx="2" type="body"/>
          </p:nvPr>
        </p:nvSpPr>
        <p:spPr>
          <a:xfrm>
            <a:off x="5086690" y="29051"/>
            <a:ext cx="3397466" cy="4306729"/>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300"/>
              <a:t>OUTPUT:</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List1[0] = 1</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List1[1] = a</a:t>
            </a:r>
            <a:endParaRPr sz="2100">
              <a:latin typeface="Times New Roman"/>
              <a:ea typeface="Times New Roman"/>
              <a:cs typeface="Times New Roman"/>
              <a:sym typeface="Times New Roman"/>
            </a:endParaRPr>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List1[2] = abc</a:t>
            </a:r>
            <a:endParaRPr sz="2100">
              <a:latin typeface="Times New Roman"/>
              <a:ea typeface="Times New Roman"/>
              <a:cs typeface="Times New Roman"/>
              <a:sym typeface="Times New Roman"/>
            </a:endParaRPr>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List1[3] = [2, 3, 4, 5]</a:t>
            </a:r>
            <a:endParaRPr sz="2100">
              <a:latin typeface="Times New Roman"/>
              <a:ea typeface="Times New Roman"/>
              <a:cs typeface="Times New Roman"/>
              <a:sym typeface="Times New Roman"/>
            </a:endParaRPr>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List1[4] = 8.9</a:t>
            </a:r>
            <a:endParaRPr sz="2100">
              <a:latin typeface="Times New Roman"/>
              <a:ea typeface="Times New Roman"/>
              <a:cs typeface="Times New Roman"/>
              <a:sym typeface="Times New Roman"/>
            </a:endParaRPr>
          </a:p>
          <a:p>
            <a:pPr indent="0" lvl="0" marL="0" rtl="0" algn="l">
              <a:spcBef>
                <a:spcPts val="800"/>
              </a:spcBef>
              <a:spcAft>
                <a:spcPts val="0"/>
              </a:spcAft>
              <a:buSzPts val="1100"/>
              <a:buNone/>
            </a:pPr>
            <a:r>
              <a:t/>
            </a:r>
            <a:endParaRPr sz="11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02"/>
          <p:cNvSpPr txBox="1"/>
          <p:nvPr>
            <p:ph type="title"/>
          </p:nvPr>
        </p:nvSpPr>
        <p:spPr>
          <a:xfrm>
            <a:off x="358727" y="469510"/>
            <a:ext cx="7200589" cy="54864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2700"/>
              <a:buFont typeface="Century Gothic"/>
              <a:buNone/>
            </a:pPr>
            <a:r>
              <a:rPr lang="en" sz="2700"/>
              <a:t>ALIASING</a:t>
            </a:r>
            <a:endParaRPr sz="2700"/>
          </a:p>
        </p:txBody>
      </p:sp>
      <p:sp>
        <p:nvSpPr>
          <p:cNvPr id="702" name="Google Shape;702;p102"/>
          <p:cNvSpPr txBox="1"/>
          <p:nvPr>
            <p:ph idx="1" type="body"/>
          </p:nvPr>
        </p:nvSpPr>
        <p:spPr>
          <a:xfrm>
            <a:off x="132590" y="-1708053"/>
            <a:ext cx="8652683" cy="7374988"/>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100"/>
              <a:buNone/>
            </a:pPr>
            <a:r>
              <a:rPr lang="en" sz="1100">
                <a:latin typeface="Century Gothic"/>
                <a:ea typeface="Century Gothic"/>
                <a:cs typeface="Century Gothic"/>
                <a:sym typeface="Century Gothic"/>
              </a:rPr>
              <a:t>	</a:t>
            </a:r>
            <a:endParaRPr sz="1800">
              <a:latin typeface="Times New Roman"/>
              <a:ea typeface="Times New Roman"/>
              <a:cs typeface="Times New Roman"/>
              <a:sym typeface="Times New Roman"/>
            </a:endParaRPr>
          </a:p>
          <a:p>
            <a:pPr indent="0" lvl="0" marL="0" rtl="0" algn="l">
              <a:spcBef>
                <a:spcPts val="800"/>
              </a:spcBef>
              <a:spcAft>
                <a:spcPts val="0"/>
              </a:spcAft>
              <a:buSzPts val="1400"/>
              <a:buNone/>
            </a:pPr>
            <a:r>
              <a:t/>
            </a:r>
            <a:endParaRPr b="1" sz="1800">
              <a:latin typeface="Times New Roman"/>
              <a:ea typeface="Times New Roman"/>
              <a:cs typeface="Times New Roman"/>
              <a:sym typeface="Times New Roman"/>
            </a:endParaRPr>
          </a:p>
          <a:p>
            <a:pPr indent="0" lvl="0" marL="0" rtl="0" algn="just">
              <a:spcBef>
                <a:spcPts val="800"/>
              </a:spcBef>
              <a:spcAft>
                <a:spcPts val="0"/>
              </a:spcAft>
              <a:buSzPts val="1400"/>
              <a:buNone/>
            </a:pPr>
            <a:r>
              <a:rPr b="1" lang="en" sz="1800">
                <a:latin typeface="Times New Roman"/>
                <a:ea typeface="Times New Roman"/>
                <a:cs typeface="Times New Roman"/>
                <a:sym typeface="Times New Roman"/>
              </a:rPr>
              <a:t>		</a:t>
            </a:r>
            <a:r>
              <a:rPr lang="en" sz="2100">
                <a:latin typeface="Times New Roman"/>
                <a:ea typeface="Times New Roman"/>
                <a:cs typeface="Times New Roman"/>
                <a:sym typeface="Times New Roman"/>
              </a:rPr>
              <a:t>When we assign one variable or element to the other, both of them actually point to the same variable or object in Memory. Aliasing can be useful but it can sometime produce unexpected and undesirable results</a:t>
            </a:r>
            <a:r>
              <a:rPr b="1" lang="en" sz="1800">
                <a:latin typeface="Times New Roman"/>
                <a:ea typeface="Times New Roman"/>
                <a:cs typeface="Times New Roman"/>
                <a:sym typeface="Times New Roman"/>
              </a:rPr>
              <a:t>.</a:t>
            </a:r>
            <a:endParaRPr sz="1100"/>
          </a:p>
          <a:p>
            <a:pPr indent="0" lvl="0" marL="0" rtl="0" algn="l">
              <a:spcBef>
                <a:spcPts val="800"/>
              </a:spcBef>
              <a:spcAft>
                <a:spcPts val="0"/>
              </a:spcAft>
              <a:buSzPts val="1400"/>
              <a:buNone/>
            </a:pPr>
            <a:r>
              <a:t/>
            </a:r>
            <a:endParaRPr sz="1800">
              <a:latin typeface="Times New Roman"/>
              <a:ea typeface="Times New Roman"/>
              <a:cs typeface="Times New Roman"/>
              <a:sym typeface="Times New Roman"/>
            </a:endParaRPr>
          </a:p>
          <a:p>
            <a:pPr indent="0" lvl="0" marL="0" rtl="0" algn="l">
              <a:spcBef>
                <a:spcPts val="800"/>
              </a:spcBef>
              <a:spcAft>
                <a:spcPts val="0"/>
              </a:spcAft>
              <a:buSzPts val="1100"/>
              <a:buNone/>
            </a:pPr>
            <a:r>
              <a:rPr lang="en" sz="1100">
                <a:latin typeface="Century Gothic"/>
                <a:ea typeface="Century Gothic"/>
                <a:cs typeface="Century Gothic"/>
                <a:sym typeface="Century Gothic"/>
              </a:rPr>
              <a:t>	</a:t>
            </a:r>
            <a:endParaRPr sz="1100"/>
          </a:p>
          <a:p>
            <a:pPr indent="0" lvl="0" marL="0" rtl="0" algn="l">
              <a:spcBef>
                <a:spcPts val="800"/>
              </a:spcBef>
              <a:spcAft>
                <a:spcPts val="0"/>
              </a:spcAft>
              <a:buSzPts val="1100"/>
              <a:buNone/>
            </a:pPr>
            <a:r>
              <a:t/>
            </a:r>
            <a:endParaRPr sz="1100">
              <a:latin typeface="Century Gothic"/>
              <a:ea typeface="Century Gothic"/>
              <a:cs typeface="Century Gothic"/>
              <a:sym typeface="Century Gothic"/>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3"/>
          <p:cNvSpPr txBox="1"/>
          <p:nvPr>
            <p:ph idx="1" type="body"/>
          </p:nvPr>
        </p:nvSpPr>
        <p:spPr>
          <a:xfrm>
            <a:off x="416004" y="318611"/>
            <a:ext cx="4674156" cy="4093370"/>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600"/>
              <a:buNone/>
            </a:pPr>
            <a:r>
              <a:rPr lang="en" sz="3500"/>
              <a:t>EXAMPLE:</a:t>
            </a:r>
            <a:endParaRPr sz="35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list1=[1,2,3,4,5]</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list2=[1,2,3,4,5]</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print(</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list1==list2: </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,list1==list2)</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print(</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 is list2: </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 is list2)</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list1=list2</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print(</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list1==list2: </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,list1==list2)</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print(</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 is list2: </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 is list2)</a:t>
            </a:r>
            <a:endParaRPr sz="1100"/>
          </a:p>
          <a:p>
            <a:pPr indent="0" lvl="0" marL="0" rtl="0" algn="l">
              <a:spcBef>
                <a:spcPts val="800"/>
              </a:spcBef>
              <a:spcAft>
                <a:spcPts val="0"/>
              </a:spcAft>
              <a:buSzPts val="1700"/>
              <a:buNone/>
            </a:pPr>
            <a:r>
              <a:t/>
            </a:r>
            <a:endParaRPr sz="2100">
              <a:latin typeface="Times New Roman"/>
              <a:ea typeface="Times New Roman"/>
              <a:cs typeface="Times New Roman"/>
              <a:sym typeface="Times New Roman"/>
            </a:endParaRPr>
          </a:p>
          <a:p>
            <a:pPr indent="0" lvl="0" marL="0" rtl="0" algn="l">
              <a:spcBef>
                <a:spcPts val="800"/>
              </a:spcBef>
              <a:spcAft>
                <a:spcPts val="0"/>
              </a:spcAft>
              <a:buSzPts val="1700"/>
              <a:buNone/>
            </a:pPr>
            <a:r>
              <a:t/>
            </a:r>
            <a:endParaRPr sz="2100">
              <a:latin typeface="Times New Roman"/>
              <a:ea typeface="Times New Roman"/>
              <a:cs typeface="Times New Roman"/>
              <a:sym typeface="Times New Roman"/>
            </a:endParaRPr>
          </a:p>
        </p:txBody>
      </p:sp>
      <p:sp>
        <p:nvSpPr>
          <p:cNvPr id="708" name="Google Shape;708;p103"/>
          <p:cNvSpPr txBox="1"/>
          <p:nvPr>
            <p:ph idx="2" type="body"/>
          </p:nvPr>
        </p:nvSpPr>
        <p:spPr>
          <a:xfrm>
            <a:off x="5178129" y="315249"/>
            <a:ext cx="3297256" cy="3150184"/>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500"/>
              <a:t>OUTPUT</a:t>
            </a:r>
            <a:endParaRPr sz="13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 == list2 : </a:t>
            </a:r>
            <a:r>
              <a:rPr lang="en" sz="2100">
                <a:latin typeface="Times New Roman"/>
                <a:ea typeface="Times New Roman"/>
                <a:cs typeface="Times New Roman"/>
                <a:sym typeface="Times New Roman"/>
              </a:rPr>
              <a:t>True</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 is  list2 :  </a:t>
            </a:r>
            <a:r>
              <a:rPr lang="en" sz="2100">
                <a:latin typeface="Times New Roman"/>
                <a:ea typeface="Times New Roman"/>
                <a:cs typeface="Times New Roman"/>
                <a:sym typeface="Times New Roman"/>
              </a:rPr>
              <a:t>False</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 == list2 : </a:t>
            </a:r>
            <a:r>
              <a:rPr lang="en" sz="2100">
                <a:latin typeface="Times New Roman"/>
                <a:ea typeface="Times New Roman"/>
                <a:cs typeface="Times New Roman"/>
                <a:sym typeface="Times New Roman"/>
              </a:rPr>
              <a:t>True</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 is  list2 :  </a:t>
            </a:r>
            <a:r>
              <a:rPr lang="en" sz="2100">
                <a:latin typeface="Times New Roman"/>
                <a:ea typeface="Times New Roman"/>
                <a:cs typeface="Times New Roman"/>
                <a:sym typeface="Times New Roman"/>
              </a:rPr>
              <a:t>True</a:t>
            </a:r>
            <a:endParaRPr sz="2100">
              <a:latin typeface="Times New Roman"/>
              <a:ea typeface="Times New Roman"/>
              <a:cs typeface="Times New Roman"/>
              <a:sym typeface="Times New Roman"/>
            </a:endParaRPr>
          </a:p>
          <a:p>
            <a:pPr indent="0" lvl="0" marL="0" rtl="0" algn="l">
              <a:spcBef>
                <a:spcPts val="800"/>
              </a:spcBef>
              <a:spcAft>
                <a:spcPts val="0"/>
              </a:spcAft>
              <a:buSzPts val="1100"/>
              <a:buNone/>
            </a:pPr>
            <a:r>
              <a:t/>
            </a:r>
            <a:endParaRPr sz="11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4"/>
          <p:cNvSpPr txBox="1"/>
          <p:nvPr>
            <p:ph type="title"/>
          </p:nvPr>
        </p:nvSpPr>
        <p:spPr>
          <a:xfrm>
            <a:off x="484583" y="339539"/>
            <a:ext cx="7053542" cy="509547"/>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rPr>
              <a:t>CLONING LISTS</a:t>
            </a:r>
            <a:endParaRPr sz="3600">
              <a:solidFill>
                <a:schemeClr val="dk1"/>
              </a:solidFill>
            </a:endParaRPr>
          </a:p>
        </p:txBody>
      </p:sp>
      <p:sp>
        <p:nvSpPr>
          <p:cNvPr id="714" name="Google Shape;714;p104"/>
          <p:cNvSpPr txBox="1"/>
          <p:nvPr>
            <p:ph idx="1" type="body"/>
          </p:nvPr>
        </p:nvSpPr>
        <p:spPr>
          <a:xfrm>
            <a:off x="544808" y="1131026"/>
            <a:ext cx="8442438" cy="329597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700"/>
              <a:buNone/>
            </a:pPr>
            <a:r>
              <a:rPr b="1"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If you want to modify the list and also keep the copy of the original list, then you should create a separate copy of the list. This process is called as CLONING. The slice operation is used to clone a list.</a:t>
            </a:r>
            <a:endParaRPr sz="11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5"/>
          <p:cNvSpPr txBox="1"/>
          <p:nvPr>
            <p:ph idx="1" type="body"/>
          </p:nvPr>
        </p:nvSpPr>
        <p:spPr>
          <a:xfrm>
            <a:off x="888444" y="193329"/>
            <a:ext cx="3683556" cy="369287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300"/>
              <a:t>EXAMPLE:</a:t>
            </a:r>
            <a:endParaRPr sz="1100"/>
          </a:p>
          <a:p>
            <a:pPr indent="0" lvl="0" marL="0" rtl="0" algn="l">
              <a:spcBef>
                <a:spcPts val="800"/>
              </a:spcBef>
              <a:spcAft>
                <a:spcPts val="0"/>
              </a:spcAft>
              <a:buSzPts val="1700"/>
              <a:buNone/>
            </a:pPr>
            <a:r>
              <a:rPr b="1"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list1=[1,2,3,4,5,6,7,8,9,10]</a:t>
            </a:r>
            <a:endParaRPr sz="1100"/>
          </a:p>
          <a:p>
            <a:pPr indent="0" lvl="0" marL="0" rtl="0" algn="l">
              <a:spcBef>
                <a:spcPts val="800"/>
              </a:spcBef>
              <a:spcAft>
                <a:spcPts val="0"/>
              </a:spcAft>
              <a:buSzPts val="1700"/>
              <a:buNone/>
            </a:pPr>
            <a:r>
              <a:rPr b="1"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list2 = list1</a:t>
            </a:r>
            <a:endParaRPr sz="1100"/>
          </a:p>
          <a:p>
            <a:pPr indent="0" lvl="0" marL="0" rtl="0" algn="l">
              <a:spcBef>
                <a:spcPts val="800"/>
              </a:spcBef>
              <a:spcAft>
                <a:spcPts val="0"/>
              </a:spcAft>
              <a:buSzPts val="1700"/>
              <a:buNone/>
            </a:pPr>
            <a:r>
              <a:rPr b="1"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print(</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 list1 = </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 , list1)</a:t>
            </a:r>
            <a:endParaRPr sz="1100"/>
          </a:p>
          <a:p>
            <a:pPr indent="0" lvl="0" marL="0" rtl="0" algn="l">
              <a:spcBef>
                <a:spcPts val="800"/>
              </a:spcBef>
              <a:spcAft>
                <a:spcPts val="0"/>
              </a:spcAft>
              <a:buSzPts val="1700"/>
              <a:buNone/>
            </a:pPr>
            <a:r>
              <a:rPr b="1"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print(</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 list2 = </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 , list2)</a:t>
            </a:r>
            <a:endParaRPr sz="1100"/>
          </a:p>
          <a:p>
            <a:pPr indent="0" lvl="0" marL="0" rtl="0" algn="l">
              <a:spcBef>
                <a:spcPts val="800"/>
              </a:spcBef>
              <a:spcAft>
                <a:spcPts val="0"/>
              </a:spcAft>
              <a:buSzPts val="1700"/>
              <a:buNone/>
            </a:pPr>
            <a:r>
              <a:rPr b="1"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list3 = list1[2 : 6 ]</a:t>
            </a:r>
            <a:endParaRPr sz="1100"/>
          </a:p>
          <a:p>
            <a:pPr indent="0" lvl="0" marL="0" rtl="0" algn="l">
              <a:spcBef>
                <a:spcPts val="800"/>
              </a:spcBef>
              <a:spcAft>
                <a:spcPts val="0"/>
              </a:spcAft>
              <a:buSzPts val="1700"/>
              <a:buNone/>
            </a:pPr>
            <a:r>
              <a:rPr b="1"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print(</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list3</a:t>
            </a:r>
            <a:r>
              <a:rPr lang="en" sz="2100">
                <a:latin typeface="Times New Roman"/>
                <a:ea typeface="Times New Roman"/>
                <a:cs typeface="Times New Roman"/>
                <a:sym typeface="Times New Roman"/>
              </a:rPr>
              <a:t> = </a:t>
            </a:r>
            <a:r>
              <a:rPr lang="en" sz="2100">
                <a:latin typeface="Arial"/>
                <a:ea typeface="Arial"/>
                <a:cs typeface="Arial"/>
                <a:sym typeface="Arial"/>
              </a:rPr>
              <a:t>"</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rPr>
              <a:t> , list3)</a:t>
            </a:r>
            <a:endParaRPr b="1" sz="2100">
              <a:latin typeface="Times New Roman"/>
              <a:ea typeface="Times New Roman"/>
              <a:cs typeface="Times New Roman"/>
              <a:sym typeface="Times New Roman"/>
            </a:endParaRPr>
          </a:p>
          <a:p>
            <a:pPr indent="0" lvl="0" marL="0" rtl="0" algn="l">
              <a:spcBef>
                <a:spcPts val="800"/>
              </a:spcBef>
              <a:spcAft>
                <a:spcPts val="0"/>
              </a:spcAft>
              <a:buSzPts val="1100"/>
              <a:buNone/>
            </a:pPr>
            <a:r>
              <a:t/>
            </a:r>
            <a:endParaRPr sz="1100"/>
          </a:p>
        </p:txBody>
      </p:sp>
      <p:sp>
        <p:nvSpPr>
          <p:cNvPr id="720" name="Google Shape;720;p105"/>
          <p:cNvSpPr txBox="1"/>
          <p:nvPr>
            <p:ph idx="2" type="body"/>
          </p:nvPr>
        </p:nvSpPr>
        <p:spPr>
          <a:xfrm>
            <a:off x="4850470" y="193329"/>
            <a:ext cx="3297256" cy="3150184"/>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600"/>
              <a:buNone/>
            </a:pPr>
            <a:r>
              <a:rPr lang="en" sz="3500"/>
              <a:t>OUTPUT:</a:t>
            </a:r>
            <a:endParaRPr sz="13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list1 = </a:t>
            </a:r>
            <a:r>
              <a:rPr lang="en" sz="2100">
                <a:latin typeface="Times New Roman"/>
                <a:ea typeface="Times New Roman"/>
                <a:cs typeface="Times New Roman"/>
                <a:sym typeface="Times New Roman"/>
              </a:rPr>
              <a:t>[1,2,3,4,5,6,7,8,9,10]</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list2 = </a:t>
            </a:r>
            <a:r>
              <a:rPr lang="en" sz="2100">
                <a:latin typeface="Times New Roman"/>
                <a:ea typeface="Times New Roman"/>
                <a:cs typeface="Times New Roman"/>
                <a:sym typeface="Times New Roman"/>
              </a:rPr>
              <a:t>[1,2,3,4,5,6,7,8,9,10]</a:t>
            </a:r>
            <a:endParaRPr sz="1100"/>
          </a:p>
          <a:p>
            <a:pPr indent="0" lvl="0" marL="0" rtl="0" algn="l">
              <a:spcBef>
                <a:spcPts val="800"/>
              </a:spcBef>
              <a:spcAft>
                <a:spcPts val="0"/>
              </a:spcAft>
              <a:buSzPts val="1700"/>
              <a:buNone/>
            </a:pPr>
            <a:r>
              <a:rPr lang="en" sz="2100">
                <a:latin typeface="Times New Roman"/>
                <a:ea typeface="Times New Roman"/>
                <a:cs typeface="Times New Roman"/>
                <a:sym typeface="Times New Roman"/>
              </a:rPr>
              <a:t>list3 = </a:t>
            </a:r>
            <a:r>
              <a:rPr lang="en" sz="2100">
                <a:latin typeface="Times New Roman"/>
                <a:ea typeface="Times New Roman"/>
                <a:cs typeface="Times New Roman"/>
                <a:sym typeface="Times New Roman"/>
              </a:rPr>
              <a:t>[3,4,5,6]</a:t>
            </a:r>
            <a:endParaRPr sz="1100"/>
          </a:p>
          <a:p>
            <a:pPr indent="0" lvl="0" marL="0" rtl="0" algn="l">
              <a:spcBef>
                <a:spcPts val="800"/>
              </a:spcBef>
              <a:spcAft>
                <a:spcPts val="0"/>
              </a:spcAft>
              <a:buSzPts val="1100"/>
              <a:buNone/>
            </a:pPr>
            <a:r>
              <a:t/>
            </a:r>
            <a:endParaRPr sz="11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06"/>
          <p:cNvSpPr txBox="1"/>
          <p:nvPr>
            <p:ph type="title"/>
          </p:nvPr>
        </p:nvSpPr>
        <p:spPr>
          <a:xfrm>
            <a:off x="484583" y="137160"/>
            <a:ext cx="7053542" cy="611945"/>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rPr>
              <a:t>BASIC LIST OPERATIONS</a:t>
            </a:r>
            <a:endParaRPr sz="3600">
              <a:solidFill>
                <a:schemeClr val="dk1"/>
              </a:solidFill>
            </a:endParaRPr>
          </a:p>
        </p:txBody>
      </p:sp>
      <p:graphicFrame>
        <p:nvGraphicFramePr>
          <p:cNvPr id="726" name="Google Shape;726;p106"/>
          <p:cNvGraphicFramePr/>
          <p:nvPr/>
        </p:nvGraphicFramePr>
        <p:xfrm>
          <a:off x="316523" y="797169"/>
          <a:ext cx="3000000" cy="3000000"/>
        </p:xfrm>
        <a:graphic>
          <a:graphicData uri="http://schemas.openxmlformats.org/drawingml/2006/table">
            <a:tbl>
              <a:tblPr bandRow="1" firstRow="1">
                <a:noFill/>
                <a:tableStyleId>{CD5BD3C6-1612-4753-9C47-672481936D52}</a:tableStyleId>
              </a:tblPr>
              <a:tblGrid>
                <a:gridCol w="1419675"/>
                <a:gridCol w="2389125"/>
                <a:gridCol w="2446575"/>
                <a:gridCol w="2087475"/>
              </a:tblGrid>
              <a:tr h="274125">
                <a:tc>
                  <a:txBody>
                    <a:bodyPr/>
                    <a:lstStyle/>
                    <a:p>
                      <a:pPr indent="0" lvl="0" marL="0" marR="0" rtl="0" algn="l">
                        <a:spcBef>
                          <a:spcPts val="0"/>
                        </a:spcBef>
                        <a:spcAft>
                          <a:spcPts val="0"/>
                        </a:spcAft>
                        <a:buNone/>
                      </a:pPr>
                      <a:r>
                        <a:rPr lang="en" sz="1400" u="none" cap="none" strike="noStrike">
                          <a:latin typeface="Times New Roman"/>
                          <a:ea typeface="Times New Roman"/>
                          <a:cs typeface="Times New Roman"/>
                          <a:sym typeface="Times New Roman"/>
                        </a:rPr>
                        <a:t>    OPERATION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DESCRIPTION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EXAMPLE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OUTPUT</a:t>
                      </a:r>
                      <a:endParaRPr sz="1400">
                        <a:latin typeface="Times New Roman"/>
                        <a:ea typeface="Times New Roman"/>
                        <a:cs typeface="Times New Roman"/>
                        <a:sym typeface="Times New Roman"/>
                      </a:endParaRPr>
                    </a:p>
                  </a:txBody>
                  <a:tcPr marT="34300" marB="34300" marR="68600" marL="68600"/>
                </a:tc>
              </a:tr>
              <a:tr h="27412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len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Returns length of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len([1,2,3,4,5,6,7,8,9,10])</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10</a:t>
                      </a:r>
                      <a:endParaRPr sz="1400">
                        <a:latin typeface="Times New Roman"/>
                        <a:ea typeface="Times New Roman"/>
                        <a:cs typeface="Times New Roman"/>
                        <a:sym typeface="Times New Roman"/>
                      </a:endParaRPr>
                    </a:p>
                  </a:txBody>
                  <a:tcPr marT="34300" marB="34300" marR="68600" marL="68600"/>
                </a:tc>
              </a:tr>
              <a:tr h="27412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concatenation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Joins two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[1,2,3,4,5]+[6,7,8,9,10]</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[1,2,3,4,5,6,7,8,9,10]</a:t>
                      </a:r>
                      <a:endParaRPr sz="1400">
                        <a:latin typeface="Times New Roman"/>
                        <a:ea typeface="Times New Roman"/>
                        <a:cs typeface="Times New Roman"/>
                        <a:sym typeface="Times New Roman"/>
                      </a:endParaRPr>
                    </a:p>
                  </a:txBody>
                  <a:tcPr marT="34300" marB="34300" marR="68600" marL="68600"/>
                </a:tc>
              </a:tr>
              <a:tr h="479700">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repetition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Repeats element in the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[“Hello”, ”World”]*2</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[‘Hello’,’World’,’Hello’,’World’]</a:t>
                      </a:r>
                      <a:endParaRPr sz="1400">
                        <a:latin typeface="Times New Roman"/>
                        <a:ea typeface="Times New Roman"/>
                        <a:cs typeface="Times New Roman"/>
                        <a:sym typeface="Times New Roman"/>
                      </a:endParaRPr>
                    </a:p>
                  </a:txBody>
                  <a:tcPr marT="34300" marB="34300" marR="68600" marL="68600"/>
                </a:tc>
              </a:tr>
              <a:tr h="479700">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in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Checks if the value is present in the list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‘a’ in [‘a’,’e’,’i’,’o’,’u’]</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True</a:t>
                      </a:r>
                      <a:endParaRPr sz="1400">
                        <a:latin typeface="Times New Roman"/>
                        <a:ea typeface="Times New Roman"/>
                        <a:cs typeface="Times New Roman"/>
                        <a:sym typeface="Times New Roman"/>
                      </a:endParaRPr>
                    </a:p>
                  </a:txBody>
                  <a:tcPr marT="34300" marB="34300" marR="68600" marL="68600"/>
                </a:tc>
              </a:tr>
              <a:tr h="27412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not in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Checks if the value is not present in the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3 not in [0,2,4,6,8]</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True</a:t>
                      </a:r>
                      <a:endParaRPr sz="1400">
                        <a:latin typeface="Times New Roman"/>
                        <a:ea typeface="Times New Roman"/>
                        <a:cs typeface="Times New Roman"/>
                        <a:sym typeface="Times New Roman"/>
                      </a:endParaRPr>
                    </a:p>
                  </a:txBody>
                  <a:tcPr marT="34300" marB="34300" marR="68600" marL="68600"/>
                </a:tc>
              </a:tr>
              <a:tr h="27412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max</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Returns maximum values in the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&gt;&gt;&gt;num_list=[6,3,7,0,1,2,4,9]</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&gt;&gt;&gt;print(max(num_list))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9</a:t>
                      </a:r>
                      <a:endParaRPr sz="1400">
                        <a:latin typeface="Times New Roman"/>
                        <a:ea typeface="Times New Roman"/>
                        <a:cs typeface="Times New Roman"/>
                        <a:sym typeface="Times New Roman"/>
                      </a:endParaRPr>
                    </a:p>
                  </a:txBody>
                  <a:tcPr marT="34300" marB="34300" marR="68600" marL="68600"/>
                </a:tc>
              </a:tr>
              <a:tr h="27412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min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Returns the minimum value in the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&gt;&gt;&gt;num_list=[6,3,7,0,1,2,4,9]</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&gt;&gt;&gt;print(min(num_list))</a:t>
                      </a:r>
                      <a:endParaRPr sz="14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0</a:t>
                      </a:r>
                      <a:endParaRPr sz="1400">
                        <a:latin typeface="Times New Roman"/>
                        <a:ea typeface="Times New Roman"/>
                        <a:cs typeface="Times New Roman"/>
                        <a:sym typeface="Times New Roman"/>
                      </a:endParaRPr>
                    </a:p>
                  </a:txBody>
                  <a:tcPr marT="34300" marB="34300" marR="68600" marL="68600"/>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7"/>
          <p:cNvSpPr txBox="1"/>
          <p:nvPr>
            <p:ph type="title"/>
          </p:nvPr>
        </p:nvSpPr>
        <p:spPr>
          <a:xfrm flipH="1" rot="10800000">
            <a:off x="484583" y="-94957"/>
            <a:ext cx="7053542" cy="94957"/>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t/>
            </a:r>
            <a:endParaRPr sz="1100"/>
          </a:p>
        </p:txBody>
      </p:sp>
      <p:graphicFrame>
        <p:nvGraphicFramePr>
          <p:cNvPr id="732" name="Google Shape;732;p107"/>
          <p:cNvGraphicFramePr/>
          <p:nvPr/>
        </p:nvGraphicFramePr>
        <p:xfrm>
          <a:off x="484584" y="143021"/>
          <a:ext cx="3000000" cy="3000000"/>
        </p:xfrm>
        <a:graphic>
          <a:graphicData uri="http://schemas.openxmlformats.org/drawingml/2006/table">
            <a:tbl>
              <a:tblPr bandRow="1" firstRow="1">
                <a:noFill/>
                <a:tableStyleId>{CD5BD3C6-1612-4753-9C47-672481936D52}</a:tableStyleId>
              </a:tblPr>
              <a:tblGrid>
                <a:gridCol w="1322075"/>
                <a:gridCol w="2351250"/>
                <a:gridCol w="2628800"/>
                <a:gridCol w="1351425"/>
              </a:tblGrid>
              <a:tr h="86422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OPERATI</a:t>
                      </a:r>
                      <a:r>
                        <a:rPr lang="en">
                          <a:latin typeface="Times New Roman"/>
                          <a:ea typeface="Times New Roman"/>
                          <a:cs typeface="Times New Roman"/>
                          <a:sym typeface="Times New Roman"/>
                        </a:rPr>
                        <a:t>O</a:t>
                      </a:r>
                      <a:r>
                        <a:rPr lang="en" sz="1400">
                          <a:latin typeface="Times New Roman"/>
                          <a:ea typeface="Times New Roman"/>
                          <a:cs typeface="Times New Roman"/>
                          <a:sym typeface="Times New Roman"/>
                        </a:rPr>
                        <a:t>N</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DESCRIPTION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EXAMPLE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OUTPUT</a:t>
                      </a:r>
                      <a:endParaRPr sz="1400">
                        <a:latin typeface="Times New Roman"/>
                        <a:ea typeface="Times New Roman"/>
                        <a:cs typeface="Times New Roman"/>
                        <a:sym typeface="Times New Roman"/>
                      </a:endParaRPr>
                    </a:p>
                  </a:txBody>
                  <a:tcPr marT="34300" marB="34300" marR="68600" marL="68600"/>
                </a:tc>
              </a:tr>
              <a:tr h="72895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sum</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Adds the value in the list that has numbers</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num_list = [1,2,3,4,5,6,7,8,9,10]</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print(“SUM=”,sum(num_list))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SUM=55</a:t>
                      </a:r>
                      <a:endParaRPr sz="1400">
                        <a:latin typeface="Times New Roman"/>
                        <a:ea typeface="Times New Roman"/>
                        <a:cs typeface="Times New Roman"/>
                        <a:sym typeface="Times New Roman"/>
                      </a:endParaRPr>
                    </a:p>
                  </a:txBody>
                  <a:tcPr marT="34300" marB="34300" marR="68600" marL="68600"/>
                </a:tc>
              </a:tr>
              <a:tr h="63977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all</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Returns True if all elements of the list are true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&gt;&gt;&gt;num_list=[0,1,2,3]</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&gt;&gt;&gt;print(all(num_list))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False</a:t>
                      </a:r>
                      <a:endParaRPr sz="1400">
                        <a:latin typeface="Times New Roman"/>
                        <a:ea typeface="Times New Roman"/>
                        <a:cs typeface="Times New Roman"/>
                        <a:sym typeface="Times New Roman"/>
                      </a:endParaRPr>
                    </a:p>
                  </a:txBody>
                  <a:tcPr marT="34300" marB="34300" marR="68600" marL="68600"/>
                </a:tc>
              </a:tr>
              <a:tr h="66480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any</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Returns true if any element of the list is true. if the list is empty it returns false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&gt;&gt;&gt;num_list=[6,3,7,0,1,2,4,9]</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&gt;&gt;&gt;print(any(num_list))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True</a:t>
                      </a:r>
                      <a:endParaRPr sz="1400">
                        <a:latin typeface="Times New Roman"/>
                        <a:ea typeface="Times New Roman"/>
                        <a:cs typeface="Times New Roman"/>
                        <a:sym typeface="Times New Roman"/>
                      </a:endParaRPr>
                    </a:p>
                  </a:txBody>
                  <a:tcPr marT="34300" marB="34300" marR="68600" marL="68600"/>
                </a:tc>
              </a:tr>
              <a:tr h="614925">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list</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Converts an iterable to a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&gt;&gt;&gt;list1=list(“HELLO”)</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&gt;&gt;&gt;print(list1)</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[‘H’,’E’,’L’,’L’,’O’]</a:t>
                      </a:r>
                      <a:endParaRPr sz="1400">
                        <a:latin typeface="Times New Roman"/>
                        <a:ea typeface="Times New Roman"/>
                        <a:cs typeface="Times New Roman"/>
                        <a:sym typeface="Times New Roman"/>
                      </a:endParaRPr>
                    </a:p>
                  </a:txBody>
                  <a:tcPr marT="34300" marB="34300" marR="68600" marL="68600"/>
                </a:tc>
              </a:tr>
              <a:tr h="66480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sorted</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Returns a new sorted list. The original list is not sorted</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&gt;&gt;&gt;list1=[3,4,1,2,7,8]</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&gt;&gt;&gt;list2=sorted(list1)</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&gt;&gt;&gt;print(list2)</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[1,2,3,4,7,8]</a:t>
                      </a:r>
                      <a:endParaRPr sz="1400">
                        <a:latin typeface="Times New Roman"/>
                        <a:ea typeface="Times New Roman"/>
                        <a:cs typeface="Times New Roman"/>
                        <a:sym typeface="Times New Roman"/>
                      </a:endParaRPr>
                    </a:p>
                  </a:txBody>
                  <a:tcPr marT="34300" marB="34300" marR="68600" marL="6860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08"/>
          <p:cNvSpPr txBox="1"/>
          <p:nvPr>
            <p:ph type="title"/>
          </p:nvPr>
        </p:nvSpPr>
        <p:spPr>
          <a:xfrm>
            <a:off x="483847" y="0"/>
            <a:ext cx="7053542" cy="662785"/>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rPr>
              <a:t>LIST METHODS</a:t>
            </a:r>
            <a:endParaRPr sz="3600">
              <a:solidFill>
                <a:schemeClr val="dk1"/>
              </a:solidFill>
            </a:endParaRPr>
          </a:p>
        </p:txBody>
      </p:sp>
      <p:graphicFrame>
        <p:nvGraphicFramePr>
          <p:cNvPr id="738" name="Google Shape;738;p108"/>
          <p:cNvGraphicFramePr/>
          <p:nvPr/>
        </p:nvGraphicFramePr>
        <p:xfrm>
          <a:off x="426721" y="542430"/>
          <a:ext cx="3000000" cy="3000000"/>
        </p:xfrm>
        <a:graphic>
          <a:graphicData uri="http://schemas.openxmlformats.org/drawingml/2006/table">
            <a:tbl>
              <a:tblPr bandRow="1" firstRow="1">
                <a:noFill/>
                <a:tableStyleId>{CD5BD3C6-1612-4753-9C47-672481936D52}</a:tableStyleId>
              </a:tblPr>
              <a:tblGrid>
                <a:gridCol w="1279375"/>
                <a:gridCol w="2013975"/>
                <a:gridCol w="1473350"/>
                <a:gridCol w="1960325"/>
                <a:gridCol w="1506375"/>
              </a:tblGrid>
              <a:tr h="759600">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METHOD</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DESCRIPTION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SYNTAX</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EXAMPLE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OUTPUT</a:t>
                      </a:r>
                      <a:endParaRPr sz="1400">
                        <a:latin typeface="Times New Roman"/>
                        <a:ea typeface="Times New Roman"/>
                        <a:cs typeface="Times New Roman"/>
                        <a:sym typeface="Times New Roman"/>
                      </a:endParaRPr>
                    </a:p>
                  </a:txBody>
                  <a:tcPr marT="34300" marB="34300" marR="68600" marL="68600"/>
                </a:tc>
              </a:tr>
              <a:tr h="1478775">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append()</a:t>
                      </a:r>
                      <a:endParaRPr sz="1100"/>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Appends an element to the list. In insert(), if the index is 0,then element is inserted as the first element and if we write,list.insert(len(list),obj),it inserts object as the last element in the list.</a:t>
                      </a:r>
                      <a:endParaRPr sz="12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list.append(obj)</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num_list=[6,3,7,0,1,2,4,9]</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num_list.append(10)</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print(num_list)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[6,3,7,0,1,2,4,9,10]</a:t>
                      </a:r>
                      <a:endParaRPr sz="1400">
                        <a:latin typeface="Times New Roman"/>
                        <a:ea typeface="Times New Roman"/>
                        <a:cs typeface="Times New Roman"/>
                        <a:sym typeface="Times New Roman"/>
                      </a:endParaRPr>
                    </a:p>
                  </a:txBody>
                  <a:tcPr marT="34300" marB="34300" marR="68600" marL="68600"/>
                </a:tc>
              </a:tr>
              <a:tr h="759600">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count()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Counts the number of times an element appears in the list</a:t>
                      </a:r>
                      <a:endParaRPr sz="12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list.count(obj)</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print(num_list.count(4))</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1</a:t>
                      </a:r>
                      <a:endParaRPr sz="1400">
                        <a:latin typeface="Times New Roman"/>
                        <a:ea typeface="Times New Roman"/>
                        <a:cs typeface="Times New Roman"/>
                        <a:sym typeface="Times New Roman"/>
                      </a:endParaRPr>
                    </a:p>
                  </a:txBody>
                  <a:tcPr marT="34300" marB="34300" marR="68600" marL="68600"/>
                </a:tc>
              </a:tr>
              <a:tr h="77250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index() </a:t>
                      </a:r>
                      <a:endParaRPr sz="1100"/>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Returns the lower index of obj in the list.Gives an error value if obj is not present</a:t>
                      </a:r>
                      <a:endParaRPr sz="12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list.index(obj)</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&gt;&gt;&gt;num_list=[6,3,7,0,3,6,7,0]</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&gt;&gt;&gt;print(num_list.index(7))</a:t>
                      </a:r>
                      <a:endParaRPr sz="12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2</a:t>
                      </a:r>
                      <a:endParaRPr sz="1400">
                        <a:latin typeface="Times New Roman"/>
                        <a:ea typeface="Times New Roman"/>
                        <a:cs typeface="Times New Roman"/>
                        <a:sym typeface="Times New Roman"/>
                      </a:endParaRPr>
                    </a:p>
                  </a:txBody>
                  <a:tcPr marT="34300" marB="34300" marR="68600" marL="6860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graphicFrame>
        <p:nvGraphicFramePr>
          <p:cNvPr id="743" name="Google Shape;743;p109"/>
          <p:cNvGraphicFramePr/>
          <p:nvPr/>
        </p:nvGraphicFramePr>
        <p:xfrm>
          <a:off x="161779" y="432581"/>
          <a:ext cx="3000000" cy="3000000"/>
        </p:xfrm>
        <a:graphic>
          <a:graphicData uri="http://schemas.openxmlformats.org/drawingml/2006/table">
            <a:tbl>
              <a:tblPr bandRow="1" firstRow="1">
                <a:noFill/>
                <a:tableStyleId>{CD5BD3C6-1612-4753-9C47-672481936D52}</a:tableStyleId>
              </a:tblPr>
              <a:tblGrid>
                <a:gridCol w="1361025"/>
                <a:gridCol w="2167125"/>
                <a:gridCol w="1764075"/>
                <a:gridCol w="1764075"/>
                <a:gridCol w="1764075"/>
              </a:tblGrid>
              <a:tr h="452025">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METHOD</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DESCRIPTION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SYNTAX</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EXAMPLE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OUTPUT</a:t>
                      </a:r>
                      <a:endParaRPr sz="1400">
                        <a:latin typeface="Times New Roman"/>
                        <a:ea typeface="Times New Roman"/>
                        <a:cs typeface="Times New Roman"/>
                        <a:sym typeface="Times New Roman"/>
                      </a:endParaRPr>
                    </a:p>
                  </a:txBody>
                  <a:tcPr marT="34300" marB="34300" marR="68600" marL="68600"/>
                </a:tc>
              </a:tr>
              <a:tr h="1138225">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insert()</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Inserts object at the specified index in the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list.index(index,obj)</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&gt;&gt;&gt;num_list=[6,3,7,0,3,7,6,0]</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&gt;&gt;&gt;num_list.insert(3,100)</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&gt;&gt;&gt;print(num_list)</a:t>
                      </a:r>
                      <a:endParaRPr sz="12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[6,3,7,100,0,3,7,6,0]</a:t>
                      </a:r>
                      <a:endParaRPr sz="1400">
                        <a:latin typeface="Times New Roman"/>
                        <a:ea typeface="Times New Roman"/>
                        <a:cs typeface="Times New Roman"/>
                        <a:sym typeface="Times New Roman"/>
                      </a:endParaRPr>
                    </a:p>
                  </a:txBody>
                  <a:tcPr marT="34300" marB="34300" marR="68600" marL="68600"/>
                </a:tc>
              </a:tr>
              <a:tr h="1191175">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pop()</a:t>
                      </a:r>
                      <a:endParaRPr sz="1100"/>
                    </a:p>
                  </a:txBody>
                  <a:tcPr marT="34300" marB="34300" marR="68600" marL="68600"/>
                </a:tc>
                <a:tc>
                  <a:txBody>
                    <a:bodyPr/>
                    <a:lstStyle/>
                    <a:p>
                      <a:pPr indent="0" lvl="0" marL="0" marR="0" rtl="0" algn="l">
                        <a:spcBef>
                          <a:spcPts val="0"/>
                        </a:spcBef>
                        <a:spcAft>
                          <a:spcPts val="0"/>
                        </a:spcAft>
                        <a:buNone/>
                      </a:pPr>
                      <a:r>
                        <a:rPr lang="en" sz="1100">
                          <a:latin typeface="Times New Roman"/>
                          <a:ea typeface="Times New Roman"/>
                          <a:cs typeface="Times New Roman"/>
                          <a:sym typeface="Times New Roman"/>
                        </a:rPr>
                        <a:t>Removes the element at the specified index from the list.Index is an optional parameter. If no index is specified it removes the last element.</a:t>
                      </a:r>
                      <a:endParaRPr sz="11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list.pop([index])</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num_list=[6,3,7,0,1,2,4,9]</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print(num_list.pop())</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print(num_list)</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9</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[6,3,7,0,1,2,4]</a:t>
                      </a:r>
                      <a:endParaRPr sz="1400">
                        <a:latin typeface="Times New Roman"/>
                        <a:ea typeface="Times New Roman"/>
                        <a:cs typeface="Times New Roman"/>
                        <a:sym typeface="Times New Roman"/>
                      </a:endParaRPr>
                    </a:p>
                  </a:txBody>
                  <a:tcPr marT="34300" marB="34300" marR="68600" marL="68600"/>
                </a:tc>
              </a:tr>
              <a:tr h="111175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remove()</a:t>
                      </a:r>
                      <a:endParaRPr sz="1100"/>
                    </a:p>
                  </a:txBody>
                  <a:tcPr marT="34300" marB="34300" marR="68600" marL="68600"/>
                </a:tc>
                <a:tc>
                  <a:txBody>
                    <a:bodyPr/>
                    <a:lstStyle/>
                    <a:p>
                      <a:pPr indent="0" lvl="0" marL="0" marR="0" rtl="0" algn="l">
                        <a:spcBef>
                          <a:spcPts val="0"/>
                        </a:spcBef>
                        <a:spcAft>
                          <a:spcPts val="0"/>
                        </a:spcAft>
                        <a:buNone/>
                      </a:pPr>
                      <a:r>
                        <a:rPr lang="en" sz="1100">
                          <a:latin typeface="Times New Roman"/>
                          <a:ea typeface="Times New Roman"/>
                          <a:cs typeface="Times New Roman"/>
                          <a:sym typeface="Times New Roman"/>
                        </a:rPr>
                        <a:t>Removes or deletes object from the list.Valueerror is generated if obj is not present in the list.if multiple objects exist then the first value Is deleted</a:t>
                      </a:r>
                      <a:endParaRPr sz="11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List.remove()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100">
                          <a:latin typeface="Times New Roman"/>
                          <a:ea typeface="Times New Roman"/>
                          <a:cs typeface="Times New Roman"/>
                          <a:sym typeface="Times New Roman"/>
                        </a:rPr>
                        <a:t>&gt;&gt;&gt;num_list=[6,3,7,0,1,2,4,9]</a:t>
                      </a:r>
                      <a:endParaRPr sz="1100"/>
                    </a:p>
                    <a:p>
                      <a:pPr indent="0" lvl="0" marL="0" marR="0" rtl="0" algn="l">
                        <a:spcBef>
                          <a:spcPts val="0"/>
                        </a:spcBef>
                        <a:spcAft>
                          <a:spcPts val="0"/>
                        </a:spcAft>
                        <a:buNone/>
                      </a:pPr>
                      <a:r>
                        <a:rPr lang="en" sz="1100">
                          <a:latin typeface="Times New Roman"/>
                          <a:ea typeface="Times New Roman"/>
                          <a:cs typeface="Times New Roman"/>
                          <a:sym typeface="Times New Roman"/>
                        </a:rPr>
                        <a:t>&gt;&gt;&gt;num_list.remove(0)</a:t>
                      </a:r>
                      <a:endParaRPr sz="1100"/>
                    </a:p>
                    <a:p>
                      <a:pPr indent="0" lvl="0" marL="0" marR="0" rtl="0" algn="l">
                        <a:spcBef>
                          <a:spcPts val="0"/>
                        </a:spcBef>
                        <a:spcAft>
                          <a:spcPts val="0"/>
                        </a:spcAft>
                        <a:buNone/>
                      </a:pPr>
                      <a:r>
                        <a:rPr lang="en" sz="1100">
                          <a:latin typeface="Times New Roman"/>
                          <a:ea typeface="Times New Roman"/>
                          <a:cs typeface="Times New Roman"/>
                          <a:sym typeface="Times New Roman"/>
                        </a:rPr>
                        <a:t>&gt;&gt;&gt;print(num_list</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Times New Roman"/>
                        <a:buNone/>
                      </a:pPr>
                      <a:r>
                        <a:rPr lang="en" sz="1400">
                          <a:latin typeface="Times New Roman"/>
                          <a:ea typeface="Times New Roman"/>
                          <a:cs typeface="Times New Roman"/>
                          <a:sym typeface="Times New Roman"/>
                        </a:rPr>
                        <a:t>[6,3,7,1,2,4,9]</a:t>
                      </a:r>
                      <a:endParaRPr sz="14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idx="1" type="body"/>
          </p:nvPr>
        </p:nvSpPr>
        <p:spPr>
          <a:xfrm>
            <a:off x="706418" y="680806"/>
            <a:ext cx="3590374" cy="3781887"/>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2400"/>
              <a:buNone/>
            </a:pPr>
            <a:r>
              <a:rPr lang="en" sz="3000"/>
              <a:t>Example:</a:t>
            </a:r>
            <a:endParaRPr sz="1100"/>
          </a:p>
          <a:p>
            <a:pPr indent="0" lvl="0" marL="0" rtl="0" algn="l">
              <a:spcBef>
                <a:spcPts val="800"/>
              </a:spcBef>
              <a:spcAft>
                <a:spcPts val="0"/>
              </a:spcAft>
              <a:buSzPts val="1200"/>
              <a:buNone/>
            </a:pPr>
            <a:r>
              <a:rPr lang="en" sz="1500">
                <a:latin typeface="Arial"/>
                <a:ea typeface="Arial"/>
                <a:cs typeface="Arial"/>
                <a:sym typeface="Arial"/>
              </a:rPr>
              <a:t>age = int(input("Enter the age:"))</a:t>
            </a:r>
            <a:endParaRPr sz="1100"/>
          </a:p>
          <a:p>
            <a:pPr indent="0" lvl="0" marL="0" rtl="0" algn="l">
              <a:spcBef>
                <a:spcPts val="800"/>
              </a:spcBef>
              <a:spcAft>
                <a:spcPts val="0"/>
              </a:spcAft>
              <a:buSzPts val="1200"/>
              <a:buNone/>
            </a:pPr>
            <a:r>
              <a:rPr lang="en" sz="1500">
                <a:latin typeface="Arial"/>
                <a:ea typeface="Arial"/>
                <a:cs typeface="Arial"/>
                <a:sym typeface="Arial"/>
              </a:rPr>
              <a:t>if(age&gt;=18):</a:t>
            </a:r>
            <a:endParaRPr sz="1500">
              <a:latin typeface="Arial"/>
              <a:ea typeface="Arial"/>
              <a:cs typeface="Arial"/>
              <a:sym typeface="Arial"/>
            </a:endParaRPr>
          </a:p>
          <a:p>
            <a:pPr indent="0" lvl="0" marL="0" rtl="0" algn="l">
              <a:spcBef>
                <a:spcPts val="800"/>
              </a:spcBef>
              <a:spcAft>
                <a:spcPts val="0"/>
              </a:spcAft>
              <a:buSzPts val="1200"/>
              <a:buNone/>
            </a:pPr>
            <a:r>
              <a:rPr lang="en" sz="1500">
                <a:latin typeface="Arial"/>
                <a:ea typeface="Arial"/>
                <a:cs typeface="Arial"/>
                <a:sym typeface="Arial"/>
              </a:rPr>
              <a:t>         print("You are eligible to vote")</a:t>
            </a:r>
            <a:endParaRPr sz="1100"/>
          </a:p>
          <a:p>
            <a:pPr indent="0" lvl="0" marL="0" rtl="0" algn="l">
              <a:spcBef>
                <a:spcPts val="800"/>
              </a:spcBef>
              <a:spcAft>
                <a:spcPts val="0"/>
              </a:spcAft>
              <a:buSzPts val="1200"/>
              <a:buNone/>
            </a:pPr>
            <a:r>
              <a:rPr lang="en" sz="1500">
                <a:latin typeface="Arial"/>
                <a:ea typeface="Arial"/>
                <a:cs typeface="Arial"/>
                <a:sym typeface="Arial"/>
              </a:rPr>
              <a:t>else:</a:t>
            </a:r>
            <a:endParaRPr sz="1100"/>
          </a:p>
          <a:p>
            <a:pPr indent="0" lvl="0" marL="0" rtl="0" algn="l">
              <a:spcBef>
                <a:spcPts val="800"/>
              </a:spcBef>
              <a:spcAft>
                <a:spcPts val="0"/>
              </a:spcAft>
              <a:buSzPts val="1200"/>
              <a:buNone/>
            </a:pPr>
            <a:r>
              <a:rPr lang="en" sz="1500">
                <a:latin typeface="Arial"/>
                <a:ea typeface="Arial"/>
                <a:cs typeface="Arial"/>
                <a:sym typeface="Arial"/>
              </a:rPr>
              <a:t>         print("You are not eligible to vote")</a:t>
            </a:r>
            <a:endParaRPr sz="1100"/>
          </a:p>
          <a:p>
            <a:pPr indent="0" lvl="0" marL="0" rtl="0" algn="l">
              <a:spcBef>
                <a:spcPts val="800"/>
              </a:spcBef>
              <a:spcAft>
                <a:spcPts val="0"/>
              </a:spcAft>
              <a:buSzPts val="1100"/>
              <a:buNone/>
            </a:pPr>
            <a:r>
              <a:t/>
            </a:r>
            <a:endParaRPr sz="1100">
              <a:latin typeface="Arial"/>
              <a:ea typeface="Arial"/>
              <a:cs typeface="Arial"/>
              <a:sym typeface="Arial"/>
            </a:endParaRPr>
          </a:p>
          <a:p>
            <a:pPr indent="0" lvl="0" marL="0" rtl="0" algn="l">
              <a:spcBef>
                <a:spcPts val="800"/>
              </a:spcBef>
              <a:spcAft>
                <a:spcPts val="0"/>
              </a:spcAft>
              <a:buSzPts val="1100"/>
              <a:buNone/>
            </a:pPr>
            <a:r>
              <a:t/>
            </a:r>
            <a:endParaRPr sz="1100">
              <a:latin typeface="Arial"/>
              <a:ea typeface="Arial"/>
              <a:cs typeface="Arial"/>
              <a:sym typeface="Arial"/>
            </a:endParaRPr>
          </a:p>
          <a:p>
            <a:pPr indent="0" lvl="0" marL="0" rtl="0" algn="l">
              <a:spcBef>
                <a:spcPts val="800"/>
              </a:spcBef>
              <a:spcAft>
                <a:spcPts val="0"/>
              </a:spcAft>
              <a:buSzPts val="1100"/>
              <a:buNone/>
            </a:pPr>
            <a:r>
              <a:t/>
            </a:r>
            <a:endParaRPr sz="1100">
              <a:latin typeface="Arial"/>
              <a:ea typeface="Arial"/>
              <a:cs typeface="Arial"/>
              <a:sym typeface="Arial"/>
            </a:endParaRPr>
          </a:p>
          <a:p>
            <a:pPr indent="0" lvl="0" marL="0" rtl="0" algn="l">
              <a:spcBef>
                <a:spcPts val="800"/>
              </a:spcBef>
              <a:spcAft>
                <a:spcPts val="0"/>
              </a:spcAft>
              <a:buSzPts val="1100"/>
              <a:buNone/>
            </a:pPr>
            <a:r>
              <a:t/>
            </a:r>
            <a:endParaRPr sz="1100">
              <a:latin typeface="Arial"/>
              <a:ea typeface="Arial"/>
              <a:cs typeface="Arial"/>
              <a:sym typeface="Arial"/>
            </a:endParaRPr>
          </a:p>
        </p:txBody>
      </p:sp>
      <p:sp>
        <p:nvSpPr>
          <p:cNvPr id="392" name="Google Shape;392;p56"/>
          <p:cNvSpPr txBox="1"/>
          <p:nvPr/>
        </p:nvSpPr>
        <p:spPr>
          <a:xfrm>
            <a:off x="4847209" y="1038686"/>
            <a:ext cx="3702000" cy="1893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50">
                <a:solidFill>
                  <a:schemeClr val="dk1"/>
                </a:solidFill>
                <a:latin typeface="Century Gothic"/>
                <a:ea typeface="Century Gothic"/>
                <a:cs typeface="Century Gothic"/>
                <a:sym typeface="Century Gothic"/>
              </a:rPr>
              <a:t>Sample Output:</a:t>
            </a:r>
            <a:endParaRPr sz="3050">
              <a:latin typeface="Century Gothic"/>
              <a:ea typeface="Century Gothic"/>
              <a:cs typeface="Century Gothic"/>
              <a:sym typeface="Century Gothic"/>
            </a:endParaRPr>
          </a:p>
          <a:p>
            <a:pPr indent="-139700" lvl="0" marL="215900" marR="0" rtl="0" algn="l">
              <a:spcBef>
                <a:spcPts val="0"/>
              </a:spcBef>
              <a:spcAft>
                <a:spcPts val="0"/>
              </a:spcAft>
              <a:buClr>
                <a:schemeClr val="dk1"/>
              </a:buClr>
              <a:buSzPts val="1300"/>
              <a:buFont typeface="Arial"/>
              <a:buNone/>
            </a:pPr>
            <a:r>
              <a:t/>
            </a:r>
            <a:endParaRPr sz="1300">
              <a:solidFill>
                <a:schemeClr val="dk1"/>
              </a:solidFill>
              <a:latin typeface="Arial"/>
              <a:ea typeface="Arial"/>
              <a:cs typeface="Arial"/>
              <a:sym typeface="Arial"/>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the age:15</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You are not eligible to vote</a:t>
            </a:r>
            <a:endParaRPr sz="1100"/>
          </a:p>
          <a:p>
            <a:pPr indent="-114300" lvl="0" marL="215900" marR="0" rtl="0" algn="l">
              <a:spcBef>
                <a:spcPts val="0"/>
              </a:spcBef>
              <a:spcAft>
                <a:spcPts val="0"/>
              </a:spcAft>
              <a:buClr>
                <a:schemeClr val="dk1"/>
              </a:buClr>
              <a:buSzPts val="1500"/>
              <a:buFont typeface="Arial"/>
              <a:buNone/>
            </a:pPr>
            <a:r>
              <a:t/>
            </a:r>
            <a:endParaRPr sz="1500">
              <a:solidFill>
                <a:schemeClr val="dk1"/>
              </a:solidFill>
              <a:latin typeface="Arial"/>
              <a:ea typeface="Arial"/>
              <a:cs typeface="Arial"/>
              <a:sym typeface="Arial"/>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the age:20</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You are eligible to vote</a:t>
            </a:r>
            <a:endParaRPr sz="1500">
              <a:solidFill>
                <a:schemeClr val="dk1"/>
              </a:solidFill>
              <a:latin typeface="Century Gothic"/>
              <a:ea typeface="Century Gothic"/>
              <a:cs typeface="Century Gothic"/>
              <a:sym typeface="Century Gothic"/>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graphicFrame>
        <p:nvGraphicFramePr>
          <p:cNvPr id="748" name="Google Shape;748;p110"/>
          <p:cNvGraphicFramePr/>
          <p:nvPr/>
        </p:nvGraphicFramePr>
        <p:xfrm>
          <a:off x="436099" y="382465"/>
          <a:ext cx="3000000" cy="3000000"/>
        </p:xfrm>
        <a:graphic>
          <a:graphicData uri="http://schemas.openxmlformats.org/drawingml/2006/table">
            <a:tbl>
              <a:tblPr bandRow="1" firstRow="1">
                <a:noFill/>
                <a:tableStyleId>{CD5BD3C6-1612-4753-9C47-672481936D52}</a:tableStyleId>
              </a:tblPr>
              <a:tblGrid>
                <a:gridCol w="1329375"/>
                <a:gridCol w="1979325"/>
                <a:gridCol w="1512975"/>
                <a:gridCol w="2032775"/>
                <a:gridCol w="1417300"/>
              </a:tblGrid>
              <a:tr h="21630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METHOD</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DESCRIPTION</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SYNTAX</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EXAMPLE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OUTPUT</a:t>
                      </a:r>
                      <a:endParaRPr sz="1400">
                        <a:latin typeface="Times New Roman"/>
                        <a:ea typeface="Times New Roman"/>
                        <a:cs typeface="Times New Roman"/>
                        <a:sym typeface="Times New Roman"/>
                      </a:endParaRPr>
                    </a:p>
                  </a:txBody>
                  <a:tcPr marT="34300" marB="34300" marR="68600" marL="68600"/>
                </a:tc>
              </a:tr>
              <a:tr h="86780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reverse()</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Reverse the elements in the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list.reverse()</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&gt;&gt;&gt;num_list=[6,3,7,0,1,2,4,9]</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&gt;&gt;&gt;num_list.reverse()</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&gt;&gt;&gt;print(num_list)</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[9,4,2,1,7,6,3]</a:t>
                      </a:r>
                      <a:endParaRPr sz="1400">
                        <a:latin typeface="Times New Roman"/>
                        <a:ea typeface="Times New Roman"/>
                        <a:cs typeface="Times New Roman"/>
                        <a:sym typeface="Times New Roman"/>
                      </a:endParaRPr>
                    </a:p>
                  </a:txBody>
                  <a:tcPr marT="34300" marB="34300" marR="68600" marL="68600"/>
                </a:tc>
              </a:tr>
              <a:tr h="45015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a:t>
                      </a:r>
                      <a:endParaRPr sz="1100"/>
                    </a:p>
                    <a:p>
                      <a:pPr indent="0" lvl="0" marL="0" marR="0" rtl="0" algn="l">
                        <a:spcBef>
                          <a:spcPts val="0"/>
                        </a:spcBef>
                        <a:spcAft>
                          <a:spcPts val="0"/>
                        </a:spcAft>
                        <a:buNone/>
                      </a:pPr>
                      <a:r>
                        <a:rPr lang="en" sz="1400">
                          <a:latin typeface="Times New Roman"/>
                          <a:ea typeface="Times New Roman"/>
                          <a:cs typeface="Times New Roman"/>
                          <a:sym typeface="Times New Roman"/>
                        </a:rPr>
                        <a:t>        sort()</a:t>
                      </a:r>
                      <a:endParaRPr sz="1100"/>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Sorts the element in the list.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list.sort()</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&gt;&gt;&gt;num_list=[6,3,7,0,1,2,4,9]</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&gt;&gt;&gt;num_list.sort()</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&gt;&gt;&gt;print(num_list)</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Times New Roman"/>
                        <a:buNone/>
                      </a:pPr>
                      <a:r>
                        <a:rPr lang="en" sz="1400">
                          <a:latin typeface="Times New Roman"/>
                          <a:ea typeface="Times New Roman"/>
                          <a:cs typeface="Times New Roman"/>
                          <a:sym typeface="Times New Roman"/>
                        </a:rPr>
                        <a:t>[9,4,2,1,0,7,6,3]</a:t>
                      </a:r>
                      <a:endParaRPr sz="14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r>
              <a:tr h="867800">
                <a:tc>
                  <a:txBody>
                    <a:bodyPr/>
                    <a:lstStyle/>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p>
                      <a:pPr indent="0" lvl="0" marL="0" marR="0" rtl="0" algn="l">
                        <a:spcBef>
                          <a:spcPts val="0"/>
                        </a:spcBef>
                        <a:spcAft>
                          <a:spcPts val="0"/>
                        </a:spcAft>
                        <a:buNone/>
                      </a:pPr>
                      <a:r>
                        <a:rPr lang="en" sz="1400">
                          <a:latin typeface="Times New Roman"/>
                          <a:ea typeface="Times New Roman"/>
                          <a:cs typeface="Times New Roman"/>
                          <a:sym typeface="Times New Roman"/>
                        </a:rPr>
                        <a:t>       extend()</a:t>
                      </a:r>
                      <a:endParaRPr sz="1100"/>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Adds the element to a list at the end of the another list. Using + or += on a list is similar to using extend()</a:t>
                      </a:r>
                      <a:endParaRPr sz="12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list1.extend(list2)</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&gt;&gt;&gt;num_list1=[1,2,3,4,5]</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&gt;&gt;&gt;num_list2=[6,7,8,9,10]</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&gt;&gt;&gt;num_list1.extend(num_list2)</a:t>
                      </a:r>
                      <a:endParaRPr sz="1100"/>
                    </a:p>
                    <a:p>
                      <a:pPr indent="0" lvl="0" marL="0" marR="0" rtl="0" algn="l">
                        <a:spcBef>
                          <a:spcPts val="0"/>
                        </a:spcBef>
                        <a:spcAft>
                          <a:spcPts val="0"/>
                        </a:spcAft>
                        <a:buNone/>
                      </a:pPr>
                      <a:r>
                        <a:rPr lang="en" sz="1200">
                          <a:latin typeface="Times New Roman"/>
                          <a:ea typeface="Times New Roman"/>
                          <a:cs typeface="Times New Roman"/>
                          <a:sym typeface="Times New Roman"/>
                        </a:rPr>
                        <a:t>&gt;&gt;&gt;print(num_list1)</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400">
                          <a:latin typeface="Times New Roman"/>
                          <a:ea typeface="Times New Roman"/>
                          <a:cs typeface="Times New Roman"/>
                          <a:sym typeface="Times New Roman"/>
                        </a:rPr>
                        <a:t>[1,2,3,4,5,6,7,8,9,10]</a:t>
                      </a:r>
                      <a:endParaRPr sz="1400">
                        <a:latin typeface="Times New Roman"/>
                        <a:ea typeface="Times New Roman"/>
                        <a:cs typeface="Times New Roman"/>
                        <a:sym typeface="Times New Roman"/>
                      </a:endParaRPr>
                    </a:p>
                  </a:txBody>
                  <a:tcPr marT="34300" marB="34300" marR="68600" marL="68600"/>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1"/>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HOMEWORK</a:t>
            </a:r>
            <a:endParaRPr b="1"/>
          </a:p>
        </p:txBody>
      </p:sp>
      <p:sp>
        <p:nvSpPr>
          <p:cNvPr id="754" name="Google Shape;754;p111"/>
          <p:cNvSpPr txBox="1"/>
          <p:nvPr>
            <p:ph idx="1" type="body"/>
          </p:nvPr>
        </p:nvSpPr>
        <p:spPr>
          <a:xfrm>
            <a:off x="656484" y="1091213"/>
            <a:ext cx="6709800" cy="3146700"/>
          </a:xfrm>
          <a:prstGeom prst="rect">
            <a:avLst/>
          </a:prstGeom>
        </p:spPr>
        <p:txBody>
          <a:bodyPr anchorCtr="0" anchor="t" bIns="34275" lIns="68575" spcFirstLastPara="1" rIns="68575" wrap="square" tIns="34275">
            <a:normAutofit/>
          </a:bodyPr>
          <a:lstStyle/>
          <a:p>
            <a:pPr indent="-374650" lvl="0" marL="457200" rtl="0" algn="l">
              <a:spcBef>
                <a:spcPts val="800"/>
              </a:spcBef>
              <a:spcAft>
                <a:spcPts val="0"/>
              </a:spcAft>
              <a:buSzPts val="2300"/>
              <a:buAutoNum type="arabicPeriod"/>
            </a:pPr>
            <a:r>
              <a:rPr lang="en" sz="2300"/>
              <a:t>Write a program to print the smallest of three digits?</a:t>
            </a:r>
            <a:endParaRPr sz="2300"/>
          </a:p>
          <a:p>
            <a:pPr indent="0" lvl="0" marL="0" rtl="0" algn="l">
              <a:spcBef>
                <a:spcPts val="800"/>
              </a:spcBef>
              <a:spcAft>
                <a:spcPts val="0"/>
              </a:spcAft>
              <a:buNone/>
            </a:pPr>
            <a:r>
              <a:t/>
            </a:r>
            <a:endParaRPr sz="2300"/>
          </a:p>
          <a:p>
            <a:pPr indent="-374650" lvl="0" marL="457200" rtl="0" algn="l">
              <a:spcBef>
                <a:spcPts val="800"/>
              </a:spcBef>
              <a:spcAft>
                <a:spcPts val="0"/>
              </a:spcAft>
              <a:buSzPts val="2300"/>
              <a:buAutoNum type="arabicPeriod"/>
            </a:pPr>
            <a:r>
              <a:rPr lang="en" sz="2300"/>
              <a:t> Write a program to check whether a number is positive, if yes print “TRUE” else print “FALSE” ?</a:t>
            </a:r>
            <a:endParaRPr sz="2300"/>
          </a:p>
          <a:p>
            <a:pPr indent="0" lvl="0" marL="457200" rtl="0" algn="l">
              <a:spcBef>
                <a:spcPts val="800"/>
              </a:spcBef>
              <a:spcAft>
                <a:spcPts val="0"/>
              </a:spcAft>
              <a:buNone/>
            </a:pPr>
            <a:r>
              <a:rPr lang="en" sz="2300"/>
              <a:t> </a:t>
            </a:r>
            <a:endParaRPr sz="2300"/>
          </a:p>
        </p:txBody>
      </p:sp>
      <p:pic>
        <p:nvPicPr>
          <p:cNvPr id="755" name="Google Shape;755;p111"/>
          <p:cNvPicPr preferRelativeResize="0"/>
          <p:nvPr/>
        </p:nvPicPr>
        <p:blipFill>
          <a:blip r:embed="rId3">
            <a:alphaModFix/>
          </a:blip>
          <a:stretch>
            <a:fillRect/>
          </a:stretch>
        </p:blipFill>
        <p:spPr>
          <a:xfrm>
            <a:off x="6862300" y="2181525"/>
            <a:ext cx="2281700" cy="22817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pic>
        <p:nvPicPr>
          <p:cNvPr id="760" name="Google Shape;760;p112"/>
          <p:cNvPicPr preferRelativeResize="0"/>
          <p:nvPr/>
        </p:nvPicPr>
        <p:blipFill>
          <a:blip r:embed="rId3">
            <a:alphaModFix/>
          </a:blip>
          <a:stretch>
            <a:fillRect/>
          </a:stretch>
        </p:blipFill>
        <p:spPr>
          <a:xfrm>
            <a:off x="1795000" y="451075"/>
            <a:ext cx="5715000"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766342" y="286859"/>
            <a:ext cx="6619244" cy="718537"/>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a:solidFill>
                  <a:schemeClr val="dk1"/>
                </a:solidFill>
              </a:rPr>
              <a:t>IF-ELIF-ELSE STATEMENT</a:t>
            </a:r>
            <a:endParaRPr>
              <a:solidFill>
                <a:schemeClr val="dk1"/>
              </a:solidFill>
            </a:endParaRPr>
          </a:p>
        </p:txBody>
      </p:sp>
      <p:sp>
        <p:nvSpPr>
          <p:cNvPr id="398" name="Google Shape;398;p57"/>
          <p:cNvSpPr txBox="1"/>
          <p:nvPr>
            <p:ph idx="1" type="body"/>
          </p:nvPr>
        </p:nvSpPr>
        <p:spPr>
          <a:xfrm>
            <a:off x="766350" y="1005400"/>
            <a:ext cx="6947100" cy="3668700"/>
          </a:xfrm>
          <a:prstGeom prst="rect">
            <a:avLst/>
          </a:prstGeom>
          <a:noFill/>
          <a:ln>
            <a:noFill/>
          </a:ln>
        </p:spPr>
        <p:txBody>
          <a:bodyPr anchorCtr="0" anchor="ctr" bIns="34275" lIns="68575" spcFirstLastPara="1" rIns="68575" wrap="square" tIns="34275">
            <a:normAutofit lnSpcReduction="10000"/>
          </a:bodyPr>
          <a:lstStyle/>
          <a:p>
            <a:pPr indent="0" lvl="0" marL="0" rtl="0" algn="just">
              <a:spcBef>
                <a:spcPts val="0"/>
              </a:spcBef>
              <a:spcAft>
                <a:spcPts val="0"/>
              </a:spcAft>
              <a:buSzPts val="1100"/>
              <a:buNone/>
            </a:pPr>
            <a:r>
              <a:rPr b="0" i="0" lang="en" sz="1100">
                <a:solidFill>
                  <a:srgbClr val="202124"/>
                </a:solidFill>
                <a:latin typeface="arial"/>
                <a:ea typeface="arial"/>
                <a:cs typeface="arial"/>
                <a:sym typeface="arial"/>
              </a:rPr>
              <a:t>     </a:t>
            </a:r>
            <a:r>
              <a:rPr b="0" i="0" lang="en" sz="1633">
                <a:solidFill>
                  <a:srgbClr val="202124"/>
                </a:solidFill>
                <a:latin typeface="arial"/>
                <a:ea typeface="arial"/>
                <a:cs typeface="arial"/>
                <a:sym typeface="arial"/>
              </a:rPr>
              <a:t>     </a:t>
            </a:r>
            <a:r>
              <a:rPr b="1" i="0" lang="en" sz="1633">
                <a:latin typeface="arial"/>
                <a:ea typeface="arial"/>
                <a:cs typeface="arial"/>
                <a:sym typeface="arial"/>
              </a:rPr>
              <a:t>if</a:t>
            </a:r>
            <a:r>
              <a:rPr b="0" i="0" lang="en" sz="1633">
                <a:latin typeface="arial"/>
                <a:ea typeface="arial"/>
                <a:cs typeface="arial"/>
                <a:sym typeface="arial"/>
              </a:rPr>
              <a:t>-</a:t>
            </a:r>
            <a:r>
              <a:rPr b="1" i="0" lang="en" sz="1633">
                <a:latin typeface="arial"/>
                <a:ea typeface="arial"/>
                <a:cs typeface="arial"/>
                <a:sym typeface="arial"/>
              </a:rPr>
              <a:t>elif</a:t>
            </a:r>
            <a:r>
              <a:rPr b="0" i="0" lang="en" sz="1633">
                <a:latin typeface="arial"/>
                <a:ea typeface="arial"/>
                <a:cs typeface="arial"/>
                <a:sym typeface="arial"/>
              </a:rPr>
              <a:t>-</a:t>
            </a:r>
            <a:r>
              <a:rPr b="1" i="0" lang="en" sz="1633">
                <a:latin typeface="arial"/>
                <a:ea typeface="arial"/>
                <a:cs typeface="arial"/>
                <a:sym typeface="arial"/>
              </a:rPr>
              <a:t>else statement</a:t>
            </a:r>
            <a:r>
              <a:rPr b="0" i="0" lang="en" sz="1633">
                <a:latin typeface="arial"/>
                <a:ea typeface="arial"/>
                <a:cs typeface="arial"/>
                <a:sym typeface="arial"/>
              </a:rPr>
              <a:t> is used to conditionally execute a </a:t>
            </a:r>
            <a:r>
              <a:rPr i="0" lang="en" sz="1633">
                <a:latin typeface="arial"/>
                <a:ea typeface="arial"/>
                <a:cs typeface="arial"/>
                <a:sym typeface="arial"/>
              </a:rPr>
              <a:t>statement</a:t>
            </a:r>
            <a:r>
              <a:rPr b="0" i="0" lang="en" sz="1633">
                <a:latin typeface="arial"/>
                <a:ea typeface="arial"/>
                <a:cs typeface="arial"/>
                <a:sym typeface="arial"/>
              </a:rPr>
              <a:t> or a block of </a:t>
            </a:r>
            <a:r>
              <a:rPr i="0" lang="en" sz="1633">
                <a:latin typeface="arial"/>
                <a:ea typeface="arial"/>
                <a:cs typeface="arial"/>
                <a:sym typeface="arial"/>
              </a:rPr>
              <a:t>statements</a:t>
            </a:r>
            <a:r>
              <a:rPr b="0" i="0" lang="en" sz="1633">
                <a:latin typeface="arial"/>
                <a:ea typeface="arial"/>
                <a:cs typeface="arial"/>
                <a:sym typeface="arial"/>
              </a:rPr>
              <a:t>. Conditions can be true or false, execute once </a:t>
            </a:r>
            <a:r>
              <a:rPr i="0" lang="en" sz="1633">
                <a:latin typeface="arial"/>
                <a:ea typeface="arial"/>
                <a:cs typeface="arial"/>
                <a:sym typeface="arial"/>
              </a:rPr>
              <a:t>when</a:t>
            </a:r>
            <a:r>
              <a:rPr b="0" i="0" lang="en" sz="1633">
                <a:latin typeface="arial"/>
                <a:ea typeface="arial"/>
                <a:cs typeface="arial"/>
                <a:sym typeface="arial"/>
              </a:rPr>
              <a:t> the </a:t>
            </a:r>
            <a:r>
              <a:rPr i="0" lang="en" sz="1633">
                <a:latin typeface="arial"/>
                <a:ea typeface="arial"/>
                <a:cs typeface="arial"/>
                <a:sym typeface="arial"/>
              </a:rPr>
              <a:t>condition</a:t>
            </a:r>
            <a:r>
              <a:rPr b="0" i="0" lang="en" sz="1633">
                <a:latin typeface="arial"/>
                <a:ea typeface="arial"/>
                <a:cs typeface="arial"/>
                <a:sym typeface="arial"/>
              </a:rPr>
              <a:t> is true, otherwise executes the else block.</a:t>
            </a:r>
            <a:endParaRPr sz="1633"/>
          </a:p>
          <a:p>
            <a:pPr indent="0" lvl="0" marL="0" rtl="0" algn="l">
              <a:spcBef>
                <a:spcPts val="800"/>
              </a:spcBef>
              <a:spcAft>
                <a:spcPts val="0"/>
              </a:spcAft>
              <a:buSzPts val="1900"/>
              <a:buNone/>
            </a:pPr>
            <a:r>
              <a:rPr lang="en" sz="2400"/>
              <a:t>Syntax:</a:t>
            </a:r>
            <a:endParaRPr sz="1100"/>
          </a:p>
          <a:p>
            <a:pPr indent="0" lvl="0" marL="0" rtl="0" algn="just">
              <a:spcBef>
                <a:spcPts val="800"/>
              </a:spcBef>
              <a:spcAft>
                <a:spcPts val="0"/>
              </a:spcAft>
              <a:buSzPts val="1200"/>
              <a:buNone/>
            </a:pPr>
            <a:r>
              <a:rPr lang="en" sz="1500">
                <a:latin typeface="Arial"/>
                <a:ea typeface="Arial"/>
                <a:cs typeface="Arial"/>
                <a:sym typeface="Arial"/>
              </a:rPr>
              <a:t>i</a:t>
            </a:r>
            <a:r>
              <a:rPr b="0" i="0" lang="en" sz="1500">
                <a:latin typeface="Arial"/>
                <a:ea typeface="Arial"/>
                <a:cs typeface="Arial"/>
                <a:sym typeface="Arial"/>
              </a:rPr>
              <a:t>f(test expression 1):</a:t>
            </a:r>
            <a:endParaRPr sz="1100"/>
          </a:p>
          <a:p>
            <a:pPr indent="0" lvl="0" marL="0" rtl="0" algn="just">
              <a:spcBef>
                <a:spcPts val="800"/>
              </a:spcBef>
              <a:spcAft>
                <a:spcPts val="0"/>
              </a:spcAft>
              <a:buSzPts val="1200"/>
              <a:buNone/>
            </a:pPr>
            <a:r>
              <a:rPr lang="en" sz="1500">
                <a:latin typeface="Arial"/>
                <a:ea typeface="Arial"/>
                <a:cs typeface="Arial"/>
                <a:sym typeface="Arial"/>
              </a:rPr>
              <a:t>             statement 1</a:t>
            </a:r>
            <a:endParaRPr sz="1100"/>
          </a:p>
          <a:p>
            <a:pPr indent="0" lvl="0" marL="0" rtl="0" algn="just">
              <a:spcBef>
                <a:spcPts val="800"/>
              </a:spcBef>
              <a:spcAft>
                <a:spcPts val="0"/>
              </a:spcAft>
              <a:buSzPts val="1200"/>
              <a:buNone/>
            </a:pPr>
            <a:r>
              <a:rPr lang="en" sz="1500">
                <a:latin typeface="Arial"/>
                <a:ea typeface="Arial"/>
                <a:cs typeface="Arial"/>
                <a:sym typeface="Arial"/>
              </a:rPr>
              <a:t>eli</a:t>
            </a:r>
            <a:r>
              <a:rPr b="0" i="0" lang="en" sz="1500">
                <a:latin typeface="Arial"/>
                <a:ea typeface="Arial"/>
                <a:cs typeface="Arial"/>
                <a:sym typeface="Arial"/>
              </a:rPr>
              <a:t>f(test expression n):</a:t>
            </a:r>
            <a:endParaRPr sz="1100"/>
          </a:p>
          <a:p>
            <a:pPr indent="0" lvl="0" marL="0" rtl="0" algn="just">
              <a:spcBef>
                <a:spcPts val="800"/>
              </a:spcBef>
              <a:spcAft>
                <a:spcPts val="0"/>
              </a:spcAft>
              <a:buSzPts val="1200"/>
              <a:buNone/>
            </a:pPr>
            <a:r>
              <a:rPr lang="en" sz="1500">
                <a:latin typeface="Arial"/>
                <a:ea typeface="Arial"/>
                <a:cs typeface="Arial"/>
                <a:sym typeface="Arial"/>
              </a:rPr>
              <a:t>             statement n</a:t>
            </a:r>
            <a:endParaRPr sz="1100"/>
          </a:p>
          <a:p>
            <a:pPr indent="0" lvl="0" marL="0" rtl="0" algn="just">
              <a:spcBef>
                <a:spcPts val="800"/>
              </a:spcBef>
              <a:spcAft>
                <a:spcPts val="0"/>
              </a:spcAft>
              <a:buSzPts val="1200"/>
              <a:buNone/>
            </a:pPr>
            <a:r>
              <a:rPr lang="en" sz="1500">
                <a:latin typeface="Arial"/>
                <a:ea typeface="Arial"/>
                <a:cs typeface="Arial"/>
                <a:sym typeface="Arial"/>
              </a:rPr>
              <a:t>el</a:t>
            </a:r>
            <a:r>
              <a:rPr b="0" i="0" lang="en" sz="1500">
                <a:latin typeface="Arial"/>
                <a:ea typeface="Arial"/>
                <a:cs typeface="Arial"/>
                <a:sym typeface="Arial"/>
              </a:rPr>
              <a:t>se:</a:t>
            </a:r>
            <a:endParaRPr sz="1100"/>
          </a:p>
          <a:p>
            <a:pPr indent="0" lvl="0" marL="0" rtl="0" algn="just">
              <a:spcBef>
                <a:spcPts val="800"/>
              </a:spcBef>
              <a:spcAft>
                <a:spcPts val="0"/>
              </a:spcAft>
              <a:buSzPts val="1200"/>
              <a:buNone/>
            </a:pPr>
            <a:r>
              <a:rPr lang="en" sz="1500">
                <a:latin typeface="Arial"/>
                <a:ea typeface="Arial"/>
                <a:cs typeface="Arial"/>
                <a:sym typeface="Arial"/>
              </a:rPr>
              <a:t>             statement </a:t>
            </a:r>
            <a:endParaRPr sz="1100"/>
          </a:p>
          <a:p>
            <a:pPr indent="0" lvl="0" marL="0" rtl="0" algn="l">
              <a:spcBef>
                <a:spcPts val="800"/>
              </a:spcBef>
              <a:spcAft>
                <a:spcPts val="0"/>
              </a:spcAft>
              <a:buSzPts val="1100"/>
              <a:buNone/>
            </a:pPr>
            <a:r>
              <a:t/>
            </a:r>
            <a:endParaRPr sz="1100">
              <a:solidFill>
                <a:srgbClr val="202124"/>
              </a:solidFill>
              <a:latin typeface="arial"/>
              <a:ea typeface="arial"/>
              <a:cs typeface="arial"/>
              <a:sym typeface="arial"/>
            </a:endParaRPr>
          </a:p>
          <a:p>
            <a:pPr indent="0" lvl="0" marL="0" rtl="0" algn="l">
              <a:spcBef>
                <a:spcPts val="800"/>
              </a:spcBef>
              <a:spcAft>
                <a:spcPts val="0"/>
              </a:spcAft>
              <a:buSzPts val="1100"/>
              <a:buNone/>
            </a:pPr>
            <a:r>
              <a:t/>
            </a:r>
            <a:endParaRPr sz="1100"/>
          </a:p>
        </p:txBody>
      </p:sp>
      <p:pic>
        <p:nvPicPr>
          <p:cNvPr id="399" name="Google Shape;399;p57"/>
          <p:cNvPicPr preferRelativeResize="0"/>
          <p:nvPr/>
        </p:nvPicPr>
        <p:blipFill rotWithShape="1">
          <a:blip r:embed="rId3">
            <a:alphaModFix/>
          </a:blip>
          <a:srcRect b="0" l="0" r="0" t="0"/>
          <a:stretch/>
        </p:blipFill>
        <p:spPr>
          <a:xfrm>
            <a:off x="4863175" y="1837500"/>
            <a:ext cx="2850425" cy="266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ph idx="1" type="body"/>
          </p:nvPr>
        </p:nvSpPr>
        <p:spPr>
          <a:xfrm>
            <a:off x="746367" y="0"/>
            <a:ext cx="6883990" cy="449432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2400"/>
              <a:buNone/>
            </a:pPr>
            <a:r>
              <a:rPr lang="en" sz="3000"/>
              <a:t>Example:</a:t>
            </a:r>
            <a:endParaRPr sz="1100"/>
          </a:p>
          <a:p>
            <a:pPr indent="0" lvl="0" marL="0" rtl="0" algn="l">
              <a:spcBef>
                <a:spcPts val="800"/>
              </a:spcBef>
              <a:spcAft>
                <a:spcPts val="0"/>
              </a:spcAft>
              <a:buSzPts val="1200"/>
              <a:buNone/>
            </a:pPr>
            <a:r>
              <a:rPr lang="en" sz="1500">
                <a:latin typeface="Arial"/>
                <a:ea typeface="Arial"/>
                <a:cs typeface="Arial"/>
                <a:sym typeface="Arial"/>
              </a:rPr>
              <a:t>num=int(input("Enter any number:"))</a:t>
            </a:r>
            <a:endParaRPr sz="1100"/>
          </a:p>
          <a:p>
            <a:pPr indent="0" lvl="0" marL="0" rtl="0" algn="l">
              <a:spcBef>
                <a:spcPts val="800"/>
              </a:spcBef>
              <a:spcAft>
                <a:spcPts val="0"/>
              </a:spcAft>
              <a:buSzPts val="1200"/>
              <a:buNone/>
            </a:pPr>
            <a:r>
              <a:rPr lang="en" sz="1500">
                <a:latin typeface="Arial"/>
                <a:ea typeface="Arial"/>
                <a:cs typeface="Arial"/>
                <a:sym typeface="Arial"/>
              </a:rPr>
              <a:t>if(num==0):</a:t>
            </a:r>
            <a:endParaRPr sz="1100"/>
          </a:p>
          <a:p>
            <a:pPr indent="0" lvl="0" marL="0" rtl="0" algn="l">
              <a:spcBef>
                <a:spcPts val="800"/>
              </a:spcBef>
              <a:spcAft>
                <a:spcPts val="0"/>
              </a:spcAft>
              <a:buSzPts val="1200"/>
              <a:buNone/>
            </a:pPr>
            <a:r>
              <a:rPr lang="en" sz="1500">
                <a:latin typeface="Arial"/>
                <a:ea typeface="Arial"/>
                <a:cs typeface="Arial"/>
                <a:sym typeface="Arial"/>
              </a:rPr>
              <a:t>        print("The value is zero")</a:t>
            </a:r>
            <a:endParaRPr sz="1100"/>
          </a:p>
          <a:p>
            <a:pPr indent="0" lvl="0" marL="0" rtl="0" algn="l">
              <a:spcBef>
                <a:spcPts val="800"/>
              </a:spcBef>
              <a:spcAft>
                <a:spcPts val="0"/>
              </a:spcAft>
              <a:buSzPts val="1200"/>
              <a:buNone/>
            </a:pPr>
            <a:r>
              <a:rPr lang="en" sz="1500">
                <a:latin typeface="Arial"/>
                <a:ea typeface="Arial"/>
                <a:cs typeface="Arial"/>
                <a:sym typeface="Arial"/>
              </a:rPr>
              <a:t>elif(num&gt;0):</a:t>
            </a:r>
            <a:endParaRPr sz="1100"/>
          </a:p>
          <a:p>
            <a:pPr indent="0" lvl="0" marL="0" rtl="0" algn="l">
              <a:spcBef>
                <a:spcPts val="800"/>
              </a:spcBef>
              <a:spcAft>
                <a:spcPts val="0"/>
              </a:spcAft>
              <a:buSzPts val="1200"/>
              <a:buNone/>
            </a:pPr>
            <a:r>
              <a:rPr lang="en" sz="1500">
                <a:latin typeface="Arial"/>
                <a:ea typeface="Arial"/>
                <a:cs typeface="Arial"/>
                <a:sym typeface="Arial"/>
              </a:rPr>
              <a:t>        print ("The number is positive")</a:t>
            </a:r>
            <a:endParaRPr sz="1100"/>
          </a:p>
          <a:p>
            <a:pPr indent="0" lvl="0" marL="0" rtl="0" algn="l">
              <a:spcBef>
                <a:spcPts val="800"/>
              </a:spcBef>
              <a:spcAft>
                <a:spcPts val="0"/>
              </a:spcAft>
              <a:buSzPts val="1200"/>
              <a:buNone/>
            </a:pPr>
            <a:r>
              <a:rPr lang="en" sz="1500">
                <a:latin typeface="Arial"/>
                <a:ea typeface="Arial"/>
                <a:cs typeface="Arial"/>
                <a:sym typeface="Arial"/>
              </a:rPr>
              <a:t>else:</a:t>
            </a:r>
            <a:endParaRPr sz="1100"/>
          </a:p>
          <a:p>
            <a:pPr indent="0" lvl="0" marL="0" rtl="0" algn="l">
              <a:spcBef>
                <a:spcPts val="800"/>
              </a:spcBef>
              <a:spcAft>
                <a:spcPts val="0"/>
              </a:spcAft>
              <a:buSzPts val="1200"/>
              <a:buNone/>
            </a:pPr>
            <a:r>
              <a:rPr lang="en" sz="1500">
                <a:latin typeface="Arial"/>
                <a:ea typeface="Arial"/>
                <a:cs typeface="Arial"/>
                <a:sym typeface="Arial"/>
              </a:rPr>
              <a:t>        print ("The number is negative")</a:t>
            </a:r>
            <a:endParaRPr sz="1100"/>
          </a:p>
          <a:p>
            <a:pPr indent="0" lvl="0" marL="0" rtl="0" algn="l">
              <a:spcBef>
                <a:spcPts val="800"/>
              </a:spcBef>
              <a:spcAft>
                <a:spcPts val="0"/>
              </a:spcAft>
              <a:buSzPts val="1000"/>
              <a:buNone/>
            </a:pPr>
            <a:r>
              <a:t/>
            </a:r>
            <a:endParaRPr sz="1300">
              <a:latin typeface="Arial"/>
              <a:ea typeface="Arial"/>
              <a:cs typeface="Arial"/>
              <a:sym typeface="Arial"/>
            </a:endParaRPr>
          </a:p>
        </p:txBody>
      </p:sp>
      <p:sp>
        <p:nvSpPr>
          <p:cNvPr id="405" name="Google Shape;405;p58"/>
          <p:cNvSpPr txBox="1"/>
          <p:nvPr/>
        </p:nvSpPr>
        <p:spPr>
          <a:xfrm>
            <a:off x="4793942" y="1071978"/>
            <a:ext cx="3149400" cy="1916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dk1"/>
                </a:solidFill>
                <a:latin typeface="Century Gothic"/>
                <a:ea typeface="Century Gothic"/>
                <a:cs typeface="Century Gothic"/>
                <a:sym typeface="Century Gothic"/>
              </a:rPr>
              <a:t>Sample Output:</a:t>
            </a:r>
            <a:endParaRPr sz="1100">
              <a:latin typeface="Century Gothic"/>
              <a:ea typeface="Century Gothic"/>
              <a:cs typeface="Century Gothic"/>
              <a:sym typeface="Century Gothic"/>
            </a:endParaRPr>
          </a:p>
          <a:p>
            <a:pPr indent="-114300" lvl="0" marL="215900" marR="0" rtl="0" algn="l">
              <a:spcBef>
                <a:spcPts val="0"/>
              </a:spcBef>
              <a:spcAft>
                <a:spcPts val="0"/>
              </a:spcAft>
              <a:buClr>
                <a:schemeClr val="dk1"/>
              </a:buClr>
              <a:buSzPts val="1500"/>
              <a:buFont typeface="Arial"/>
              <a:buNone/>
            </a:pPr>
            <a:r>
              <a:t/>
            </a:r>
            <a:endParaRPr sz="1500">
              <a:solidFill>
                <a:schemeClr val="dk1"/>
              </a:solidFill>
              <a:latin typeface="Arial"/>
              <a:ea typeface="Arial"/>
              <a:cs typeface="Arial"/>
              <a:sym typeface="Arial"/>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any number: -10</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The number is negative</a:t>
            </a:r>
            <a:endParaRPr sz="1100"/>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209550" lvl="0" marL="215900" marR="0" rtl="0" algn="l">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Enter any number: 15</a:t>
            </a:r>
            <a:endParaRPr sz="1100"/>
          </a:p>
          <a:p>
            <a:pPr indent="0" lvl="0" marL="0" marR="0" rtl="0" algn="l">
              <a:spcBef>
                <a:spcPts val="0"/>
              </a:spcBef>
              <a:spcAft>
                <a:spcPts val="0"/>
              </a:spcAft>
              <a:buNone/>
            </a:pPr>
            <a:r>
              <a:rPr lang="en" sz="1500">
                <a:solidFill>
                  <a:schemeClr val="dk1"/>
                </a:solidFill>
                <a:latin typeface="Arial"/>
                <a:ea typeface="Arial"/>
                <a:cs typeface="Arial"/>
                <a:sym typeface="Arial"/>
              </a:rPr>
              <a:t>     The number is positive</a:t>
            </a:r>
            <a:endParaRPr sz="15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321328" y="168510"/>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600"/>
              <a:buFont typeface="Times New Roman"/>
              <a:buNone/>
            </a:pPr>
            <a:r>
              <a:rPr lang="en" sz="3600">
                <a:solidFill>
                  <a:schemeClr val="dk1"/>
                </a:solidFill>
                <a:latin typeface="Times New Roman"/>
                <a:ea typeface="Times New Roman"/>
                <a:cs typeface="Times New Roman"/>
                <a:sym typeface="Times New Roman"/>
              </a:rPr>
              <a:t>    </a:t>
            </a:r>
            <a:r>
              <a:rPr lang="en" sz="3600">
                <a:solidFill>
                  <a:schemeClr val="dk1"/>
                </a:solidFill>
              </a:rPr>
              <a:t>NESTED IF STATEMENT</a:t>
            </a:r>
            <a:endParaRPr sz="3600">
              <a:solidFill>
                <a:schemeClr val="dk1"/>
              </a:solidFill>
            </a:endParaRPr>
          </a:p>
        </p:txBody>
      </p:sp>
      <p:sp>
        <p:nvSpPr>
          <p:cNvPr id="411" name="Google Shape;411;p59"/>
          <p:cNvSpPr txBox="1"/>
          <p:nvPr>
            <p:ph idx="1" type="body"/>
          </p:nvPr>
        </p:nvSpPr>
        <p:spPr>
          <a:xfrm>
            <a:off x="1001666" y="959255"/>
            <a:ext cx="6709906" cy="3352099"/>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109090"/>
              <a:buNone/>
            </a:pPr>
            <a:r>
              <a:rPr b="0" lang="en" sz="1100">
                <a:solidFill>
                  <a:srgbClr val="3D3D4E"/>
                </a:solidFill>
                <a:latin typeface="Oi"/>
                <a:ea typeface="Oi"/>
                <a:cs typeface="Oi"/>
                <a:sym typeface="Oi"/>
              </a:rPr>
              <a:t>	</a:t>
            </a:r>
            <a:r>
              <a:rPr b="1" lang="en" sz="2100">
                <a:latin typeface="Arial"/>
                <a:ea typeface="Arial"/>
                <a:cs typeface="Arial"/>
                <a:sym typeface="Arial"/>
              </a:rPr>
              <a:t>Nested if statements </a:t>
            </a:r>
            <a:r>
              <a:rPr b="0" lang="en" sz="2100">
                <a:latin typeface="Arial"/>
                <a:ea typeface="Arial"/>
                <a:cs typeface="Arial"/>
                <a:sym typeface="Arial"/>
              </a:rPr>
              <a:t>are an if statement inside another if statement</a:t>
            </a:r>
            <a:r>
              <a:rPr b="0" i="0" lang="en" sz="2100">
                <a:latin typeface="Arial"/>
                <a:ea typeface="Arial"/>
                <a:cs typeface="Arial"/>
                <a:sym typeface="Arial"/>
              </a:rPr>
              <a:t>.</a:t>
            </a:r>
            <a:endParaRPr sz="2100"/>
          </a:p>
          <a:p>
            <a:pPr indent="0" lvl="0" marL="0" rtl="0" algn="l">
              <a:spcBef>
                <a:spcPts val="800"/>
              </a:spcBef>
              <a:spcAft>
                <a:spcPts val="0"/>
              </a:spcAft>
              <a:buSzPct val="79166"/>
              <a:buNone/>
            </a:pPr>
            <a:r>
              <a:t/>
            </a:r>
            <a:endParaRPr sz="2400">
              <a:latin typeface="Times New Roman"/>
              <a:ea typeface="Times New Roman"/>
              <a:cs typeface="Times New Roman"/>
              <a:sym typeface="Times New Roman"/>
            </a:endParaRPr>
          </a:p>
          <a:p>
            <a:pPr indent="0" lvl="0" marL="0" rtl="0" algn="l">
              <a:spcBef>
                <a:spcPts val="800"/>
              </a:spcBef>
              <a:spcAft>
                <a:spcPts val="0"/>
              </a:spcAft>
              <a:buSzPct val="65410"/>
              <a:buNone/>
            </a:pPr>
            <a:r>
              <a:rPr lang="en" sz="2904"/>
              <a:t>Syntax:</a:t>
            </a:r>
            <a:endParaRPr sz="1604"/>
          </a:p>
          <a:p>
            <a:pPr indent="0" lvl="0" marL="0" rtl="0" algn="just">
              <a:spcBef>
                <a:spcPts val="800"/>
              </a:spcBef>
              <a:spcAft>
                <a:spcPts val="0"/>
              </a:spcAft>
              <a:buSzPct val="80000"/>
              <a:buNone/>
            </a:pPr>
            <a:r>
              <a:rPr lang="en" sz="1500">
                <a:latin typeface="Arial"/>
                <a:ea typeface="Arial"/>
                <a:cs typeface="Arial"/>
                <a:sym typeface="Arial"/>
              </a:rPr>
              <a:t>	</a:t>
            </a:r>
            <a:r>
              <a:rPr lang="en" sz="1978">
                <a:latin typeface="Arial"/>
                <a:ea typeface="Arial"/>
                <a:cs typeface="Arial"/>
                <a:sym typeface="Arial"/>
              </a:rPr>
              <a:t>i</a:t>
            </a:r>
            <a:r>
              <a:rPr b="0" i="0" lang="en" sz="1978">
                <a:latin typeface="Arial"/>
                <a:ea typeface="Arial"/>
                <a:cs typeface="Arial"/>
                <a:sym typeface="Arial"/>
              </a:rPr>
              <a:t>f (test expression 1):</a:t>
            </a:r>
            <a:endParaRPr sz="1978"/>
          </a:p>
          <a:p>
            <a:pPr indent="0" lvl="0" marL="0" rtl="0" algn="just">
              <a:spcBef>
                <a:spcPts val="800"/>
              </a:spcBef>
              <a:spcAft>
                <a:spcPts val="0"/>
              </a:spcAft>
              <a:buSzPct val="60649"/>
              <a:buNone/>
            </a:pPr>
            <a:r>
              <a:rPr lang="en" sz="1978">
                <a:latin typeface="Arial"/>
                <a:ea typeface="Arial"/>
                <a:cs typeface="Arial"/>
                <a:sym typeface="Arial"/>
              </a:rPr>
              <a:t> 		i</a:t>
            </a:r>
            <a:r>
              <a:rPr b="0" i="0" lang="en" sz="1978">
                <a:latin typeface="Arial"/>
                <a:ea typeface="Arial"/>
                <a:cs typeface="Arial"/>
                <a:sym typeface="Arial"/>
              </a:rPr>
              <a:t>f (test expression 2):</a:t>
            </a:r>
            <a:endParaRPr b="0" i="0" sz="1978">
              <a:latin typeface="Arial"/>
              <a:ea typeface="Arial"/>
              <a:cs typeface="Arial"/>
              <a:sym typeface="Arial"/>
            </a:endParaRPr>
          </a:p>
          <a:p>
            <a:pPr indent="0" lvl="0" marL="0" rtl="0" algn="just">
              <a:spcBef>
                <a:spcPts val="800"/>
              </a:spcBef>
              <a:spcAft>
                <a:spcPts val="0"/>
              </a:spcAft>
              <a:buSzPct val="60649"/>
              <a:buNone/>
            </a:pPr>
            <a:r>
              <a:rPr lang="en" sz="1978">
                <a:latin typeface="Arial"/>
                <a:ea typeface="Arial"/>
                <a:cs typeface="Arial"/>
                <a:sym typeface="Arial"/>
              </a:rPr>
              <a:t>			Statement 1</a:t>
            </a:r>
            <a:endParaRPr sz="1978">
              <a:latin typeface="Arial"/>
              <a:ea typeface="Arial"/>
              <a:cs typeface="Arial"/>
              <a:sym typeface="Arial"/>
            </a:endParaRPr>
          </a:p>
          <a:p>
            <a:pPr indent="0" lvl="0" marL="0" rtl="0" algn="just">
              <a:spcBef>
                <a:spcPts val="800"/>
              </a:spcBef>
              <a:spcAft>
                <a:spcPts val="0"/>
              </a:spcAft>
              <a:buSzPct val="60649"/>
              <a:buNone/>
            </a:pPr>
            <a:r>
              <a:rPr lang="en" sz="1978">
                <a:latin typeface="Arial"/>
                <a:ea typeface="Arial"/>
                <a:cs typeface="Arial"/>
                <a:sym typeface="Arial"/>
              </a:rPr>
              <a:t>		else:</a:t>
            </a:r>
            <a:endParaRPr sz="1978"/>
          </a:p>
          <a:p>
            <a:pPr indent="0" lvl="0" marL="0" rtl="0" algn="just">
              <a:spcBef>
                <a:spcPts val="800"/>
              </a:spcBef>
              <a:spcAft>
                <a:spcPts val="0"/>
              </a:spcAft>
              <a:buSzPct val="60649"/>
              <a:buNone/>
            </a:pPr>
            <a:r>
              <a:rPr lang="en" sz="1978">
                <a:latin typeface="Arial"/>
                <a:ea typeface="Arial"/>
                <a:cs typeface="Arial"/>
                <a:sym typeface="Arial"/>
              </a:rPr>
              <a:t>			Statement 2</a:t>
            </a:r>
            <a:endParaRPr sz="1978"/>
          </a:p>
          <a:p>
            <a:pPr indent="0" lvl="0" marL="0" rtl="0" algn="just">
              <a:spcBef>
                <a:spcPts val="800"/>
              </a:spcBef>
              <a:spcAft>
                <a:spcPts val="0"/>
              </a:spcAft>
              <a:buSzPct val="60649"/>
              <a:buNone/>
            </a:pPr>
            <a:r>
              <a:rPr lang="en" sz="1978">
                <a:latin typeface="Arial"/>
                <a:ea typeface="Arial"/>
                <a:cs typeface="Arial"/>
                <a:sym typeface="Arial"/>
              </a:rPr>
              <a:t>	else:</a:t>
            </a:r>
            <a:endParaRPr sz="1978"/>
          </a:p>
          <a:p>
            <a:pPr indent="0" lvl="0" marL="0" rtl="0" algn="just">
              <a:spcBef>
                <a:spcPts val="800"/>
              </a:spcBef>
              <a:spcAft>
                <a:spcPts val="0"/>
              </a:spcAft>
              <a:buSzPct val="60649"/>
              <a:buNone/>
            </a:pPr>
            <a:r>
              <a:rPr lang="en" sz="1978">
                <a:latin typeface="Arial"/>
                <a:ea typeface="Arial"/>
                <a:cs typeface="Arial"/>
                <a:sym typeface="Arial"/>
              </a:rPr>
              <a:t>			Statement 3</a:t>
            </a:r>
            <a:endParaRPr sz="1978"/>
          </a:p>
          <a:p>
            <a:pPr indent="0" lvl="0" marL="0" rtl="0" algn="just">
              <a:spcBef>
                <a:spcPts val="800"/>
              </a:spcBef>
              <a:spcAft>
                <a:spcPts val="0"/>
              </a:spcAft>
              <a:buSzPct val="60649"/>
              <a:buNone/>
            </a:pPr>
            <a:r>
              <a:t/>
            </a:r>
            <a:endParaRPr sz="1978">
              <a:solidFill>
                <a:srgbClr val="202124"/>
              </a:solidFill>
              <a:latin typeface="Arial"/>
              <a:ea typeface="Arial"/>
              <a:cs typeface="Arial"/>
              <a:sym typeface="Arial"/>
            </a:endParaRPr>
          </a:p>
          <a:p>
            <a:pPr indent="0" lvl="0" marL="0" rtl="0" algn="just">
              <a:spcBef>
                <a:spcPts val="800"/>
              </a:spcBef>
              <a:spcAft>
                <a:spcPts val="0"/>
              </a:spcAft>
              <a:buSzPct val="60649"/>
              <a:buNone/>
            </a:pPr>
            <a:r>
              <a:t/>
            </a:r>
            <a:endParaRPr sz="1978"/>
          </a:p>
        </p:txBody>
      </p:sp>
      <p:sp>
        <p:nvSpPr>
          <p:cNvPr id="412" name="Google Shape;412;p59"/>
          <p:cNvSpPr/>
          <p:nvPr/>
        </p:nvSpPr>
        <p:spPr>
          <a:xfrm>
            <a:off x="228600" y="623119"/>
            <a:ext cx="36195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pic>
        <p:nvPicPr>
          <p:cNvPr descr="FLOW CHART For Python Nested If Statement" id="413" name="Google Shape;413;p59"/>
          <p:cNvPicPr preferRelativeResize="0"/>
          <p:nvPr/>
        </p:nvPicPr>
        <p:blipFill rotWithShape="1">
          <a:blip r:embed="rId3">
            <a:alphaModFix/>
          </a:blip>
          <a:srcRect b="0" l="0" r="0" t="0"/>
          <a:stretch/>
        </p:blipFill>
        <p:spPr>
          <a:xfrm>
            <a:off x="4526280" y="1620481"/>
            <a:ext cx="3556365" cy="230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Ion">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