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7" r:id="rId4"/>
    <p:sldMasterId id="2147483678" r:id="rId5"/>
    <p:sldMasterId id="214748367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415ca9f30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e415ca9f30_2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415ca9f30_2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e415ca9f30_2_2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415ca9f30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e415ca9f30_2_2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415ca9f30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e415ca9f30_2_2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415ca9f30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e415ca9f30_2_2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415ca9f30_2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e415ca9f30_2_2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415caa04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415caa04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415caa043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415caa043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e415ca9f30_2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e415ca9f30_2_2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e415ca9f30_2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e415ca9f30_2_2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415caa043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e415caa043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415ca9f3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e415ca9f30_2_1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415ca9f30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415ca9f30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415ca9f30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415ca9f30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415caa0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e415caa0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415caa04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415caa04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415ca9f30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415ca9f30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415ca9f30_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415ca9f30_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415caa04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415caa04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e415caa04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e415caa04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43ab988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43ab988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3e96f424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3e96f424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415ca9f30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e415ca9f30_2_1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e3e96f424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e3e96f424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e3e96f424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e3e96f424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3e96f424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3e96f424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3e96f424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3e96f424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3e96f424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3e96f424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e3e96f42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e3e96f42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43b516ef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43b516ef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43b516e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e43b516e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415ca9f30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e415ca9f30_2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415ca9f30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e415ca9f30_2_1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415ca9f30_2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e415ca9f30_2_1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415ca9f30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e415ca9f30_2_1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e415ca9f30_2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e415ca9f30_2_1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415ca9f30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e415ca9f30_2_2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2" name="Shape 62"/>
        <p:cNvGrpSpPr/>
        <p:nvPr/>
      </p:nvGrpSpPr>
      <p:grpSpPr>
        <a:xfrm>
          <a:off x="0" y="0"/>
          <a:ext cx="0" cy="0"/>
          <a:chOff x="0" y="0"/>
          <a:chExt cx="0" cy="0"/>
        </a:xfrm>
      </p:grpSpPr>
      <p:sp>
        <p:nvSpPr>
          <p:cNvPr id="63" name="Google Shape;63;p14"/>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ph idx="1" type="body"/>
          </p:nvPr>
        </p:nvSpPr>
        <p:spPr>
          <a:xfrm>
            <a:off x="4044461" y="1195219"/>
            <a:ext cx="4391758"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5" name="Shape 85"/>
        <p:cNvGrpSpPr/>
        <p:nvPr/>
      </p:nvGrpSpPr>
      <p:grpSpPr>
        <a:xfrm>
          <a:off x="0" y="0"/>
          <a:ext cx="0" cy="0"/>
          <a:chOff x="0" y="0"/>
          <a:chExt cx="0" cy="0"/>
        </a:xfrm>
      </p:grpSpPr>
      <p:sp>
        <p:nvSpPr>
          <p:cNvPr id="86" name="Google Shape;86;p1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6"/>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88" name="Google Shape;88;p1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
        <p:nvSpPr>
          <p:cNvPr id="92" name="Google Shape;92;p17"/>
          <p:cNvSpPr txBox="1"/>
          <p:nvPr>
            <p:ph type="ctrTitle"/>
          </p:nvPr>
        </p:nvSpPr>
        <p:spPr>
          <a:xfrm>
            <a:off x="931984" y="1085850"/>
            <a:ext cx="6553475" cy="249718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5400"/>
              <a:buFont typeface="Century Gothic"/>
              <a:buNone/>
              <a:defRPr sz="54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7"/>
          <p:cNvSpPr txBox="1"/>
          <p:nvPr>
            <p:ph idx="1" type="subTitle"/>
          </p:nvPr>
        </p:nvSpPr>
        <p:spPr>
          <a:xfrm>
            <a:off x="866216" y="3583035"/>
            <a:ext cx="6619243"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200"/>
              <a:buNone/>
              <a:defRPr cap="none">
                <a:solidFill>
                  <a:schemeClr val="accent1"/>
                </a:solidFill>
              </a:defRPr>
            </a:lvl1pPr>
            <a:lvl2pPr lvl="1" algn="ctr">
              <a:spcBef>
                <a:spcPts val="800"/>
              </a:spcBef>
              <a:spcAft>
                <a:spcPts val="0"/>
              </a:spcAft>
              <a:buSzPts val="1100"/>
              <a:buNone/>
              <a:defRPr>
                <a:solidFill>
                  <a:srgbClr val="888888"/>
                </a:solidFill>
              </a:defRPr>
            </a:lvl2pPr>
            <a:lvl3pPr lvl="2" algn="ctr">
              <a:spcBef>
                <a:spcPts val="800"/>
              </a:spcBef>
              <a:spcAft>
                <a:spcPts val="0"/>
              </a:spcAft>
              <a:buSzPts val="1000"/>
              <a:buNone/>
              <a:defRPr>
                <a:solidFill>
                  <a:srgbClr val="888888"/>
                </a:solidFill>
              </a:defRPr>
            </a:lvl3pPr>
            <a:lvl4pPr lvl="3" algn="ctr">
              <a:spcBef>
                <a:spcPts val="800"/>
              </a:spcBef>
              <a:spcAft>
                <a:spcPts val="0"/>
              </a:spcAft>
              <a:buSzPts val="800"/>
              <a:buNone/>
              <a:defRPr>
                <a:solidFill>
                  <a:srgbClr val="888888"/>
                </a:solidFill>
              </a:defRPr>
            </a:lvl4pPr>
            <a:lvl5pPr lvl="4" algn="ctr">
              <a:spcBef>
                <a:spcPts val="800"/>
              </a:spcBef>
              <a:spcAft>
                <a:spcPts val="0"/>
              </a:spcAft>
              <a:buSzPts val="800"/>
              <a:buNone/>
              <a:defRPr>
                <a:solidFill>
                  <a:srgbClr val="888888"/>
                </a:solidFill>
              </a:defRPr>
            </a:lvl5pPr>
            <a:lvl6pPr lvl="5" algn="ctr">
              <a:spcBef>
                <a:spcPts val="800"/>
              </a:spcBef>
              <a:spcAft>
                <a:spcPts val="0"/>
              </a:spcAft>
              <a:buSzPts val="800"/>
              <a:buNone/>
              <a:defRPr>
                <a:solidFill>
                  <a:srgbClr val="888888"/>
                </a:solidFill>
              </a:defRPr>
            </a:lvl6pPr>
            <a:lvl7pPr lvl="6" algn="ctr">
              <a:spcBef>
                <a:spcPts val="800"/>
              </a:spcBef>
              <a:spcAft>
                <a:spcPts val="0"/>
              </a:spcAft>
              <a:buSzPts val="800"/>
              <a:buNone/>
              <a:defRPr>
                <a:solidFill>
                  <a:srgbClr val="888888"/>
                </a:solidFill>
              </a:defRPr>
            </a:lvl7pPr>
            <a:lvl8pPr lvl="7" algn="ctr">
              <a:spcBef>
                <a:spcPts val="800"/>
              </a:spcBef>
              <a:spcAft>
                <a:spcPts val="0"/>
              </a:spcAft>
              <a:buSzPts val="800"/>
              <a:buNone/>
              <a:defRPr>
                <a:solidFill>
                  <a:srgbClr val="888888"/>
                </a:solidFill>
              </a:defRPr>
            </a:lvl8pPr>
            <a:lvl9pPr lvl="8" algn="ctr">
              <a:spcBef>
                <a:spcPts val="800"/>
              </a:spcBef>
              <a:spcAft>
                <a:spcPts val="0"/>
              </a:spcAft>
              <a:buSzPts val="800"/>
              <a:buNone/>
              <a:defRPr>
                <a:solidFill>
                  <a:srgbClr val="888888"/>
                </a:solidFill>
              </a:defRPr>
            </a:lvl9pPr>
          </a:lstStyle>
          <a:p/>
        </p:txBody>
      </p:sp>
      <p:sp>
        <p:nvSpPr>
          <p:cNvPr id="94" name="Google Shape;94;p17"/>
          <p:cNvSpPr txBox="1"/>
          <p:nvPr>
            <p:ph idx="10" type="dt"/>
          </p:nvPr>
        </p:nvSpPr>
        <p:spPr>
          <a:xfrm>
            <a:off x="7789628" y="325095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7"/>
          <p:cNvSpPr txBox="1"/>
          <p:nvPr>
            <p:ph idx="11" type="ftr"/>
          </p:nvPr>
        </p:nvSpPr>
        <p:spPr>
          <a:xfrm>
            <a:off x="6713679"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18"/>
          <p:cNvSpPr txBox="1"/>
          <p:nvPr>
            <p:ph type="title"/>
          </p:nvPr>
        </p:nvSpPr>
        <p:spPr>
          <a:xfrm>
            <a:off x="866217" y="2146300"/>
            <a:ext cx="6619243" cy="143673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8"/>
          <p:cNvSpPr txBox="1"/>
          <p:nvPr>
            <p:ph idx="1" type="body"/>
          </p:nvPr>
        </p:nvSpPr>
        <p:spPr>
          <a:xfrm>
            <a:off x="866216" y="3583036"/>
            <a:ext cx="6619243"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00" name="Google Shape;100;p1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p1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19"/>
          <p:cNvSpPr txBox="1"/>
          <p:nvPr>
            <p:ph idx="1" type="body"/>
          </p:nvPr>
        </p:nvSpPr>
        <p:spPr>
          <a:xfrm>
            <a:off x="827484" y="1545431"/>
            <a:ext cx="3297254" cy="314682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06" name="Google Shape;106;p19"/>
          <p:cNvSpPr txBox="1"/>
          <p:nvPr>
            <p:ph idx="2" type="body"/>
          </p:nvPr>
        </p:nvSpPr>
        <p:spPr>
          <a:xfrm>
            <a:off x="4240870" y="1542069"/>
            <a:ext cx="3297256" cy="315018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07" name="Google Shape;107;p1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0" name="Shape 110"/>
        <p:cNvGrpSpPr/>
        <p:nvPr/>
      </p:nvGrpSpPr>
      <p:grpSpPr>
        <a:xfrm>
          <a:off x="0" y="0"/>
          <a:ext cx="0" cy="0"/>
          <a:chOff x="0" y="0"/>
          <a:chExt cx="0" cy="0"/>
        </a:xfrm>
      </p:grpSpPr>
      <p:sp>
        <p:nvSpPr>
          <p:cNvPr id="111" name="Google Shape;111;p2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0"/>
          <p:cNvSpPr txBox="1"/>
          <p:nvPr>
            <p:ph idx="1" type="body"/>
          </p:nvPr>
        </p:nvSpPr>
        <p:spPr>
          <a:xfrm>
            <a:off x="827485" y="1428750"/>
            <a:ext cx="3297253"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13" name="Google Shape;113;p20"/>
          <p:cNvSpPr txBox="1"/>
          <p:nvPr>
            <p:ph idx="2" type="body"/>
          </p:nvPr>
        </p:nvSpPr>
        <p:spPr>
          <a:xfrm>
            <a:off x="827484"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14" name="Google Shape;114;p20"/>
          <p:cNvSpPr txBox="1"/>
          <p:nvPr>
            <p:ph idx="3" type="body"/>
          </p:nvPr>
        </p:nvSpPr>
        <p:spPr>
          <a:xfrm>
            <a:off x="4240871" y="1428750"/>
            <a:ext cx="329725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15" name="Google Shape;115;p20"/>
          <p:cNvSpPr txBox="1"/>
          <p:nvPr>
            <p:ph idx="4" type="body"/>
          </p:nvPr>
        </p:nvSpPr>
        <p:spPr>
          <a:xfrm>
            <a:off x="4240871" y="1885950"/>
            <a:ext cx="3297254" cy="2806304"/>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sz="1400"/>
            </a:lvl1pPr>
            <a:lvl2pPr indent="-292100" lvl="1" marL="914400" algn="l">
              <a:spcBef>
                <a:spcPts val="800"/>
              </a:spcBef>
              <a:spcAft>
                <a:spcPts val="0"/>
              </a:spcAft>
              <a:buSzPts val="1000"/>
              <a:buChar char="►"/>
              <a:defRPr sz="1200"/>
            </a:lvl2pPr>
            <a:lvl3pPr indent="-279400" lvl="2" marL="1371600" algn="l">
              <a:spcBef>
                <a:spcPts val="800"/>
              </a:spcBef>
              <a:spcAft>
                <a:spcPts val="0"/>
              </a:spcAft>
              <a:buSzPts val="800"/>
              <a:buChar char="►"/>
              <a:defRPr sz="1100"/>
            </a:lvl3pPr>
            <a:lvl4pPr indent="-273050" lvl="3" marL="1828800" algn="l">
              <a:spcBef>
                <a:spcPts val="800"/>
              </a:spcBef>
              <a:spcAft>
                <a:spcPts val="0"/>
              </a:spcAft>
              <a:buSzPts val="700"/>
              <a:buChar char="►"/>
              <a:defRPr sz="900"/>
            </a:lvl4pPr>
            <a:lvl5pPr indent="-273050" lvl="4" marL="2286000" algn="l">
              <a:spcBef>
                <a:spcPts val="800"/>
              </a:spcBef>
              <a:spcAft>
                <a:spcPts val="0"/>
              </a:spcAft>
              <a:buSzPts val="700"/>
              <a:buChar char="►"/>
              <a:defRPr sz="900"/>
            </a:lvl5pPr>
            <a:lvl6pPr indent="-273050" lvl="5" marL="2743200" algn="l">
              <a:spcBef>
                <a:spcPts val="800"/>
              </a:spcBef>
              <a:spcAft>
                <a:spcPts val="0"/>
              </a:spcAft>
              <a:buSzPts val="700"/>
              <a:buChar char="►"/>
              <a:defRPr sz="900"/>
            </a:lvl6pPr>
            <a:lvl7pPr indent="-273050" lvl="6" marL="3200400" algn="l">
              <a:spcBef>
                <a:spcPts val="800"/>
              </a:spcBef>
              <a:spcAft>
                <a:spcPts val="0"/>
              </a:spcAft>
              <a:buSzPts val="700"/>
              <a:buChar char="►"/>
              <a:defRPr sz="900"/>
            </a:lvl7pPr>
            <a:lvl8pPr indent="-273050" lvl="7" marL="3657600" algn="l">
              <a:spcBef>
                <a:spcPts val="800"/>
              </a:spcBef>
              <a:spcAft>
                <a:spcPts val="0"/>
              </a:spcAft>
              <a:buSzPts val="700"/>
              <a:buChar char="►"/>
              <a:defRPr sz="900"/>
            </a:lvl8pPr>
            <a:lvl9pPr indent="-273050" lvl="8" marL="4114800" algn="l">
              <a:spcBef>
                <a:spcPts val="800"/>
              </a:spcBef>
              <a:spcAft>
                <a:spcPts val="0"/>
              </a:spcAft>
              <a:buSzPts val="700"/>
              <a:buChar char="►"/>
              <a:defRPr sz="900"/>
            </a:lvl9pPr>
          </a:lstStyle>
          <a:p/>
        </p:txBody>
      </p:sp>
      <p:sp>
        <p:nvSpPr>
          <p:cNvPr id="116" name="Google Shape;116;p2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2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8" name="Shape 128"/>
        <p:cNvGrpSpPr/>
        <p:nvPr/>
      </p:nvGrpSpPr>
      <p:grpSpPr>
        <a:xfrm>
          <a:off x="0" y="0"/>
          <a:ext cx="0" cy="0"/>
          <a:chOff x="0" y="0"/>
          <a:chExt cx="0" cy="0"/>
        </a:xfrm>
      </p:grpSpPr>
      <p:sp>
        <p:nvSpPr>
          <p:cNvPr id="129" name="Google Shape;129;p23"/>
          <p:cNvSpPr txBox="1"/>
          <p:nvPr>
            <p:ph type="title"/>
          </p:nvPr>
        </p:nvSpPr>
        <p:spPr>
          <a:xfrm>
            <a:off x="866216" y="1085850"/>
            <a:ext cx="2550798" cy="108585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 type="body"/>
          </p:nvPr>
        </p:nvSpPr>
        <p:spPr>
          <a:xfrm>
            <a:off x="3588462" y="1085850"/>
            <a:ext cx="3896998" cy="3429000"/>
          </a:xfrm>
          <a:prstGeom prst="rect">
            <a:avLst/>
          </a:prstGeom>
          <a:noFill/>
          <a:ln>
            <a:noFill/>
          </a:ln>
        </p:spPr>
        <p:txBody>
          <a:bodyPr anchorCtr="0" anchor="ctr" bIns="34275" lIns="68575" spcFirstLastPara="1" rIns="68575" wrap="square" tIns="34275">
            <a:normAutofit/>
          </a:bodyPr>
          <a:lstStyle>
            <a:lvl1pPr indent="-304800" lvl="0" marL="457200" algn="l">
              <a:spcBef>
                <a:spcPts val="800"/>
              </a:spcBef>
              <a:spcAft>
                <a:spcPts val="0"/>
              </a:spcAft>
              <a:buSzPts val="1200"/>
              <a:buChar char="►"/>
              <a:defRPr sz="1500"/>
            </a:lvl1pPr>
            <a:lvl2pPr indent="-298450" lvl="1" marL="914400" algn="l">
              <a:spcBef>
                <a:spcPts val="800"/>
              </a:spcBef>
              <a:spcAft>
                <a:spcPts val="0"/>
              </a:spcAft>
              <a:buSzPts val="1100"/>
              <a:buChar char="►"/>
              <a:defRPr sz="1400"/>
            </a:lvl2pPr>
            <a:lvl3pPr indent="-292100" lvl="2" marL="1371600" algn="l">
              <a:spcBef>
                <a:spcPts val="800"/>
              </a:spcBef>
              <a:spcAft>
                <a:spcPts val="0"/>
              </a:spcAft>
              <a:buSzPts val="1000"/>
              <a:buChar char="►"/>
              <a:defRPr sz="1200"/>
            </a:lvl3pPr>
            <a:lvl4pPr indent="-279400" lvl="3" marL="1828800" algn="l">
              <a:spcBef>
                <a:spcPts val="800"/>
              </a:spcBef>
              <a:spcAft>
                <a:spcPts val="0"/>
              </a:spcAft>
              <a:buSzPts val="800"/>
              <a:buChar char="►"/>
              <a:defRPr sz="1100"/>
            </a:lvl4pPr>
            <a:lvl5pPr indent="-279400" lvl="4" marL="2286000" algn="l">
              <a:spcBef>
                <a:spcPts val="800"/>
              </a:spcBef>
              <a:spcAft>
                <a:spcPts val="0"/>
              </a:spcAft>
              <a:buSzPts val="800"/>
              <a:buChar char="►"/>
              <a:defRPr sz="1100"/>
            </a:lvl5pPr>
            <a:lvl6pPr indent="-279400" lvl="5" marL="2743200" algn="l">
              <a:spcBef>
                <a:spcPts val="800"/>
              </a:spcBef>
              <a:spcAft>
                <a:spcPts val="0"/>
              </a:spcAft>
              <a:buSzPts val="800"/>
              <a:buChar char="►"/>
              <a:defRPr sz="1100"/>
            </a:lvl6pPr>
            <a:lvl7pPr indent="-279400" lvl="6" marL="3200400" algn="l">
              <a:spcBef>
                <a:spcPts val="800"/>
              </a:spcBef>
              <a:spcAft>
                <a:spcPts val="0"/>
              </a:spcAft>
              <a:buSzPts val="800"/>
              <a:buChar char="►"/>
              <a:defRPr sz="1100"/>
            </a:lvl7pPr>
            <a:lvl8pPr indent="-279400" lvl="7" marL="3657600" algn="l">
              <a:spcBef>
                <a:spcPts val="800"/>
              </a:spcBef>
              <a:spcAft>
                <a:spcPts val="0"/>
              </a:spcAft>
              <a:buSzPts val="800"/>
              <a:buChar char="►"/>
              <a:defRPr sz="1100"/>
            </a:lvl8pPr>
            <a:lvl9pPr indent="-279400" lvl="8" marL="4114800" algn="l">
              <a:spcBef>
                <a:spcPts val="800"/>
              </a:spcBef>
              <a:spcAft>
                <a:spcPts val="0"/>
              </a:spcAft>
              <a:buSzPts val="800"/>
              <a:buChar char="►"/>
              <a:defRPr sz="1100"/>
            </a:lvl9pPr>
          </a:lstStyle>
          <a:p/>
        </p:txBody>
      </p:sp>
      <p:sp>
        <p:nvSpPr>
          <p:cNvPr id="131" name="Google Shape;131;p23"/>
          <p:cNvSpPr txBox="1"/>
          <p:nvPr>
            <p:ph idx="2" type="body"/>
          </p:nvPr>
        </p:nvSpPr>
        <p:spPr>
          <a:xfrm>
            <a:off x="866216" y="2346960"/>
            <a:ext cx="2550797" cy="2171699"/>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2" name="Google Shape;132;p23"/>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23"/>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24"/>
          <p:cNvSpPr txBox="1"/>
          <p:nvPr>
            <p:ph type="title"/>
          </p:nvPr>
        </p:nvSpPr>
        <p:spPr>
          <a:xfrm>
            <a:off x="865430" y="1390644"/>
            <a:ext cx="3819679" cy="1181106"/>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2"/>
              </a:buClr>
              <a:buSzPts val="2700"/>
              <a:buFont typeface="Century Gothic"/>
              <a:buNone/>
              <a:defRPr b="0" sz="2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7" name="Google Shape;137;p24"/>
          <p:cNvSpPr/>
          <p:nvPr>
            <p:ph idx="2" type="pic"/>
          </p:nvPr>
        </p:nvSpPr>
        <p:spPr>
          <a:xfrm>
            <a:off x="5212160" y="857250"/>
            <a:ext cx="2400300" cy="3429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38" name="Google Shape;138;p24"/>
          <p:cNvSpPr txBox="1"/>
          <p:nvPr>
            <p:ph idx="1" type="body"/>
          </p:nvPr>
        </p:nvSpPr>
        <p:spPr>
          <a:xfrm>
            <a:off x="866216" y="2743200"/>
            <a:ext cx="3813734" cy="10287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39" name="Google Shape;139;p24"/>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42" name="Shape 142"/>
        <p:cNvGrpSpPr/>
        <p:nvPr/>
      </p:nvGrpSpPr>
      <p:grpSpPr>
        <a:xfrm>
          <a:off x="0" y="0"/>
          <a:ext cx="0" cy="0"/>
          <a:chOff x="0" y="0"/>
          <a:chExt cx="0" cy="0"/>
        </a:xfrm>
      </p:grpSpPr>
      <p:sp>
        <p:nvSpPr>
          <p:cNvPr id="143" name="Google Shape;143;p25"/>
          <p:cNvSpPr txBox="1"/>
          <p:nvPr>
            <p:ph type="title"/>
          </p:nvPr>
        </p:nvSpPr>
        <p:spPr>
          <a:xfrm>
            <a:off x="866217" y="3600440"/>
            <a:ext cx="6619243" cy="425053"/>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2"/>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p:nvPr>
            <p:ph idx="2" type="pic"/>
          </p:nvPr>
        </p:nvSpPr>
        <p:spPr>
          <a:xfrm>
            <a:off x="866216" y="514350"/>
            <a:ext cx="6619243" cy="27305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45" name="Google Shape;145;p25"/>
          <p:cNvSpPr txBox="1"/>
          <p:nvPr>
            <p:ph idx="1" type="body"/>
          </p:nvPr>
        </p:nvSpPr>
        <p:spPr>
          <a:xfrm>
            <a:off x="866217" y="4025494"/>
            <a:ext cx="6619242" cy="370284"/>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700"/>
              <a:buNone/>
              <a:defRPr sz="9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46" name="Google Shape;146;p2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7" name="Google Shape;147;p2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49" name="Shape 149"/>
        <p:cNvGrpSpPr/>
        <p:nvPr/>
      </p:nvGrpSpPr>
      <p:grpSpPr>
        <a:xfrm>
          <a:off x="0" y="0"/>
          <a:ext cx="0" cy="0"/>
          <a:chOff x="0" y="0"/>
          <a:chExt cx="0" cy="0"/>
        </a:xfrm>
      </p:grpSpPr>
      <p:sp>
        <p:nvSpPr>
          <p:cNvPr id="150" name="Google Shape;150;p26"/>
          <p:cNvSpPr txBox="1"/>
          <p:nvPr>
            <p:ph type="title"/>
          </p:nvPr>
        </p:nvSpPr>
        <p:spPr>
          <a:xfrm>
            <a:off x="866216" y="1085850"/>
            <a:ext cx="6619244" cy="14859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6"/>
          <p:cNvSpPr txBox="1"/>
          <p:nvPr>
            <p:ph idx="1" type="body"/>
          </p:nvPr>
        </p:nvSpPr>
        <p:spPr>
          <a:xfrm>
            <a:off x="866216" y="2743200"/>
            <a:ext cx="6619244" cy="177165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2" name="Google Shape;152;p26"/>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26"/>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4" name="Google Shape;154;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55" name="Shape 155"/>
        <p:cNvGrpSpPr/>
        <p:nvPr/>
      </p:nvGrpSpPr>
      <p:grpSpPr>
        <a:xfrm>
          <a:off x="0" y="0"/>
          <a:ext cx="0" cy="0"/>
          <a:chOff x="0" y="0"/>
          <a:chExt cx="0" cy="0"/>
        </a:xfrm>
      </p:grpSpPr>
      <p:sp>
        <p:nvSpPr>
          <p:cNvPr id="156" name="Google Shape;156;p27"/>
          <p:cNvSpPr txBox="1"/>
          <p:nvPr>
            <p:ph type="title"/>
          </p:nvPr>
        </p:nvSpPr>
        <p:spPr>
          <a:xfrm>
            <a:off x="1181101" y="1085850"/>
            <a:ext cx="5999486" cy="174253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600"/>
              <a:buFont typeface="Century Gothic"/>
              <a:buNone/>
              <a:defRPr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7"/>
          <p:cNvSpPr txBox="1"/>
          <p:nvPr>
            <p:ph idx="1" type="body"/>
          </p:nvPr>
        </p:nvSpPr>
        <p:spPr>
          <a:xfrm>
            <a:off x="1447800" y="2828380"/>
            <a:ext cx="5459737" cy="256631"/>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b="0" i="0" sz="1100" cap="small">
                <a:solidFill>
                  <a:schemeClr val="accent1"/>
                </a:solidFill>
                <a:latin typeface="Century Gothic"/>
                <a:ea typeface="Century Gothic"/>
                <a:cs typeface="Century Gothic"/>
                <a:sym typeface="Century Gothic"/>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8" name="Google Shape;158;p27"/>
          <p:cNvSpPr txBox="1"/>
          <p:nvPr>
            <p:ph idx="2" type="body"/>
          </p:nvPr>
        </p:nvSpPr>
        <p:spPr>
          <a:xfrm>
            <a:off x="866216" y="3262993"/>
            <a:ext cx="6619244" cy="1257300"/>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100"/>
              <a:buNone/>
              <a:defRPr sz="14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59" name="Google Shape;159;p27"/>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7"/>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62" name="Google Shape;162;p27"/>
          <p:cNvSpPr txBox="1"/>
          <p:nvPr/>
        </p:nvSpPr>
        <p:spPr>
          <a:xfrm>
            <a:off x="673721" y="7284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u="none" cap="none" strike="noStrike">
                <a:solidFill>
                  <a:schemeClr val="accent1"/>
                </a:solidFill>
                <a:latin typeface="Arial"/>
                <a:ea typeface="Arial"/>
                <a:cs typeface="Arial"/>
                <a:sym typeface="Arial"/>
              </a:rPr>
              <a:t>“</a:t>
            </a:r>
            <a:endParaRPr sz="1100"/>
          </a:p>
        </p:txBody>
      </p:sp>
      <p:sp>
        <p:nvSpPr>
          <p:cNvPr id="163" name="Google Shape;163;p27"/>
          <p:cNvSpPr txBox="1"/>
          <p:nvPr/>
        </p:nvSpPr>
        <p:spPr>
          <a:xfrm>
            <a:off x="6997867" y="1960340"/>
            <a:ext cx="601434" cy="1477327"/>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en" sz="92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64" name="Shape 164"/>
        <p:cNvGrpSpPr/>
        <p:nvPr/>
      </p:nvGrpSpPr>
      <p:grpSpPr>
        <a:xfrm>
          <a:off x="0" y="0"/>
          <a:ext cx="0" cy="0"/>
          <a:chOff x="0" y="0"/>
          <a:chExt cx="0" cy="0"/>
        </a:xfrm>
      </p:grpSpPr>
      <p:sp>
        <p:nvSpPr>
          <p:cNvPr id="165" name="Google Shape;165;p28"/>
          <p:cNvSpPr txBox="1"/>
          <p:nvPr>
            <p:ph type="title"/>
          </p:nvPr>
        </p:nvSpPr>
        <p:spPr>
          <a:xfrm>
            <a:off x="866216" y="2343151"/>
            <a:ext cx="6619245" cy="1239885"/>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28"/>
          <p:cNvSpPr txBox="1"/>
          <p:nvPr>
            <p:ph idx="1" type="body"/>
          </p:nvPr>
        </p:nvSpPr>
        <p:spPr>
          <a:xfrm>
            <a:off x="866216" y="3583036"/>
            <a:ext cx="6619244" cy="645300"/>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167" name="Google Shape;167;p28"/>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8" name="Google Shape;168;p28"/>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70" name="Shape 170"/>
        <p:cNvGrpSpPr/>
        <p:nvPr/>
      </p:nvGrpSpPr>
      <p:grpSpPr>
        <a:xfrm>
          <a:off x="0" y="0"/>
          <a:ext cx="0" cy="0"/>
          <a:chOff x="0" y="0"/>
          <a:chExt cx="0" cy="0"/>
        </a:xfrm>
      </p:grpSpPr>
      <p:sp>
        <p:nvSpPr>
          <p:cNvPr id="171" name="Google Shape;171;p29"/>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9"/>
          <p:cNvSpPr txBox="1"/>
          <p:nvPr>
            <p:ph idx="1" type="body"/>
          </p:nvPr>
        </p:nvSpPr>
        <p:spPr>
          <a:xfrm>
            <a:off x="474710" y="1485900"/>
            <a:ext cx="221014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73" name="Google Shape;173;p29"/>
          <p:cNvSpPr txBox="1"/>
          <p:nvPr>
            <p:ph idx="2" type="body"/>
          </p:nvPr>
        </p:nvSpPr>
        <p:spPr>
          <a:xfrm>
            <a:off x="489347" y="2000250"/>
            <a:ext cx="2195513"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4" name="Google Shape;174;p29"/>
          <p:cNvSpPr txBox="1"/>
          <p:nvPr>
            <p:ph idx="3" type="body"/>
          </p:nvPr>
        </p:nvSpPr>
        <p:spPr>
          <a:xfrm>
            <a:off x="2912744" y="1485900"/>
            <a:ext cx="2202181"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75" name="Google Shape;175;p29"/>
          <p:cNvSpPr txBox="1"/>
          <p:nvPr>
            <p:ph idx="4" type="body"/>
          </p:nvPr>
        </p:nvSpPr>
        <p:spPr>
          <a:xfrm>
            <a:off x="2904829" y="2000250"/>
            <a:ext cx="221009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76" name="Google Shape;176;p29"/>
          <p:cNvSpPr txBox="1"/>
          <p:nvPr>
            <p:ph idx="5" type="body"/>
          </p:nvPr>
        </p:nvSpPr>
        <p:spPr>
          <a:xfrm>
            <a:off x="5343525" y="1485900"/>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77" name="Google Shape;177;p29"/>
          <p:cNvSpPr txBox="1"/>
          <p:nvPr>
            <p:ph idx="6" type="body"/>
          </p:nvPr>
        </p:nvSpPr>
        <p:spPr>
          <a:xfrm>
            <a:off x="5343525" y="2000250"/>
            <a:ext cx="2199085" cy="2692003"/>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78" name="Google Shape;178;p29"/>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79" name="Google Shape;179;p29"/>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80" name="Google Shape;180;p29"/>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9"/>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2" name="Google Shape;182;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83" name="Shape 183"/>
        <p:cNvGrpSpPr/>
        <p:nvPr/>
      </p:nvGrpSpPr>
      <p:grpSpPr>
        <a:xfrm>
          <a:off x="0" y="0"/>
          <a:ext cx="0" cy="0"/>
          <a:chOff x="0" y="0"/>
          <a:chExt cx="0" cy="0"/>
        </a:xfrm>
      </p:grpSpPr>
      <p:sp>
        <p:nvSpPr>
          <p:cNvPr id="184" name="Google Shape;184;p30"/>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3200"/>
              <a:buFont typeface="Century Gothic"/>
              <a:buNone/>
              <a:defRPr sz="32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30"/>
          <p:cNvSpPr txBox="1"/>
          <p:nvPr>
            <p:ph idx="1" type="body"/>
          </p:nvPr>
        </p:nvSpPr>
        <p:spPr>
          <a:xfrm>
            <a:off x="489347" y="3188212"/>
            <a:ext cx="2205037"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86" name="Google Shape;186;p30"/>
          <p:cNvSpPr/>
          <p:nvPr>
            <p:ph idx="2" type="pic"/>
          </p:nvPr>
        </p:nvSpPr>
        <p:spPr>
          <a:xfrm>
            <a:off x="489347" y="1657350"/>
            <a:ext cx="2205037"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87" name="Google Shape;187;p30"/>
          <p:cNvSpPr txBox="1"/>
          <p:nvPr>
            <p:ph idx="3" type="body"/>
          </p:nvPr>
        </p:nvSpPr>
        <p:spPr>
          <a:xfrm>
            <a:off x="489347" y="3620408"/>
            <a:ext cx="2205037"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88" name="Google Shape;188;p30"/>
          <p:cNvSpPr txBox="1"/>
          <p:nvPr>
            <p:ph idx="4" type="body"/>
          </p:nvPr>
        </p:nvSpPr>
        <p:spPr>
          <a:xfrm>
            <a:off x="2917031" y="3188212"/>
            <a:ext cx="2197894"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89" name="Google Shape;189;p30"/>
          <p:cNvSpPr/>
          <p:nvPr>
            <p:ph idx="5" type="pic"/>
          </p:nvPr>
        </p:nvSpPr>
        <p:spPr>
          <a:xfrm>
            <a:off x="2917030" y="1657350"/>
            <a:ext cx="2197894"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90" name="Google Shape;190;p30"/>
          <p:cNvSpPr txBox="1"/>
          <p:nvPr>
            <p:ph idx="6" type="body"/>
          </p:nvPr>
        </p:nvSpPr>
        <p:spPr>
          <a:xfrm>
            <a:off x="2916016" y="3620408"/>
            <a:ext cx="2200805"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91" name="Google Shape;191;p30"/>
          <p:cNvSpPr txBox="1"/>
          <p:nvPr>
            <p:ph idx="7" type="body"/>
          </p:nvPr>
        </p:nvSpPr>
        <p:spPr>
          <a:xfrm>
            <a:off x="5343525" y="3188212"/>
            <a:ext cx="2199085"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192" name="Google Shape;192;p30"/>
          <p:cNvSpPr/>
          <p:nvPr>
            <p:ph idx="8" type="pic"/>
          </p:nvPr>
        </p:nvSpPr>
        <p:spPr>
          <a:xfrm>
            <a:off x="5343524" y="1657350"/>
            <a:ext cx="2199085" cy="1143000"/>
          </a:xfrm>
          <a:prstGeom prst="roundRect">
            <a:avLst>
              <a:gd fmla="val 1858" name="adj"/>
            </a:avLst>
          </a:prstGeom>
          <a:noFill/>
          <a:ln>
            <a:noFill/>
          </a:ln>
          <a:effectLst>
            <a:outerShdw blurRad="50800" rotWithShape="0" algn="tl" dir="5400000" dist="50800">
              <a:srgbClr val="000000">
                <a:alpha val="42745"/>
              </a:srgbClr>
            </a:outerShdw>
          </a:effectLst>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000"/>
              <a:buFont typeface="Noto Sans Symbols"/>
              <a:buNone/>
              <a:defRPr b="0" i="0" sz="1200" u="none" cap="none" strike="noStrike">
                <a:solidFill>
                  <a:schemeClr val="dk1"/>
                </a:solidFill>
                <a:latin typeface="Century Gothic"/>
                <a:ea typeface="Century Gothic"/>
                <a:cs typeface="Century Gothic"/>
                <a:sym typeface="Century Gothic"/>
              </a:defRPr>
            </a:lvl9pPr>
          </a:lstStyle>
          <a:p/>
        </p:txBody>
      </p:sp>
      <p:sp>
        <p:nvSpPr>
          <p:cNvPr id="193" name="Google Shape;193;p30"/>
          <p:cNvSpPr txBox="1"/>
          <p:nvPr>
            <p:ph idx="9" type="body"/>
          </p:nvPr>
        </p:nvSpPr>
        <p:spPr>
          <a:xfrm>
            <a:off x="5343431" y="3620406"/>
            <a:ext cx="2201998" cy="494392"/>
          </a:xfrm>
          <a:prstGeom prst="rect">
            <a:avLst/>
          </a:prstGeom>
          <a:noFill/>
          <a:ln>
            <a:noFill/>
          </a:ln>
        </p:spPr>
        <p:txBody>
          <a:bodyPr anchorCtr="0" anchor="t" bIns="34275" lIns="68575" spcFirstLastPara="1" rIns="68575" wrap="square" tIns="34275">
            <a:normAutofit/>
          </a:bodyPr>
          <a:lstStyle>
            <a:lvl1pPr indent="-228600" lvl="0" marL="457200" algn="l">
              <a:spcBef>
                <a:spcPts val="800"/>
              </a:spcBef>
              <a:spcAft>
                <a:spcPts val="0"/>
              </a:spcAft>
              <a:buSzPts val="800"/>
              <a:buNone/>
              <a:defRPr sz="1100"/>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cxnSp>
        <p:nvCxnSpPr>
          <p:cNvPr id="194" name="Google Shape;194;p30"/>
          <p:cNvCxnSpPr/>
          <p:nvPr/>
        </p:nvCxnSpPr>
        <p:spPr>
          <a:xfrm>
            <a:off x="2794607" y="1600200"/>
            <a:ext cx="0" cy="29718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95" name="Google Shape;195;p30"/>
          <p:cNvCxnSpPr/>
          <p:nvPr/>
        </p:nvCxnSpPr>
        <p:spPr>
          <a:xfrm>
            <a:off x="5221671" y="1600200"/>
            <a:ext cx="0" cy="2975161"/>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96" name="Google Shape;196;p30"/>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30"/>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3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9" name="Shape 199"/>
        <p:cNvGrpSpPr/>
        <p:nvPr/>
      </p:nvGrpSpPr>
      <p:grpSpPr>
        <a:xfrm>
          <a:off x="0" y="0"/>
          <a:ext cx="0" cy="0"/>
          <a:chOff x="0" y="0"/>
          <a:chExt cx="0" cy="0"/>
        </a:xfrm>
      </p:grpSpPr>
      <p:sp>
        <p:nvSpPr>
          <p:cNvPr id="200" name="Google Shape;200;p31"/>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31"/>
          <p:cNvSpPr txBox="1"/>
          <p:nvPr>
            <p:ph idx="1" type="body"/>
          </p:nvPr>
        </p:nvSpPr>
        <p:spPr>
          <a:xfrm rot="5400000">
            <a:off x="2609132" y="-241959"/>
            <a:ext cx="3146611" cy="670990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02" name="Google Shape;202;p31"/>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3" name="Google Shape;203;p31"/>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4" name="Google Shape;204;p3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5" name="Shape 205"/>
        <p:cNvGrpSpPr/>
        <p:nvPr/>
      </p:nvGrpSpPr>
      <p:grpSpPr>
        <a:xfrm>
          <a:off x="0" y="0"/>
          <a:ext cx="0" cy="0"/>
          <a:chOff x="0" y="0"/>
          <a:chExt cx="0" cy="0"/>
        </a:xfrm>
      </p:grpSpPr>
      <p:sp>
        <p:nvSpPr>
          <p:cNvPr id="206" name="Google Shape;206;p32"/>
          <p:cNvSpPr txBox="1"/>
          <p:nvPr>
            <p:ph type="title"/>
          </p:nvPr>
        </p:nvSpPr>
        <p:spPr>
          <a:xfrm rot="5400000">
            <a:off x="4700588" y="1850231"/>
            <a:ext cx="4369594" cy="131445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dk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7" name="Google Shape;207;p32"/>
          <p:cNvSpPr txBox="1"/>
          <p:nvPr>
            <p:ph idx="1" type="body"/>
          </p:nvPr>
        </p:nvSpPr>
        <p:spPr>
          <a:xfrm rot="5400000">
            <a:off x="1259681" y="-104774"/>
            <a:ext cx="4026693" cy="5567362"/>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08" name="Google Shape;208;p32"/>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9" name="Google Shape;209;p32"/>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0" name="Google Shape;210;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8.png"/><Relationship Id="rId7" Type="http://schemas.openxmlformats.org/officeDocument/2006/relationships/slideLayout" Target="../slideLayouts/slideLayout12.xml"/><Relationship Id="rId8"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23.xml"/><Relationship Id="rId22" Type="http://schemas.openxmlformats.org/officeDocument/2006/relationships/slideLayout" Target="../slideLayouts/slideLayout25.xml"/><Relationship Id="rId21" Type="http://schemas.openxmlformats.org/officeDocument/2006/relationships/slideLayout" Target="../slideLayouts/slideLayout24.xml"/><Relationship Id="rId24" Type="http://schemas.openxmlformats.org/officeDocument/2006/relationships/slideLayout" Target="../slideLayouts/slideLayout27.xml"/><Relationship Id="rId23" Type="http://schemas.openxmlformats.org/officeDocument/2006/relationships/slideLayout" Target="../slideLayouts/slideLayout26.xml"/><Relationship Id="rId1" Type="http://schemas.openxmlformats.org/officeDocument/2006/relationships/image" Target="../media/image6.png"/><Relationship Id="rId2" Type="http://schemas.openxmlformats.org/officeDocument/2006/relationships/image" Target="../media/image15.png"/><Relationship Id="rId3"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2.png"/><Relationship Id="rId26" Type="http://schemas.openxmlformats.org/officeDocument/2006/relationships/slideLayout" Target="../slideLayouts/slideLayout29.xml"/><Relationship Id="rId25" Type="http://schemas.openxmlformats.org/officeDocument/2006/relationships/slideLayout" Target="../slideLayouts/slideLayout28.xml"/><Relationship Id="rId27" Type="http://schemas.openxmlformats.org/officeDocument/2006/relationships/theme" Target="../theme/theme4.xml"/><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19" Type="http://schemas.openxmlformats.org/officeDocument/2006/relationships/slideLayout" Target="../slideLayouts/slideLayout22.xml"/><Relationship Id="rId1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4044461" y="1195219"/>
            <a:ext cx="4391758"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
            <a:alphaModFix/>
          </a:blip>
          <a:srcRect b="26427" l="0" r="0" t="25573"/>
          <a:stretch/>
        </p:blipFill>
        <p:spPr>
          <a:xfrm>
            <a:off x="628650" y="2273131"/>
            <a:ext cx="2729265" cy="873365"/>
          </a:xfrm>
          <a:prstGeom prst="rect">
            <a:avLst/>
          </a:prstGeom>
          <a:noFill/>
          <a:ln>
            <a:noFill/>
          </a:ln>
          <a:effectLst>
            <a:outerShdw blurRad="292100" rotWithShape="0" algn="tl" dir="2700000" dist="139700">
              <a:srgbClr val="333333">
                <a:alpha val="64705"/>
              </a:srgbClr>
            </a:outerShdw>
          </a:effectLst>
        </p:spPr>
      </p:pic>
      <p:pic>
        <p:nvPicPr>
          <p:cNvPr id="57" name="Google Shape;57;p13"/>
          <p:cNvPicPr preferRelativeResize="0"/>
          <p:nvPr/>
        </p:nvPicPr>
        <p:blipFill rotWithShape="1">
          <a:blip r:embed="rId2">
            <a:alphaModFix/>
          </a:blip>
          <a:srcRect b="0" l="0" r="0" t="0"/>
          <a:stretch/>
        </p:blipFill>
        <p:spPr>
          <a:xfrm>
            <a:off x="389030" y="3146497"/>
            <a:ext cx="1380952" cy="690476"/>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a:off x="2064250" y="3173897"/>
            <a:ext cx="1243600" cy="690476"/>
          </a:xfrm>
          <a:prstGeom prst="rect">
            <a:avLst/>
          </a:prstGeom>
          <a:noFill/>
          <a:ln>
            <a:noFill/>
          </a:ln>
        </p:spPr>
      </p:pic>
      <p:pic>
        <p:nvPicPr>
          <p:cNvPr id="59" name="Google Shape;59;p13"/>
          <p:cNvPicPr preferRelativeResize="0"/>
          <p:nvPr/>
        </p:nvPicPr>
        <p:blipFill rotWithShape="1">
          <a:blip r:embed="rId4">
            <a:alphaModFix/>
          </a:blip>
          <a:srcRect b="0" l="0" r="0" t="0"/>
          <a:stretch/>
        </p:blipFill>
        <p:spPr>
          <a:xfrm>
            <a:off x="389030" y="3970082"/>
            <a:ext cx="987468" cy="664073"/>
          </a:xfrm>
          <a:prstGeom prst="rect">
            <a:avLst/>
          </a:prstGeom>
          <a:noFill/>
          <a:ln>
            <a:noFill/>
          </a:ln>
        </p:spPr>
      </p:pic>
      <p:pic>
        <p:nvPicPr>
          <p:cNvPr id="60" name="Google Shape;60;p13"/>
          <p:cNvPicPr preferRelativeResize="0"/>
          <p:nvPr/>
        </p:nvPicPr>
        <p:blipFill rotWithShape="1">
          <a:blip r:embed="rId5">
            <a:alphaModFix/>
          </a:blip>
          <a:srcRect b="0" l="0" r="0" t="0"/>
          <a:stretch/>
        </p:blipFill>
        <p:spPr>
          <a:xfrm>
            <a:off x="2113110" y="3906297"/>
            <a:ext cx="987468" cy="791642"/>
          </a:xfrm>
          <a:prstGeom prst="rect">
            <a:avLst/>
          </a:prstGeom>
          <a:noFill/>
          <a:ln>
            <a:noFill/>
          </a:ln>
        </p:spPr>
      </p:pic>
      <p:pic>
        <p:nvPicPr>
          <p:cNvPr id="61" name="Google Shape;61;p13"/>
          <p:cNvPicPr preferRelativeResize="0"/>
          <p:nvPr/>
        </p:nvPicPr>
        <p:blipFill rotWithShape="1">
          <a:blip r:embed="rId6">
            <a:alphaModFix/>
          </a:blip>
          <a:srcRect b="0" l="0" r="0" t="0"/>
          <a:stretch/>
        </p:blipFill>
        <p:spPr>
          <a:xfrm>
            <a:off x="389030" y="1213360"/>
            <a:ext cx="3008540" cy="100284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rotWithShape="1">
          <a:blip r:embed="rId1">
            <a:alphaModFix/>
          </a:blip>
          <a:srcRect b="0" l="3613" r="0" t="0"/>
          <a:stretch/>
        </p:blipFill>
        <p:spPr>
          <a:xfrm>
            <a:off x="0" y="2002264"/>
            <a:ext cx="3027759" cy="3141236"/>
          </a:xfrm>
          <a:prstGeom prst="rect">
            <a:avLst/>
          </a:prstGeom>
          <a:noFill/>
          <a:ln>
            <a:noFill/>
          </a:ln>
        </p:spPr>
      </p:pic>
      <p:pic>
        <p:nvPicPr>
          <p:cNvPr id="70" name="Google Shape;70;p15"/>
          <p:cNvPicPr preferRelativeResize="0"/>
          <p:nvPr/>
        </p:nvPicPr>
        <p:blipFill rotWithShape="1">
          <a:blip r:embed="rId2">
            <a:alphaModFix/>
          </a:blip>
          <a:srcRect b="0" l="35640" r="0" t="0"/>
          <a:stretch/>
        </p:blipFill>
        <p:spPr>
          <a:xfrm>
            <a:off x="0" y="2169260"/>
            <a:ext cx="1141809" cy="1774090"/>
          </a:xfrm>
          <a:prstGeom prst="rect">
            <a:avLst/>
          </a:prstGeom>
          <a:noFill/>
          <a:ln>
            <a:noFill/>
          </a:ln>
        </p:spPr>
      </p:pic>
      <p:sp>
        <p:nvSpPr>
          <p:cNvPr id="71" name="Google Shape;71;p15"/>
          <p:cNvSpPr/>
          <p:nvPr/>
        </p:nvSpPr>
        <p:spPr>
          <a:xfrm>
            <a:off x="6456759" y="1257300"/>
            <a:ext cx="2114550" cy="2114550"/>
          </a:xfrm>
          <a:prstGeom prst="ellipse">
            <a:avLst/>
          </a:prstGeom>
          <a:gradFill>
            <a:gsLst>
              <a:gs pos="0">
                <a:srgbClr val="F4F1F0">
                  <a:alpha val="6666"/>
                </a:srgbClr>
              </a:gs>
              <a:gs pos="36000">
                <a:srgbClr val="F4F1F0">
                  <a:alpha val="5882"/>
                </a:srgbClr>
              </a:gs>
              <a:gs pos="69000">
                <a:srgbClr val="F4F1F0">
                  <a:alpha val="0"/>
                </a:srgbClr>
              </a:gs>
              <a:gs pos="100000">
                <a:srgbClr val="F4F1F0">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id="72" name="Google Shape;72;p15"/>
          <p:cNvPicPr preferRelativeResize="0"/>
          <p:nvPr/>
        </p:nvPicPr>
        <p:blipFill rotWithShape="1">
          <a:blip r:embed="rId3">
            <a:alphaModFix/>
          </a:blip>
          <a:srcRect b="0" l="0" r="0" t="28812"/>
          <a:stretch/>
        </p:blipFill>
        <p:spPr>
          <a:xfrm>
            <a:off x="5999559" y="0"/>
            <a:ext cx="1202540" cy="856055"/>
          </a:xfrm>
          <a:prstGeom prst="rect">
            <a:avLst/>
          </a:prstGeom>
          <a:noFill/>
          <a:ln>
            <a:noFill/>
          </a:ln>
        </p:spPr>
      </p:pic>
      <p:pic>
        <p:nvPicPr>
          <p:cNvPr id="73" name="Google Shape;73;p15"/>
          <p:cNvPicPr preferRelativeResize="0"/>
          <p:nvPr/>
        </p:nvPicPr>
        <p:blipFill rotWithShape="1">
          <a:blip r:embed="rId4">
            <a:alphaModFix/>
          </a:blip>
          <a:srcRect b="23320" l="0" r="0" t="0"/>
          <a:stretch/>
        </p:blipFill>
        <p:spPr>
          <a:xfrm>
            <a:off x="6456759" y="4572000"/>
            <a:ext cx="745300" cy="571500"/>
          </a:xfrm>
          <a:prstGeom prst="rect">
            <a:avLst/>
          </a:prstGeom>
          <a:noFill/>
          <a:ln>
            <a:noFill/>
          </a:ln>
        </p:spPr>
      </p:pic>
      <p:sp>
        <p:nvSpPr>
          <p:cNvPr id="74" name="Google Shape;74;p1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chemeClr val="dk2"/>
              </a:buClr>
              <a:buSzPts val="3200"/>
              <a:buFont typeface="Century Gothic"/>
              <a:buNone/>
              <a:defRPr b="0" i="0" sz="3200" u="none" cap="none" strike="noStrike">
                <a:solidFill>
                  <a:schemeClr val="dk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76" name="Google Shape;76;p15"/>
          <p:cNvSpPr txBox="1"/>
          <p:nvPr>
            <p:ph idx="1" type="body"/>
          </p:nvPr>
        </p:nvSpPr>
        <p:spPr>
          <a:xfrm>
            <a:off x="827484" y="1539688"/>
            <a:ext cx="6709906" cy="3146611"/>
          </a:xfrm>
          <a:prstGeom prst="rect">
            <a:avLst/>
          </a:prstGeom>
          <a:noFill/>
          <a:ln>
            <a:noFill/>
          </a:ln>
        </p:spPr>
        <p:txBody>
          <a:bodyPr anchorCtr="0" anchor="t" bIns="34275" lIns="68575" spcFirstLastPara="1" rIns="68575" wrap="square" tIns="34275">
            <a:normAutofit/>
          </a:bodyPr>
          <a:lstStyle>
            <a:lvl1pPr indent="-304800" lvl="0" marL="457200" marR="0" rtl="0" algn="l">
              <a:spcBef>
                <a:spcPts val="800"/>
              </a:spcBef>
              <a:spcAft>
                <a:spcPts val="0"/>
              </a:spcAft>
              <a:buClr>
                <a:schemeClr val="accent1"/>
              </a:buClr>
              <a:buSzPts val="1200"/>
              <a:buFont typeface="Noto Sans Symbols"/>
              <a:buChar char="►"/>
              <a:defRPr b="0" i="0" sz="1500" u="none" cap="none" strike="noStrike">
                <a:solidFill>
                  <a:schemeClr val="dk1"/>
                </a:solidFill>
                <a:latin typeface="Century Gothic"/>
                <a:ea typeface="Century Gothic"/>
                <a:cs typeface="Century Gothic"/>
                <a:sym typeface="Century Gothic"/>
              </a:defRPr>
            </a:lvl1pPr>
            <a:lvl2pPr indent="-298450" lvl="1" marL="914400" marR="0" rtl="0" algn="l">
              <a:spcBef>
                <a:spcPts val="800"/>
              </a:spcBef>
              <a:spcAft>
                <a:spcPts val="0"/>
              </a:spcAft>
              <a:buClr>
                <a:schemeClr val="accent1"/>
              </a:buClr>
              <a:buSzPts val="1100"/>
              <a:buFont typeface="Noto Sans Symbols"/>
              <a:buChar char="►"/>
              <a:defRPr b="0" i="0" sz="1400" u="none" cap="none" strike="noStrike">
                <a:solidFill>
                  <a:schemeClr val="dk1"/>
                </a:solidFill>
                <a:latin typeface="Century Gothic"/>
                <a:ea typeface="Century Gothic"/>
                <a:cs typeface="Century Gothic"/>
                <a:sym typeface="Century Gothic"/>
              </a:defRPr>
            </a:lvl2pPr>
            <a:lvl3pPr indent="-292100" lvl="2" marL="1371600" marR="0" rtl="0" algn="l">
              <a:spcBef>
                <a:spcPts val="800"/>
              </a:spcBef>
              <a:spcAft>
                <a:spcPts val="0"/>
              </a:spcAft>
              <a:buClr>
                <a:schemeClr val="accent1"/>
              </a:buClr>
              <a:buSzPts val="1000"/>
              <a:buFont typeface="Noto Sans Symbols"/>
              <a:buChar char="►"/>
              <a:defRPr b="0" i="0" sz="1200" u="none" cap="none" strike="noStrike">
                <a:solidFill>
                  <a:schemeClr val="dk1"/>
                </a:solidFill>
                <a:latin typeface="Century Gothic"/>
                <a:ea typeface="Century Gothic"/>
                <a:cs typeface="Century Gothic"/>
                <a:sym typeface="Century Gothic"/>
              </a:defRPr>
            </a:lvl3pPr>
            <a:lvl4pPr indent="-279400" lvl="3" marL="18288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4pPr>
            <a:lvl5pPr indent="-279400" lvl="4" marL="22860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5pPr>
            <a:lvl6pPr indent="-279400" lvl="5" marL="27432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6pPr>
            <a:lvl7pPr indent="-279400" lvl="6" marL="32004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7pPr>
            <a:lvl8pPr indent="-279400" lvl="7" marL="36576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8pPr>
            <a:lvl9pPr indent="-279400" lvl="8" marL="4114800" marR="0" rtl="0" algn="l">
              <a:spcBef>
                <a:spcPts val="800"/>
              </a:spcBef>
              <a:spcAft>
                <a:spcPts val="0"/>
              </a:spcAft>
              <a:buClr>
                <a:schemeClr val="accent1"/>
              </a:buClr>
              <a:buSzPts val="800"/>
              <a:buFont typeface="Noto Sans Symbols"/>
              <a:buChar char="►"/>
              <a:defRPr b="0" i="0" sz="1100" u="none" cap="none" strike="noStrike">
                <a:solidFill>
                  <a:schemeClr val="dk1"/>
                </a:solidFill>
                <a:latin typeface="Century Gothic"/>
                <a:ea typeface="Century Gothic"/>
                <a:cs typeface="Century Gothic"/>
                <a:sym typeface="Century Gothic"/>
              </a:defRPr>
            </a:lvl9pPr>
          </a:lstStyle>
          <a:p/>
        </p:txBody>
      </p:sp>
      <p:sp>
        <p:nvSpPr>
          <p:cNvPr id="77" name="Google Shape;77;p15"/>
          <p:cNvSpPr txBox="1"/>
          <p:nvPr>
            <p:ph idx="10" type="dt"/>
          </p:nvPr>
        </p:nvSpPr>
        <p:spPr>
          <a:xfrm rot="5400000">
            <a:off x="7616729" y="1343026"/>
            <a:ext cx="742949" cy="228599"/>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8" name="Google Shape;78;p15"/>
          <p:cNvSpPr txBox="1"/>
          <p:nvPr>
            <p:ph idx="11" type="ftr"/>
          </p:nvPr>
        </p:nvSpPr>
        <p:spPr>
          <a:xfrm rot="5400000">
            <a:off x="6713680" y="2418973"/>
            <a:ext cx="2894846" cy="228601"/>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79" name="Google Shape;79;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rgbClr val="888888"/>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rgbClr val="888888"/>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rgbClr val="888888"/>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rgbClr val="888888"/>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rgbClr val="888888"/>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rgbClr val="888888"/>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rgbClr val="888888"/>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rgbClr val="888888"/>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rgbClr val="888888"/>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rotWithShape="1">
          <a:blip r:embed="rId5">
            <a:alphaModFix/>
          </a:blip>
          <a:srcRect b="26427" l="0" r="0" t="25573"/>
          <a:stretch/>
        </p:blipFill>
        <p:spPr>
          <a:xfrm>
            <a:off x="0" y="4260193"/>
            <a:ext cx="2729265" cy="873365"/>
          </a:xfrm>
          <a:prstGeom prst="rect">
            <a:avLst/>
          </a:prstGeom>
          <a:noFill/>
          <a:ln>
            <a:noFill/>
          </a:ln>
          <a:effectLst>
            <a:outerShdw blurRad="292100" rotWithShape="0" algn="tl" dir="2700000" dist="139700">
              <a:srgbClr val="333333">
                <a:alpha val="64705"/>
              </a:srgbClr>
            </a:outerShdw>
          </a:effectLst>
        </p:spPr>
      </p:pic>
      <p:pic>
        <p:nvPicPr>
          <p:cNvPr id="81" name="Google Shape;81;p15"/>
          <p:cNvPicPr preferRelativeResize="0"/>
          <p:nvPr/>
        </p:nvPicPr>
        <p:blipFill rotWithShape="1">
          <a:blip r:embed="rId6">
            <a:alphaModFix/>
          </a:blip>
          <a:srcRect b="0" l="0" r="0" t="0"/>
          <a:stretch/>
        </p:blipFill>
        <p:spPr>
          <a:xfrm>
            <a:off x="3184985" y="4445759"/>
            <a:ext cx="1380952" cy="690476"/>
          </a:xfrm>
          <a:prstGeom prst="rect">
            <a:avLst/>
          </a:prstGeom>
          <a:noFill/>
          <a:ln>
            <a:noFill/>
          </a:ln>
        </p:spPr>
      </p:pic>
      <p:pic>
        <p:nvPicPr>
          <p:cNvPr id="82" name="Google Shape;82;p15"/>
          <p:cNvPicPr preferRelativeResize="0"/>
          <p:nvPr/>
        </p:nvPicPr>
        <p:blipFill rotWithShape="1">
          <a:blip r:embed="rId7">
            <a:alphaModFix/>
          </a:blip>
          <a:srcRect b="0" l="0" r="0" t="0"/>
          <a:stretch/>
        </p:blipFill>
        <p:spPr>
          <a:xfrm>
            <a:off x="7886066" y="4445759"/>
            <a:ext cx="987468" cy="791642"/>
          </a:xfrm>
          <a:prstGeom prst="rect">
            <a:avLst/>
          </a:prstGeom>
          <a:noFill/>
          <a:ln>
            <a:noFill/>
          </a:ln>
        </p:spPr>
      </p:pic>
      <p:pic>
        <p:nvPicPr>
          <p:cNvPr id="83" name="Google Shape;83;p15"/>
          <p:cNvPicPr preferRelativeResize="0"/>
          <p:nvPr/>
        </p:nvPicPr>
        <p:blipFill rotWithShape="1">
          <a:blip r:embed="rId8">
            <a:alphaModFix/>
          </a:blip>
          <a:srcRect b="0" l="0" r="0" t="0"/>
          <a:stretch/>
        </p:blipFill>
        <p:spPr>
          <a:xfrm>
            <a:off x="6362533" y="4445759"/>
            <a:ext cx="987468" cy="664073"/>
          </a:xfrm>
          <a:prstGeom prst="rect">
            <a:avLst/>
          </a:prstGeom>
          <a:noFill/>
          <a:ln>
            <a:noFill/>
          </a:ln>
        </p:spPr>
      </p:pic>
      <p:pic>
        <p:nvPicPr>
          <p:cNvPr id="84" name="Google Shape;84;p15"/>
          <p:cNvPicPr preferRelativeResize="0"/>
          <p:nvPr/>
        </p:nvPicPr>
        <p:blipFill rotWithShape="1">
          <a:blip r:embed="rId9">
            <a:alphaModFix/>
          </a:blip>
          <a:srcRect b="0" l="0" r="0" t="0"/>
          <a:stretch/>
        </p:blipFill>
        <p:spPr>
          <a:xfrm>
            <a:off x="4751412" y="4458723"/>
            <a:ext cx="1243600" cy="6904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7.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0.png"/><Relationship Id="rId4" Type="http://schemas.openxmlformats.org/officeDocument/2006/relationships/image" Target="../media/image43.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1.png"/><Relationship Id="rId5"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39.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41.png"/><Relationship Id="rId5"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46.png"/><Relationship Id="rId4" Type="http://schemas.openxmlformats.org/officeDocument/2006/relationships/image" Target="../media/image37.png"/><Relationship Id="rId5" Type="http://schemas.openxmlformats.org/officeDocument/2006/relationships/image" Target="../media/image4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549520" y="71621"/>
            <a:ext cx="7886700" cy="994172"/>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sz="4300"/>
              <a:t>FIVETHON - WEBINAR ON PYTHON</a:t>
            </a:r>
            <a:endParaRPr sz="1100"/>
          </a:p>
        </p:txBody>
      </p:sp>
      <p:sp>
        <p:nvSpPr>
          <p:cNvPr id="216" name="Google Shape;216;p33"/>
          <p:cNvSpPr txBox="1"/>
          <p:nvPr>
            <p:ph idx="1" type="body"/>
          </p:nvPr>
        </p:nvSpPr>
        <p:spPr>
          <a:xfrm>
            <a:off x="4486100" y="2642450"/>
            <a:ext cx="4391700" cy="833400"/>
          </a:xfrm>
          <a:prstGeom prst="rect">
            <a:avLst/>
          </a:prstGeom>
          <a:noFill/>
          <a:ln>
            <a:noFill/>
          </a:ln>
        </p:spPr>
        <p:txBody>
          <a:bodyPr anchorCtr="0" anchor="t" bIns="68575" lIns="68575" spcFirstLastPara="1" rIns="68575" wrap="square" tIns="68575">
            <a:normAutofit fontScale="25000" lnSpcReduction="20000"/>
          </a:bodyPr>
          <a:lstStyle/>
          <a:p>
            <a:pPr indent="0" lvl="0" marL="0" rtl="0" algn="l">
              <a:spcBef>
                <a:spcPts val="800"/>
              </a:spcBef>
              <a:spcAft>
                <a:spcPts val="0"/>
              </a:spcAft>
              <a:buNone/>
            </a:pPr>
            <a:r>
              <a:t/>
            </a:r>
            <a:endParaRPr b="1" sz="9600">
              <a:latin typeface="Amatic SC"/>
              <a:ea typeface="Amatic SC"/>
              <a:cs typeface="Amatic SC"/>
              <a:sym typeface="Amatic SC"/>
            </a:endParaRPr>
          </a:p>
          <a:p>
            <a:pPr indent="0" lvl="0" marL="0" rtl="0" algn="ctr">
              <a:spcBef>
                <a:spcPts val="800"/>
              </a:spcBef>
              <a:spcAft>
                <a:spcPts val="0"/>
              </a:spcAft>
              <a:buClr>
                <a:schemeClr val="dk1"/>
              </a:buClr>
              <a:buSzPts val="275"/>
              <a:buFont typeface="Arial"/>
              <a:buNone/>
            </a:pPr>
            <a:r>
              <a:rPr b="1" lang="en" sz="24000">
                <a:latin typeface="Amatic SC"/>
                <a:ea typeface="Amatic SC"/>
                <a:cs typeface="Amatic SC"/>
                <a:sym typeface="Amatic SC"/>
              </a:rPr>
              <a:t>Data structures</a:t>
            </a:r>
            <a:endParaRPr sz="19200"/>
          </a:p>
        </p:txBody>
      </p:sp>
      <p:sp>
        <p:nvSpPr>
          <p:cNvPr id="217" name="Google Shape;217;p33"/>
          <p:cNvSpPr txBox="1"/>
          <p:nvPr/>
        </p:nvSpPr>
        <p:spPr>
          <a:xfrm>
            <a:off x="4179100" y="1707800"/>
            <a:ext cx="1506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6000">
                <a:solidFill>
                  <a:schemeClr val="dk1"/>
                </a:solidFill>
                <a:latin typeface="Amatic SC"/>
                <a:ea typeface="Amatic SC"/>
                <a:cs typeface="Amatic SC"/>
                <a:sym typeface="Amatic SC"/>
              </a:rPr>
              <a:t>DAY 5</a:t>
            </a:r>
            <a:endParaRPr b="1" sz="6000">
              <a:solidFill>
                <a:schemeClr val="dk1"/>
              </a:solidFill>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483683" y="299339"/>
            <a:ext cx="7053600" cy="105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a:t>TR</a:t>
            </a:r>
            <a:r>
              <a:rPr lang="en"/>
              <a:t>EES</a:t>
            </a:r>
            <a:endParaRPr/>
          </a:p>
        </p:txBody>
      </p:sp>
      <p:sp>
        <p:nvSpPr>
          <p:cNvPr id="275" name="Google Shape;275;p42"/>
          <p:cNvSpPr txBox="1"/>
          <p:nvPr>
            <p:ph idx="1" type="body"/>
          </p:nvPr>
        </p:nvSpPr>
        <p:spPr>
          <a:xfrm>
            <a:off x="827475" y="964400"/>
            <a:ext cx="6709800" cy="37218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Font typeface="Arial"/>
              <a:buChar char="►"/>
            </a:pPr>
            <a:r>
              <a:rPr i="0" lang="en" sz="1400">
                <a:solidFill>
                  <a:srgbClr val="202124"/>
                </a:solidFill>
                <a:latin typeface="Arial"/>
                <a:ea typeface="Arial"/>
                <a:cs typeface="Arial"/>
                <a:sym typeface="Arial"/>
              </a:rPr>
              <a:t>Trees are multilevel data structures having a hierarchical relationship among its elements called nodes. </a:t>
            </a:r>
            <a:endParaRPr sz="1400">
              <a:latin typeface="Arial"/>
              <a:ea typeface="Arial"/>
              <a:cs typeface="Arial"/>
              <a:sym typeface="Arial"/>
            </a:endParaRPr>
          </a:p>
          <a:p>
            <a:pPr indent="-266700" lvl="0" marL="254000" rtl="0" algn="l">
              <a:spcBef>
                <a:spcPts val="800"/>
              </a:spcBef>
              <a:spcAft>
                <a:spcPts val="0"/>
              </a:spcAft>
              <a:buSzPts val="1400"/>
              <a:buFont typeface="Arial"/>
              <a:buChar char="►"/>
            </a:pPr>
            <a:r>
              <a:rPr i="0" lang="en" sz="1400">
                <a:solidFill>
                  <a:srgbClr val="202124"/>
                </a:solidFill>
                <a:latin typeface="Arial"/>
                <a:ea typeface="Arial"/>
                <a:cs typeface="Arial"/>
                <a:sym typeface="Arial"/>
              </a:rPr>
              <a:t>Topmost node is called the root of the tree and bottommost nodes are called leaves of the tree. Each of the nodes has some reference-pointers, pointing to (i.e., storing the reference of) the nodes below it.</a:t>
            </a:r>
            <a:endParaRPr sz="1400">
              <a:latin typeface="Arial"/>
              <a:ea typeface="Arial"/>
              <a:cs typeface="Arial"/>
              <a:sym typeface="Arial"/>
            </a:endParaRPr>
          </a:p>
        </p:txBody>
      </p:sp>
      <p:pic>
        <p:nvPicPr>
          <p:cNvPr id="276" name="Google Shape;276;p42"/>
          <p:cNvPicPr preferRelativeResize="0"/>
          <p:nvPr/>
        </p:nvPicPr>
        <p:blipFill rotWithShape="1">
          <a:blip r:embed="rId3">
            <a:alphaModFix/>
          </a:blip>
          <a:srcRect b="0" l="0" r="0" t="0"/>
          <a:stretch/>
        </p:blipFill>
        <p:spPr>
          <a:xfrm>
            <a:off x="2246210" y="2993141"/>
            <a:ext cx="3872453" cy="12860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OPERATIONS ON DATA STRUCTURE</a:t>
            </a:r>
            <a:endParaRPr sz="2400"/>
          </a:p>
        </p:txBody>
      </p:sp>
      <p:sp>
        <p:nvSpPr>
          <p:cNvPr id="282" name="Google Shape;282;p43"/>
          <p:cNvSpPr txBox="1"/>
          <p:nvPr>
            <p:ph idx="1" type="body"/>
          </p:nvPr>
        </p:nvSpPr>
        <p:spPr>
          <a:xfrm>
            <a:off x="827484" y="1150144"/>
            <a:ext cx="6709906" cy="3228974"/>
          </a:xfrm>
          <a:prstGeom prst="rect">
            <a:avLst/>
          </a:prstGeom>
          <a:noFill/>
          <a:ln>
            <a:noFill/>
          </a:ln>
        </p:spPr>
        <p:txBody>
          <a:bodyPr anchorCtr="0" anchor="t" bIns="34275" lIns="68575" spcFirstLastPara="1" rIns="68575" wrap="square" tIns="34275">
            <a:noAutofit/>
          </a:bodyPr>
          <a:lstStyle/>
          <a:p>
            <a:pPr indent="-266700" lvl="0" marL="254000" rtl="0" algn="l">
              <a:spcBef>
                <a:spcPts val="0"/>
              </a:spcBef>
              <a:spcAft>
                <a:spcPts val="0"/>
              </a:spcAft>
              <a:buSzPts val="1400"/>
              <a:buFont typeface="Arial"/>
              <a:buChar char="►"/>
            </a:pPr>
            <a:r>
              <a:rPr i="0" lang="en" sz="1400">
                <a:solidFill>
                  <a:srgbClr val="202124"/>
                </a:solidFill>
                <a:latin typeface="Arial"/>
                <a:ea typeface="Arial"/>
                <a:cs typeface="Arial"/>
                <a:sym typeface="Arial"/>
              </a:rPr>
              <a:t>The basic operations that are performed on data structures are as follows! </a:t>
            </a:r>
            <a:endParaRPr sz="1400">
              <a:solidFill>
                <a:srgbClr val="202124"/>
              </a:solidFill>
              <a:latin typeface="Arial"/>
              <a:ea typeface="Arial"/>
              <a:cs typeface="Arial"/>
              <a:sym typeface="Arial"/>
            </a:endParaRPr>
          </a:p>
          <a:p>
            <a:pPr indent="-266700" lvl="0" marL="254000" rtl="0" algn="l">
              <a:spcBef>
                <a:spcPts val="800"/>
              </a:spcBef>
              <a:spcAft>
                <a:spcPts val="0"/>
              </a:spcAft>
              <a:buSzPts val="1400"/>
              <a:buChar char="►"/>
            </a:pPr>
            <a:r>
              <a:rPr b="1" i="0" lang="en" sz="1400">
                <a:solidFill>
                  <a:srgbClr val="202124"/>
                </a:solidFill>
                <a:latin typeface="Arial"/>
                <a:ea typeface="Arial"/>
                <a:cs typeface="Arial"/>
                <a:sym typeface="Arial"/>
              </a:rPr>
              <a:t>Insertion </a:t>
            </a:r>
            <a:r>
              <a:rPr i="0" lang="en" sz="1400">
                <a:solidFill>
                  <a:srgbClr val="202124"/>
                </a:solidFill>
                <a:latin typeface="Arial"/>
                <a:ea typeface="Arial"/>
                <a:cs typeface="Arial"/>
                <a:sym typeface="Arial"/>
              </a:rPr>
              <a:t>means addition of a new data element in a data structure. </a:t>
            </a:r>
            <a:endParaRPr sz="1400">
              <a:solidFill>
                <a:srgbClr val="202124"/>
              </a:solidFill>
              <a:latin typeface="Arial"/>
              <a:ea typeface="Arial"/>
              <a:cs typeface="Arial"/>
              <a:sym typeface="Arial"/>
            </a:endParaRPr>
          </a:p>
          <a:p>
            <a:pPr indent="-266700" lvl="0" marL="254000" rtl="0" algn="l">
              <a:spcBef>
                <a:spcPts val="800"/>
              </a:spcBef>
              <a:spcAft>
                <a:spcPts val="0"/>
              </a:spcAft>
              <a:buSzPts val="1400"/>
              <a:buChar char="►"/>
            </a:pPr>
            <a:r>
              <a:rPr b="1" i="0" lang="en" sz="1400">
                <a:solidFill>
                  <a:srgbClr val="202124"/>
                </a:solidFill>
                <a:latin typeface="Arial"/>
                <a:ea typeface="Arial"/>
                <a:cs typeface="Arial"/>
                <a:sym typeface="Arial"/>
              </a:rPr>
              <a:t>Deletion </a:t>
            </a:r>
            <a:r>
              <a:rPr i="0" lang="en" sz="1400">
                <a:solidFill>
                  <a:srgbClr val="202124"/>
                </a:solidFill>
                <a:latin typeface="Arial"/>
                <a:ea typeface="Arial"/>
                <a:cs typeface="Arial"/>
                <a:sym typeface="Arial"/>
              </a:rPr>
              <a:t>means removal of a data element from a data structure. The data element is searched for before its removal. </a:t>
            </a:r>
            <a:endParaRPr sz="1400">
              <a:solidFill>
                <a:srgbClr val="202124"/>
              </a:solidFill>
              <a:latin typeface="Arial"/>
              <a:ea typeface="Arial"/>
              <a:cs typeface="Arial"/>
              <a:sym typeface="Arial"/>
            </a:endParaRPr>
          </a:p>
          <a:p>
            <a:pPr indent="-266700" lvl="0" marL="254000" rtl="0" algn="l">
              <a:spcBef>
                <a:spcPts val="800"/>
              </a:spcBef>
              <a:spcAft>
                <a:spcPts val="0"/>
              </a:spcAft>
              <a:buSzPts val="1400"/>
              <a:buChar char="►"/>
            </a:pPr>
            <a:r>
              <a:rPr b="1" i="0" lang="en" sz="1400">
                <a:solidFill>
                  <a:srgbClr val="202124"/>
                </a:solidFill>
                <a:latin typeface="Arial"/>
                <a:ea typeface="Arial"/>
                <a:cs typeface="Arial"/>
                <a:sym typeface="Arial"/>
              </a:rPr>
              <a:t>Searching </a:t>
            </a:r>
            <a:r>
              <a:rPr i="0" lang="en" sz="1400">
                <a:solidFill>
                  <a:srgbClr val="202124"/>
                </a:solidFill>
                <a:latin typeface="Arial"/>
                <a:ea typeface="Arial"/>
                <a:cs typeface="Arial"/>
                <a:sym typeface="Arial"/>
              </a:rPr>
              <a:t>involves searching for the specified data element in a data structure.</a:t>
            </a:r>
            <a:endParaRPr sz="1400">
              <a:latin typeface="Arial"/>
              <a:ea typeface="Arial"/>
              <a:cs typeface="Arial"/>
              <a:sym typeface="Arial"/>
            </a:endParaRPr>
          </a:p>
          <a:p>
            <a:pPr indent="-266700" lvl="0" marL="254000" rtl="0" algn="l">
              <a:spcBef>
                <a:spcPts val="800"/>
              </a:spcBef>
              <a:spcAft>
                <a:spcPts val="0"/>
              </a:spcAft>
              <a:buSzPts val="1400"/>
              <a:buChar char="►"/>
            </a:pPr>
            <a:r>
              <a:rPr b="1" i="0" lang="en" sz="1400">
                <a:solidFill>
                  <a:srgbClr val="202124"/>
                </a:solidFill>
                <a:latin typeface="Arial"/>
                <a:ea typeface="Arial"/>
                <a:cs typeface="Arial"/>
                <a:sym typeface="Arial"/>
              </a:rPr>
              <a:t>Traversal </a:t>
            </a:r>
            <a:r>
              <a:rPr i="0" lang="en" sz="1400">
                <a:solidFill>
                  <a:srgbClr val="202124"/>
                </a:solidFill>
                <a:latin typeface="Arial"/>
                <a:ea typeface="Arial"/>
                <a:cs typeface="Arial"/>
                <a:sym typeface="Arial"/>
              </a:rPr>
              <a:t>of a data structure means processing all the data elements of it, one by one. </a:t>
            </a:r>
            <a:endParaRPr sz="1400">
              <a:solidFill>
                <a:srgbClr val="202124"/>
              </a:solidFill>
              <a:latin typeface="Arial"/>
              <a:ea typeface="Arial"/>
              <a:cs typeface="Arial"/>
              <a:sym typeface="Arial"/>
            </a:endParaRPr>
          </a:p>
          <a:p>
            <a:pPr indent="-266700" lvl="0" marL="254000" rtl="0" algn="l">
              <a:spcBef>
                <a:spcPts val="800"/>
              </a:spcBef>
              <a:spcAft>
                <a:spcPts val="0"/>
              </a:spcAft>
              <a:buSzPts val="1400"/>
              <a:buChar char="►"/>
            </a:pPr>
            <a:r>
              <a:rPr i="0" lang="en" sz="1400">
                <a:solidFill>
                  <a:srgbClr val="202124"/>
                </a:solidFill>
                <a:latin typeface="Arial"/>
                <a:ea typeface="Arial"/>
                <a:cs typeface="Arial"/>
                <a:sym typeface="Arial"/>
              </a:rPr>
              <a:t>Arranging data elements of a data structure in a specified order is called </a:t>
            </a:r>
            <a:r>
              <a:rPr b="1" i="0" lang="en" sz="1400">
                <a:solidFill>
                  <a:srgbClr val="202124"/>
                </a:solidFill>
                <a:latin typeface="Arial"/>
                <a:ea typeface="Arial"/>
                <a:cs typeface="Arial"/>
                <a:sym typeface="Arial"/>
              </a:rPr>
              <a:t>Sorting. </a:t>
            </a:r>
            <a:endParaRPr b="1" sz="1400">
              <a:solidFill>
                <a:srgbClr val="202124"/>
              </a:solidFill>
              <a:latin typeface="Arial"/>
              <a:ea typeface="Arial"/>
              <a:cs typeface="Arial"/>
              <a:sym typeface="Arial"/>
            </a:endParaRPr>
          </a:p>
          <a:p>
            <a:pPr indent="-266700" lvl="0" marL="254000" rtl="0" algn="l">
              <a:spcBef>
                <a:spcPts val="800"/>
              </a:spcBef>
              <a:spcAft>
                <a:spcPts val="0"/>
              </a:spcAft>
              <a:buSzPts val="1400"/>
              <a:buChar char="►"/>
            </a:pPr>
            <a:r>
              <a:rPr i="0" lang="en" sz="1400">
                <a:solidFill>
                  <a:srgbClr val="202124"/>
                </a:solidFill>
                <a:latin typeface="Arial"/>
                <a:ea typeface="Arial"/>
                <a:cs typeface="Arial"/>
                <a:sym typeface="Arial"/>
              </a:rPr>
              <a:t>Combining elements of two similar data structures to form a new data structure of same type, is called </a:t>
            </a:r>
            <a:r>
              <a:rPr b="1" lang="en" sz="1400">
                <a:solidFill>
                  <a:srgbClr val="202124"/>
                </a:solidFill>
                <a:latin typeface="Arial"/>
                <a:ea typeface="Arial"/>
                <a:cs typeface="Arial"/>
                <a:sym typeface="Arial"/>
              </a:rPr>
              <a:t>M</a:t>
            </a:r>
            <a:r>
              <a:rPr b="1" i="0" lang="en" sz="1400">
                <a:solidFill>
                  <a:srgbClr val="202124"/>
                </a:solidFill>
                <a:latin typeface="Arial"/>
                <a:ea typeface="Arial"/>
                <a:cs typeface="Arial"/>
                <a:sym typeface="Arial"/>
              </a:rPr>
              <a:t>erging</a:t>
            </a:r>
            <a:r>
              <a:rPr i="0" lang="en" sz="1400">
                <a:solidFill>
                  <a:srgbClr val="202124"/>
                </a:solidFill>
                <a:latin typeface="Arial"/>
                <a:ea typeface="Arial"/>
                <a:cs typeface="Arial"/>
                <a:sym typeface="Arial"/>
              </a:rPr>
              <a:t>.</a:t>
            </a:r>
            <a:endParaRPr sz="1400">
              <a:latin typeface="Arial"/>
              <a:ea typeface="Arial"/>
              <a:cs typeface="Arial"/>
              <a:sym typeface="Arial"/>
            </a:endParaRPr>
          </a:p>
          <a:p>
            <a:pPr indent="-177800" lvl="0" marL="254000" rtl="0" algn="l">
              <a:spcBef>
                <a:spcPts val="800"/>
              </a:spcBef>
              <a:spcAft>
                <a:spcPts val="0"/>
              </a:spcAft>
              <a:buSzPts val="1200"/>
              <a:buNone/>
            </a:pPr>
            <a:r>
              <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483858" y="319439"/>
            <a:ext cx="7053600" cy="105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L</a:t>
            </a:r>
            <a:r>
              <a:rPr lang="en" sz="2400"/>
              <a:t>INEAR SEARCH </a:t>
            </a:r>
            <a:endParaRPr sz="2400"/>
          </a:p>
        </p:txBody>
      </p:sp>
      <p:sp>
        <p:nvSpPr>
          <p:cNvPr id="288" name="Google Shape;288;p44"/>
          <p:cNvSpPr txBox="1"/>
          <p:nvPr>
            <p:ph idx="1" type="body"/>
          </p:nvPr>
        </p:nvSpPr>
        <p:spPr>
          <a:xfrm>
            <a:off x="552525" y="1285875"/>
            <a:ext cx="7755300" cy="3400500"/>
          </a:xfrm>
          <a:prstGeom prst="rect">
            <a:avLst/>
          </a:prstGeom>
          <a:noFill/>
          <a:ln>
            <a:noFill/>
          </a:ln>
        </p:spPr>
        <p:txBody>
          <a:bodyPr anchorCtr="0" anchor="t" bIns="34275" lIns="68575" spcFirstLastPara="1" rIns="68575" wrap="square" tIns="34275">
            <a:normAutofit/>
          </a:bodyPr>
          <a:lstStyle/>
          <a:p>
            <a:pPr indent="0" lvl="0" marL="25400" marR="25400" rtl="0" algn="just">
              <a:lnSpc>
                <a:spcPct val="115000"/>
              </a:lnSpc>
              <a:spcBef>
                <a:spcPts val="600"/>
              </a:spcBef>
              <a:spcAft>
                <a:spcPts val="0"/>
              </a:spcAft>
              <a:buNone/>
            </a:pPr>
            <a:r>
              <a:rPr lang="en" sz="1400">
                <a:latin typeface="Arial"/>
                <a:ea typeface="Arial"/>
                <a:cs typeface="Arial"/>
                <a:sym typeface="Arial"/>
              </a:rPr>
              <a:t>Linear search is a very simple search algorithm. </a:t>
            </a:r>
            <a:endParaRPr sz="1400">
              <a:latin typeface="Arial"/>
              <a:ea typeface="Arial"/>
              <a:cs typeface="Arial"/>
              <a:sym typeface="Arial"/>
            </a:endParaRPr>
          </a:p>
          <a:p>
            <a:pPr indent="0" lvl="0" marL="25400" marR="25400" rtl="0" algn="just">
              <a:lnSpc>
                <a:spcPct val="115000"/>
              </a:lnSpc>
              <a:spcBef>
                <a:spcPts val="700"/>
              </a:spcBef>
              <a:spcAft>
                <a:spcPts val="0"/>
              </a:spcAft>
              <a:buClr>
                <a:schemeClr val="dk1"/>
              </a:buClr>
              <a:buSzPts val="1100"/>
              <a:buFont typeface="Arial"/>
              <a:buNone/>
            </a:pPr>
            <a:r>
              <a:rPr lang="en" sz="1400">
                <a:latin typeface="Arial"/>
                <a:ea typeface="Arial"/>
                <a:cs typeface="Arial"/>
                <a:sym typeface="Arial"/>
              </a:rPr>
              <a:t>In this type of search, a sequential search is made over all items one by one. Every item is checked and if a match is found then that particular item is returned, otherwise the search continues till the end of the data collection.</a:t>
            </a:r>
            <a:endParaRPr sz="1400">
              <a:latin typeface="Arial"/>
              <a:ea typeface="Arial"/>
              <a:cs typeface="Arial"/>
              <a:sym typeface="Arial"/>
            </a:endParaRPr>
          </a:p>
          <a:p>
            <a:pPr indent="0" lvl="0" marL="0" rtl="0" algn="l">
              <a:lnSpc>
                <a:spcPct val="115000"/>
              </a:lnSpc>
              <a:spcBef>
                <a:spcPts val="7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sz="1100">
              <a:solidFill>
                <a:srgbClr val="202124"/>
              </a:solidFill>
              <a:latin typeface="Roboto"/>
              <a:ea typeface="Roboto"/>
              <a:cs typeface="Roboto"/>
              <a:sym typeface="Roboto"/>
            </a:endParaRPr>
          </a:p>
          <a:p>
            <a:pPr indent="0" lvl="0" marL="0" rtl="0" algn="l">
              <a:spcBef>
                <a:spcPts val="800"/>
              </a:spcBef>
              <a:spcAft>
                <a:spcPts val="0"/>
              </a:spcAft>
              <a:buSzPts val="1200"/>
              <a:buNone/>
            </a:pPr>
            <a:br>
              <a:rPr b="0" i="0" lang="en" sz="1100">
                <a:latin typeface="Roboto"/>
                <a:ea typeface="Roboto"/>
                <a:cs typeface="Roboto"/>
                <a:sym typeface="Roboto"/>
              </a:rPr>
            </a:br>
            <a:endParaRPr sz="1100"/>
          </a:p>
        </p:txBody>
      </p:sp>
      <p:pic>
        <p:nvPicPr>
          <p:cNvPr id="289" name="Google Shape;289;p44"/>
          <p:cNvPicPr preferRelativeResize="0"/>
          <p:nvPr/>
        </p:nvPicPr>
        <p:blipFill>
          <a:blip r:embed="rId3">
            <a:alphaModFix/>
          </a:blip>
          <a:stretch>
            <a:fillRect/>
          </a:stretch>
        </p:blipFill>
        <p:spPr>
          <a:xfrm>
            <a:off x="2486025" y="2450900"/>
            <a:ext cx="4171950" cy="1714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607675" y="462099"/>
            <a:ext cx="7053600" cy="588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LINEAR SEARCH </a:t>
            </a:r>
            <a:r>
              <a:rPr lang="en" sz="2400"/>
              <a:t>-</a:t>
            </a:r>
            <a:r>
              <a:rPr lang="en" sz="2400"/>
              <a:t> ALGORITHM</a:t>
            </a:r>
            <a:endParaRPr sz="2400"/>
          </a:p>
        </p:txBody>
      </p:sp>
      <p:sp>
        <p:nvSpPr>
          <p:cNvPr id="295" name="Google Shape;295;p45"/>
          <p:cNvSpPr txBox="1"/>
          <p:nvPr>
            <p:ph idx="1" type="body"/>
          </p:nvPr>
        </p:nvSpPr>
        <p:spPr>
          <a:xfrm>
            <a:off x="607676" y="1161336"/>
            <a:ext cx="8184632" cy="3146611"/>
          </a:xfrm>
          <a:prstGeom prst="rect">
            <a:avLst/>
          </a:prstGeom>
          <a:noFill/>
          <a:ln>
            <a:noFill/>
          </a:ln>
        </p:spPr>
        <p:txBody>
          <a:bodyPr anchorCtr="0" anchor="t" bIns="34275" lIns="68575" spcFirstLastPara="1" rIns="68575" wrap="square" tIns="34275">
            <a:noAutofit/>
          </a:bodyPr>
          <a:lstStyle/>
          <a:p>
            <a:pPr indent="0" lvl="0" marL="0" rtl="0" algn="l">
              <a:lnSpc>
                <a:spcPct val="80000"/>
              </a:lnSpc>
              <a:spcBef>
                <a:spcPts val="0"/>
              </a:spcBef>
              <a:spcAft>
                <a:spcPts val="0"/>
              </a:spcAft>
              <a:buNone/>
            </a:pPr>
            <a:r>
              <a:rPr lang="en" sz="1545" u="sng">
                <a:solidFill>
                  <a:srgbClr val="202124"/>
                </a:solidFill>
                <a:latin typeface="Arial"/>
                <a:ea typeface="Arial"/>
                <a:cs typeface="Arial"/>
                <a:sym typeface="Arial"/>
              </a:rPr>
              <a:t>Step 1</a:t>
            </a:r>
            <a:r>
              <a:rPr lang="en" sz="1545">
                <a:solidFill>
                  <a:srgbClr val="202124"/>
                </a:solidFill>
                <a:latin typeface="Arial"/>
                <a:ea typeface="Arial"/>
                <a:cs typeface="Arial"/>
                <a:sym typeface="Arial"/>
              </a:rPr>
              <a:t>: Start.</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2</a:t>
            </a:r>
            <a:r>
              <a:rPr lang="en" sz="1545">
                <a:solidFill>
                  <a:srgbClr val="202124"/>
                </a:solidFill>
                <a:latin typeface="Arial"/>
                <a:ea typeface="Arial"/>
                <a:cs typeface="Arial"/>
                <a:sym typeface="Arial"/>
              </a:rPr>
              <a:t>: Read n elements into the list.</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3</a:t>
            </a:r>
            <a:r>
              <a:rPr lang="en" sz="1545">
                <a:solidFill>
                  <a:srgbClr val="202124"/>
                </a:solidFill>
                <a:latin typeface="Arial"/>
                <a:ea typeface="Arial"/>
                <a:cs typeface="Arial"/>
                <a:sym typeface="Arial"/>
              </a:rPr>
              <a:t>: Read the search element from the user.</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4</a:t>
            </a:r>
            <a:r>
              <a:rPr lang="en" sz="1545">
                <a:solidFill>
                  <a:srgbClr val="202124"/>
                </a:solidFill>
                <a:latin typeface="Arial"/>
                <a:ea typeface="Arial"/>
                <a:cs typeface="Arial"/>
                <a:sym typeface="Arial"/>
              </a:rPr>
              <a:t>: Compare the search element with the first element in the list.</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5</a:t>
            </a:r>
            <a:r>
              <a:rPr lang="en" sz="1545">
                <a:solidFill>
                  <a:srgbClr val="202124"/>
                </a:solidFill>
                <a:latin typeface="Arial"/>
                <a:ea typeface="Arial"/>
                <a:cs typeface="Arial"/>
                <a:sym typeface="Arial"/>
              </a:rPr>
              <a:t>: If both are equal, then display position of the element and go to step 9.</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6</a:t>
            </a:r>
            <a:r>
              <a:rPr lang="en" sz="1545">
                <a:solidFill>
                  <a:srgbClr val="202124"/>
                </a:solidFill>
                <a:latin typeface="Arial"/>
                <a:ea typeface="Arial"/>
                <a:cs typeface="Arial"/>
                <a:sym typeface="Arial"/>
              </a:rPr>
              <a:t>: If both are not equal, then compare the search element with the next element in the list.</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7</a:t>
            </a:r>
            <a:r>
              <a:rPr lang="en" sz="1545">
                <a:solidFill>
                  <a:srgbClr val="202124"/>
                </a:solidFill>
                <a:latin typeface="Arial"/>
                <a:ea typeface="Arial"/>
                <a:cs typeface="Arial"/>
                <a:sym typeface="Arial"/>
              </a:rPr>
              <a:t>: Repeat steps 5 and 6 until the search element is compared with the last element in the list.</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8</a:t>
            </a:r>
            <a:r>
              <a:rPr lang="en" sz="1545">
                <a:solidFill>
                  <a:srgbClr val="202124"/>
                </a:solidFill>
                <a:latin typeface="Arial"/>
                <a:ea typeface="Arial"/>
                <a:cs typeface="Arial"/>
                <a:sym typeface="Arial"/>
              </a:rPr>
              <a:t>: If the last element in the list doesn’t match, display "Element not found" and go to step 9.    </a:t>
            </a:r>
            <a:endParaRPr sz="1035">
              <a:latin typeface="Arial"/>
              <a:ea typeface="Arial"/>
              <a:cs typeface="Arial"/>
              <a:sym typeface="Arial"/>
            </a:endParaRPr>
          </a:p>
          <a:p>
            <a:pPr indent="0" lvl="0" marL="0" rtl="0" algn="l">
              <a:lnSpc>
                <a:spcPct val="80000"/>
              </a:lnSpc>
              <a:spcBef>
                <a:spcPts val="800"/>
              </a:spcBef>
              <a:spcAft>
                <a:spcPts val="0"/>
              </a:spcAft>
              <a:buNone/>
            </a:pPr>
            <a:r>
              <a:rPr lang="en" sz="1545" u="sng">
                <a:solidFill>
                  <a:srgbClr val="202124"/>
                </a:solidFill>
                <a:latin typeface="Arial"/>
                <a:ea typeface="Arial"/>
                <a:cs typeface="Arial"/>
                <a:sym typeface="Arial"/>
              </a:rPr>
              <a:t>Step 9</a:t>
            </a:r>
            <a:r>
              <a:rPr lang="en" sz="1545">
                <a:solidFill>
                  <a:srgbClr val="202124"/>
                </a:solidFill>
                <a:latin typeface="Arial"/>
                <a:ea typeface="Arial"/>
                <a:cs typeface="Arial"/>
                <a:sym typeface="Arial"/>
              </a:rPr>
              <a:t>: Stop.</a:t>
            </a:r>
            <a:endParaRPr sz="1035">
              <a:latin typeface="Arial"/>
              <a:ea typeface="Arial"/>
              <a:cs typeface="Arial"/>
              <a:sym typeface="Arial"/>
            </a:endParaRPr>
          </a:p>
          <a:p>
            <a:pPr indent="-177800" lvl="0" marL="254000" rtl="0" algn="l">
              <a:lnSpc>
                <a:spcPct val="80000"/>
              </a:lnSpc>
              <a:spcBef>
                <a:spcPts val="800"/>
              </a:spcBef>
              <a:spcAft>
                <a:spcPts val="0"/>
              </a:spcAft>
              <a:buSzPts val="1020"/>
              <a:buNone/>
            </a:pPr>
            <a:r>
              <a:t/>
            </a:r>
            <a:endParaRPr sz="93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483850" y="512349"/>
            <a:ext cx="7053600" cy="538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LINEAR SEARCH-CODE</a:t>
            </a:r>
            <a:endParaRPr sz="2400"/>
          </a:p>
        </p:txBody>
      </p:sp>
      <p:sp>
        <p:nvSpPr>
          <p:cNvPr id="301" name="Google Shape;301;p46"/>
          <p:cNvSpPr txBox="1"/>
          <p:nvPr>
            <p:ph idx="1" type="body"/>
          </p:nvPr>
        </p:nvSpPr>
        <p:spPr>
          <a:xfrm>
            <a:off x="624475" y="1078900"/>
            <a:ext cx="5744700" cy="3180600"/>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SzPts val="1200"/>
              <a:buNone/>
            </a:pPr>
            <a:r>
              <a:t/>
            </a:r>
            <a:endParaRPr sz="1100"/>
          </a:p>
        </p:txBody>
      </p:sp>
      <p:pic>
        <p:nvPicPr>
          <p:cNvPr id="302" name="Google Shape;302;p46"/>
          <p:cNvPicPr preferRelativeResize="0"/>
          <p:nvPr/>
        </p:nvPicPr>
        <p:blipFill>
          <a:blip r:embed="rId3">
            <a:alphaModFix/>
          </a:blip>
          <a:stretch>
            <a:fillRect/>
          </a:stretch>
        </p:blipFill>
        <p:spPr>
          <a:xfrm>
            <a:off x="2079500" y="1238963"/>
            <a:ext cx="5083299" cy="2665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a:t>
            </a:r>
            <a:endParaRPr/>
          </a:p>
        </p:txBody>
      </p:sp>
      <p:sp>
        <p:nvSpPr>
          <p:cNvPr id="308" name="Google Shape;308;p47"/>
          <p:cNvSpPr txBox="1"/>
          <p:nvPr>
            <p:ph idx="1" type="body"/>
          </p:nvPr>
        </p:nvSpPr>
        <p:spPr>
          <a:xfrm>
            <a:off x="978150" y="1305975"/>
            <a:ext cx="2307000" cy="6528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If element is present </a:t>
            </a:r>
            <a:endParaRPr/>
          </a:p>
        </p:txBody>
      </p:sp>
      <p:pic>
        <p:nvPicPr>
          <p:cNvPr id="309" name="Google Shape;309;p47"/>
          <p:cNvPicPr preferRelativeResize="0"/>
          <p:nvPr/>
        </p:nvPicPr>
        <p:blipFill>
          <a:blip r:embed="rId3">
            <a:alphaModFix/>
          </a:blip>
          <a:stretch>
            <a:fillRect/>
          </a:stretch>
        </p:blipFill>
        <p:spPr>
          <a:xfrm>
            <a:off x="434350" y="1726400"/>
            <a:ext cx="3953275" cy="2027800"/>
          </a:xfrm>
          <a:prstGeom prst="rect">
            <a:avLst/>
          </a:prstGeom>
          <a:noFill/>
          <a:ln>
            <a:noFill/>
          </a:ln>
        </p:spPr>
      </p:pic>
      <p:sp>
        <p:nvSpPr>
          <p:cNvPr id="310" name="Google Shape;310;p47"/>
          <p:cNvSpPr txBox="1"/>
          <p:nvPr/>
        </p:nvSpPr>
        <p:spPr>
          <a:xfrm>
            <a:off x="5937125" y="1205500"/>
            <a:ext cx="24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If element is not present</a:t>
            </a:r>
            <a:endParaRPr>
              <a:latin typeface="Century Gothic"/>
              <a:ea typeface="Century Gothic"/>
              <a:cs typeface="Century Gothic"/>
              <a:sym typeface="Century Gothic"/>
            </a:endParaRPr>
          </a:p>
        </p:txBody>
      </p:sp>
      <p:pic>
        <p:nvPicPr>
          <p:cNvPr id="311" name="Google Shape;311;p47"/>
          <p:cNvPicPr preferRelativeResize="0"/>
          <p:nvPr/>
        </p:nvPicPr>
        <p:blipFill rotWithShape="1">
          <a:blip r:embed="rId4">
            <a:alphaModFix/>
          </a:blip>
          <a:srcRect b="-2180" l="1345" r="471" t="-658"/>
          <a:stretch/>
        </p:blipFill>
        <p:spPr>
          <a:xfrm>
            <a:off x="4862225" y="1726400"/>
            <a:ext cx="4189650" cy="1819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BINARY SEARCH </a:t>
            </a:r>
            <a:endParaRPr/>
          </a:p>
        </p:txBody>
      </p:sp>
      <p:sp>
        <p:nvSpPr>
          <p:cNvPr id="317" name="Google Shape;317;p48"/>
          <p:cNvSpPr txBox="1"/>
          <p:nvPr>
            <p:ph idx="1" type="body"/>
          </p:nvPr>
        </p:nvSpPr>
        <p:spPr>
          <a:xfrm>
            <a:off x="483675" y="1064950"/>
            <a:ext cx="7537500" cy="36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300">
                <a:highlight>
                  <a:srgbClr val="FFFFFF"/>
                </a:highlight>
                <a:latin typeface="Arial"/>
                <a:ea typeface="Arial"/>
                <a:cs typeface="Arial"/>
                <a:sym typeface="Arial"/>
              </a:rPr>
              <a:t>Binary search looks for a particular item by comparing the middle most item of the collection. If a match occurs, then the index of item is returned. </a:t>
            </a:r>
            <a:endParaRPr sz="1300">
              <a:highlight>
                <a:srgbClr val="FFFFFF"/>
              </a:highlight>
              <a:latin typeface="Arial"/>
              <a:ea typeface="Arial"/>
              <a:cs typeface="Arial"/>
              <a:sym typeface="Arial"/>
            </a:endParaRPr>
          </a:p>
          <a:p>
            <a:pPr indent="0" lvl="0" marL="0" rtl="0" algn="l">
              <a:spcBef>
                <a:spcPts val="800"/>
              </a:spcBef>
              <a:spcAft>
                <a:spcPts val="0"/>
              </a:spcAft>
              <a:buNone/>
            </a:pPr>
            <a:r>
              <a:rPr lang="en" sz="1300">
                <a:highlight>
                  <a:srgbClr val="FFFFFF"/>
                </a:highlight>
                <a:latin typeface="Arial"/>
                <a:ea typeface="Arial"/>
                <a:cs typeface="Arial"/>
                <a:sym typeface="Arial"/>
              </a:rPr>
              <a:t>If the middle item is greater than the item, then the item is searched in the sub-array to the left of the middle item. </a:t>
            </a:r>
            <a:endParaRPr sz="1300">
              <a:highlight>
                <a:srgbClr val="FFFFFF"/>
              </a:highlight>
              <a:latin typeface="Arial"/>
              <a:ea typeface="Arial"/>
              <a:cs typeface="Arial"/>
              <a:sym typeface="Arial"/>
            </a:endParaRPr>
          </a:p>
          <a:p>
            <a:pPr indent="0" lvl="0" marL="0" rtl="0" algn="l">
              <a:spcBef>
                <a:spcPts val="800"/>
              </a:spcBef>
              <a:spcAft>
                <a:spcPts val="0"/>
              </a:spcAft>
              <a:buNone/>
            </a:pPr>
            <a:r>
              <a:rPr lang="en" sz="1300">
                <a:highlight>
                  <a:srgbClr val="FFFFFF"/>
                </a:highlight>
                <a:latin typeface="Arial"/>
                <a:ea typeface="Arial"/>
                <a:cs typeface="Arial"/>
                <a:sym typeface="Arial"/>
              </a:rPr>
              <a:t>Otherwise, the item is searched for in the sub-array to the right of the middle item. This process continues on the sub-array as well until the size of the subarray reduces to zero.</a:t>
            </a:r>
            <a:endParaRPr sz="1300"/>
          </a:p>
        </p:txBody>
      </p:sp>
      <p:pic>
        <p:nvPicPr>
          <p:cNvPr id="318" name="Google Shape;318;p48"/>
          <p:cNvPicPr preferRelativeResize="0"/>
          <p:nvPr/>
        </p:nvPicPr>
        <p:blipFill>
          <a:blip r:embed="rId3">
            <a:alphaModFix/>
          </a:blip>
          <a:stretch>
            <a:fillRect/>
          </a:stretch>
        </p:blipFill>
        <p:spPr>
          <a:xfrm>
            <a:off x="2522488" y="2524363"/>
            <a:ext cx="4257675" cy="1828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483850" y="612799"/>
            <a:ext cx="7053600" cy="437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BINARY SEARCH</a:t>
            </a:r>
            <a:r>
              <a:rPr lang="en" sz="2400"/>
              <a:t>-</a:t>
            </a:r>
            <a:r>
              <a:rPr lang="en" sz="2400"/>
              <a:t>ALGORITHM</a:t>
            </a:r>
            <a:endParaRPr sz="2400"/>
          </a:p>
        </p:txBody>
      </p:sp>
      <p:sp>
        <p:nvSpPr>
          <p:cNvPr id="324" name="Google Shape;324;p49"/>
          <p:cNvSpPr txBox="1"/>
          <p:nvPr>
            <p:ph idx="1" type="body"/>
          </p:nvPr>
        </p:nvSpPr>
        <p:spPr>
          <a:xfrm>
            <a:off x="580563" y="1120735"/>
            <a:ext cx="8563437" cy="3240249"/>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900"/>
              <a:buNone/>
            </a:pPr>
            <a:r>
              <a:rPr lang="en" sz="1100" u="sng">
                <a:solidFill>
                  <a:srgbClr val="202124"/>
                </a:solidFill>
                <a:latin typeface="Arial"/>
                <a:ea typeface="Arial"/>
                <a:cs typeface="Arial"/>
                <a:sym typeface="Arial"/>
              </a:rPr>
              <a:t>Step 1</a:t>
            </a:r>
            <a:r>
              <a:rPr lang="en" sz="1100">
                <a:solidFill>
                  <a:srgbClr val="202124"/>
                </a:solidFill>
                <a:latin typeface="Arial"/>
                <a:ea typeface="Arial"/>
                <a:cs typeface="Arial"/>
                <a:sym typeface="Arial"/>
              </a:rPr>
              <a:t>: Start.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2</a:t>
            </a:r>
            <a:r>
              <a:rPr lang="en" sz="1100">
                <a:solidFill>
                  <a:srgbClr val="202124"/>
                </a:solidFill>
                <a:latin typeface="Arial"/>
                <a:ea typeface="Arial"/>
                <a:cs typeface="Arial"/>
                <a:sym typeface="Arial"/>
              </a:rPr>
              <a:t>: Read the search element from the user.</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3</a:t>
            </a:r>
            <a:r>
              <a:rPr lang="en" sz="1100">
                <a:solidFill>
                  <a:srgbClr val="202124"/>
                </a:solidFill>
                <a:latin typeface="Arial"/>
                <a:ea typeface="Arial"/>
                <a:cs typeface="Arial"/>
                <a:sym typeface="Arial"/>
              </a:rPr>
              <a:t>: Find the middle element in the sorted list.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4</a:t>
            </a:r>
            <a:r>
              <a:rPr lang="en" sz="1100">
                <a:solidFill>
                  <a:srgbClr val="202124"/>
                </a:solidFill>
                <a:latin typeface="Arial"/>
                <a:ea typeface="Arial"/>
                <a:cs typeface="Arial"/>
                <a:sym typeface="Arial"/>
              </a:rPr>
              <a:t>: Compare the search element with the middle element.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5</a:t>
            </a:r>
            <a:r>
              <a:rPr lang="en" sz="1100">
                <a:solidFill>
                  <a:srgbClr val="202124"/>
                </a:solidFill>
                <a:latin typeface="Arial"/>
                <a:ea typeface="Arial"/>
                <a:cs typeface="Arial"/>
                <a:sym typeface="Arial"/>
              </a:rPr>
              <a:t>: If both are equal, then return the position of the element and go to step 11.</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6</a:t>
            </a:r>
            <a:r>
              <a:rPr lang="en" sz="1100">
                <a:solidFill>
                  <a:srgbClr val="202124"/>
                </a:solidFill>
                <a:latin typeface="Arial"/>
                <a:ea typeface="Arial"/>
                <a:cs typeface="Arial"/>
                <a:sym typeface="Arial"/>
              </a:rPr>
              <a:t>: If both are not equal, then check whether the search element is smaller or larger than the middle element.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7</a:t>
            </a:r>
            <a:r>
              <a:rPr lang="en" sz="1100">
                <a:solidFill>
                  <a:srgbClr val="202124"/>
                </a:solidFill>
                <a:latin typeface="Arial"/>
                <a:ea typeface="Arial"/>
                <a:cs typeface="Arial"/>
                <a:sym typeface="Arial"/>
              </a:rPr>
              <a:t>: If the search element is smaller than the middle element, then repeat steps 3, 4, 5 and 6 for the left sub-list of the middle element.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8</a:t>
            </a:r>
            <a:r>
              <a:rPr lang="en" sz="1100">
                <a:solidFill>
                  <a:srgbClr val="202124"/>
                </a:solidFill>
                <a:latin typeface="Arial"/>
                <a:ea typeface="Arial"/>
                <a:cs typeface="Arial"/>
                <a:sym typeface="Arial"/>
              </a:rPr>
              <a:t>: If the search element is larger than the middle element, then repeat steps 3, 4, 5 and 6 for the right sub-list of the middle element.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9</a:t>
            </a:r>
            <a:r>
              <a:rPr lang="en" sz="1100">
                <a:solidFill>
                  <a:srgbClr val="202124"/>
                </a:solidFill>
                <a:latin typeface="Arial"/>
                <a:ea typeface="Arial"/>
                <a:cs typeface="Arial"/>
                <a:sym typeface="Arial"/>
              </a:rPr>
              <a:t>: Repeat the same process until we find the search element in the list or until the sub-list contains only one element.</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10</a:t>
            </a:r>
            <a:r>
              <a:rPr lang="en" sz="1100">
                <a:solidFill>
                  <a:srgbClr val="202124"/>
                </a:solidFill>
                <a:latin typeface="Arial"/>
                <a:ea typeface="Arial"/>
                <a:cs typeface="Arial"/>
                <a:sym typeface="Arial"/>
              </a:rPr>
              <a:t>: If the search element is not found in the list, then display "Element not found".</a:t>
            </a:r>
            <a:endParaRPr sz="1100">
              <a:solidFill>
                <a:srgbClr val="202124"/>
              </a:solidFill>
              <a:latin typeface="Arial"/>
              <a:ea typeface="Arial"/>
              <a:cs typeface="Arial"/>
              <a:sym typeface="Arial"/>
            </a:endParaRPr>
          </a:p>
          <a:p>
            <a:pPr indent="0" lvl="0" marL="0" rtl="0" algn="l">
              <a:spcBef>
                <a:spcPts val="800"/>
              </a:spcBef>
              <a:spcAft>
                <a:spcPts val="0"/>
              </a:spcAft>
              <a:buSzPts val="900"/>
              <a:buNone/>
            </a:pPr>
            <a:r>
              <a:rPr lang="en" sz="1100" u="sng">
                <a:solidFill>
                  <a:srgbClr val="202124"/>
                </a:solidFill>
                <a:latin typeface="Arial"/>
                <a:ea typeface="Arial"/>
                <a:cs typeface="Arial"/>
                <a:sym typeface="Arial"/>
              </a:rPr>
              <a:t>Step 11</a:t>
            </a:r>
            <a:r>
              <a:rPr lang="en" sz="1100">
                <a:solidFill>
                  <a:srgbClr val="202124"/>
                </a:solidFill>
                <a:latin typeface="Arial"/>
                <a:ea typeface="Arial"/>
                <a:cs typeface="Arial"/>
                <a:sym typeface="Arial"/>
              </a:rPr>
              <a:t>: Stop.</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483850" y="210975"/>
            <a:ext cx="7053600" cy="622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BINARY SEARCH</a:t>
            </a:r>
            <a:r>
              <a:rPr lang="en" sz="2400"/>
              <a:t>-</a:t>
            </a:r>
            <a:r>
              <a:rPr lang="en" sz="2400"/>
              <a:t>CODE</a:t>
            </a:r>
            <a:endParaRPr sz="2400"/>
          </a:p>
        </p:txBody>
      </p:sp>
      <p:sp>
        <p:nvSpPr>
          <p:cNvPr id="330" name="Google Shape;330;p50"/>
          <p:cNvSpPr txBox="1"/>
          <p:nvPr>
            <p:ph idx="1" type="body"/>
          </p:nvPr>
        </p:nvSpPr>
        <p:spPr>
          <a:xfrm>
            <a:off x="2188731" y="764931"/>
            <a:ext cx="3960296" cy="3675185"/>
          </a:xfrm>
          <a:prstGeom prst="rect">
            <a:avLst/>
          </a:prstGeom>
          <a:noFill/>
          <a:ln>
            <a:noFill/>
          </a:ln>
        </p:spPr>
        <p:txBody>
          <a:bodyPr anchorCtr="0" anchor="t" bIns="34275" lIns="68575" spcFirstLastPara="1" rIns="68575" wrap="square" tIns="34275">
            <a:normAutofit/>
          </a:bodyPr>
          <a:lstStyle/>
          <a:p>
            <a:pPr indent="0" lvl="0" marL="0" rtl="0" algn="l">
              <a:spcBef>
                <a:spcPts val="800"/>
              </a:spcBef>
              <a:spcAft>
                <a:spcPts val="0"/>
              </a:spcAft>
              <a:buSzPts val="1200"/>
              <a:buNone/>
            </a:pPr>
            <a:r>
              <a:t/>
            </a:r>
            <a:endParaRPr sz="1100">
              <a:solidFill>
                <a:srgbClr val="202124"/>
              </a:solidFill>
              <a:latin typeface="Roboto"/>
              <a:ea typeface="Roboto"/>
              <a:cs typeface="Roboto"/>
              <a:sym typeface="Roboto"/>
            </a:endParaRPr>
          </a:p>
        </p:txBody>
      </p:sp>
      <p:pic>
        <p:nvPicPr>
          <p:cNvPr id="331" name="Google Shape;331;p50"/>
          <p:cNvPicPr preferRelativeResize="0"/>
          <p:nvPr/>
        </p:nvPicPr>
        <p:blipFill>
          <a:blip r:embed="rId3">
            <a:alphaModFix/>
          </a:blip>
          <a:stretch>
            <a:fillRect/>
          </a:stretch>
        </p:blipFill>
        <p:spPr>
          <a:xfrm>
            <a:off x="483850" y="674525"/>
            <a:ext cx="4645152" cy="2340534"/>
          </a:xfrm>
          <a:prstGeom prst="rect">
            <a:avLst/>
          </a:prstGeom>
          <a:noFill/>
          <a:ln>
            <a:noFill/>
          </a:ln>
        </p:spPr>
      </p:pic>
      <p:pic>
        <p:nvPicPr>
          <p:cNvPr id="332" name="Google Shape;332;p50"/>
          <p:cNvPicPr preferRelativeResize="0"/>
          <p:nvPr/>
        </p:nvPicPr>
        <p:blipFill>
          <a:blip r:embed="rId4">
            <a:alphaModFix/>
          </a:blip>
          <a:stretch>
            <a:fillRect/>
          </a:stretch>
        </p:blipFill>
        <p:spPr>
          <a:xfrm>
            <a:off x="4150600" y="3015050"/>
            <a:ext cx="4557239" cy="1429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1"/>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a:t>
            </a:r>
            <a:endParaRPr/>
          </a:p>
        </p:txBody>
      </p:sp>
      <p:sp>
        <p:nvSpPr>
          <p:cNvPr id="338" name="Google Shape;338;p51"/>
          <p:cNvSpPr txBox="1"/>
          <p:nvPr>
            <p:ph idx="1" type="body"/>
          </p:nvPr>
        </p:nvSpPr>
        <p:spPr>
          <a:xfrm>
            <a:off x="828375" y="1519600"/>
            <a:ext cx="2908800" cy="530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If element is present</a:t>
            </a:r>
            <a:endParaRPr/>
          </a:p>
        </p:txBody>
      </p:sp>
      <p:pic>
        <p:nvPicPr>
          <p:cNvPr id="339" name="Google Shape;339;p51"/>
          <p:cNvPicPr preferRelativeResize="0"/>
          <p:nvPr/>
        </p:nvPicPr>
        <p:blipFill rotWithShape="1">
          <a:blip r:embed="rId3">
            <a:alphaModFix/>
          </a:blip>
          <a:srcRect b="7011" l="0" r="14288" t="0"/>
          <a:stretch/>
        </p:blipFill>
        <p:spPr>
          <a:xfrm>
            <a:off x="643800" y="1928525"/>
            <a:ext cx="3193775" cy="1868825"/>
          </a:xfrm>
          <a:prstGeom prst="rect">
            <a:avLst/>
          </a:prstGeom>
          <a:noFill/>
          <a:ln>
            <a:noFill/>
          </a:ln>
        </p:spPr>
      </p:pic>
      <p:pic>
        <p:nvPicPr>
          <p:cNvPr id="340" name="Google Shape;340;p51"/>
          <p:cNvPicPr preferRelativeResize="0"/>
          <p:nvPr/>
        </p:nvPicPr>
        <p:blipFill rotWithShape="1">
          <a:blip r:embed="rId4">
            <a:alphaModFix/>
          </a:blip>
          <a:srcRect b="13770" l="0" r="29333" t="0"/>
          <a:stretch/>
        </p:blipFill>
        <p:spPr>
          <a:xfrm>
            <a:off x="4351625" y="1962825"/>
            <a:ext cx="3534399" cy="1673800"/>
          </a:xfrm>
          <a:prstGeom prst="rect">
            <a:avLst/>
          </a:prstGeom>
          <a:noFill/>
          <a:ln>
            <a:noFill/>
          </a:ln>
        </p:spPr>
      </p:pic>
      <p:sp>
        <p:nvSpPr>
          <p:cNvPr id="341" name="Google Shape;341;p51"/>
          <p:cNvSpPr txBox="1"/>
          <p:nvPr/>
        </p:nvSpPr>
        <p:spPr>
          <a:xfrm>
            <a:off x="4651250" y="1516925"/>
            <a:ext cx="25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entury Gothic"/>
                <a:ea typeface="Century Gothic"/>
                <a:cs typeface="Century Gothic"/>
                <a:sym typeface="Century Gothic"/>
              </a:rPr>
              <a:t>If element not present</a:t>
            </a:r>
            <a:endParaRPr>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484575" y="894081"/>
            <a:ext cx="7053600" cy="495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DATA STRUCTURES</a:t>
            </a:r>
            <a:endParaRPr sz="2400"/>
          </a:p>
        </p:txBody>
      </p:sp>
      <p:sp>
        <p:nvSpPr>
          <p:cNvPr id="223" name="Google Shape;223;p34"/>
          <p:cNvSpPr txBox="1"/>
          <p:nvPr>
            <p:ph idx="1" type="body"/>
          </p:nvPr>
        </p:nvSpPr>
        <p:spPr>
          <a:xfrm>
            <a:off x="827475" y="1539700"/>
            <a:ext cx="3934200" cy="2167200"/>
          </a:xfrm>
          <a:prstGeom prst="rect">
            <a:avLst/>
          </a:prstGeom>
          <a:noFill/>
          <a:ln>
            <a:noFill/>
          </a:ln>
        </p:spPr>
        <p:txBody>
          <a:bodyPr anchorCtr="0" anchor="t" bIns="34275" lIns="68575" spcFirstLastPara="1" rIns="68575" wrap="square" tIns="34275">
            <a:noAutofit/>
          </a:bodyPr>
          <a:lstStyle/>
          <a:p>
            <a:pPr indent="-298450" lvl="0" marL="254000" rtl="0" algn="l">
              <a:spcBef>
                <a:spcPts val="0"/>
              </a:spcBef>
              <a:spcAft>
                <a:spcPts val="0"/>
              </a:spcAft>
              <a:buSzPts val="1900"/>
              <a:buChar char="►"/>
            </a:pPr>
            <a:r>
              <a:rPr b="0" i="0" lang="en" sz="1800">
                <a:solidFill>
                  <a:srgbClr val="202124"/>
                </a:solidFill>
                <a:latin typeface="Roboto"/>
                <a:ea typeface="Roboto"/>
                <a:cs typeface="Roboto"/>
                <a:sym typeface="Roboto"/>
              </a:rPr>
              <a:t>A Data Structure is a named group of data of different data types which is stored in a specific way and can be processed as a single unit.</a:t>
            </a:r>
            <a:endParaRPr sz="1800"/>
          </a:p>
          <a:p>
            <a:pPr indent="-298450" lvl="0" marL="254000" rtl="0" algn="l">
              <a:spcBef>
                <a:spcPts val="800"/>
              </a:spcBef>
              <a:spcAft>
                <a:spcPts val="0"/>
              </a:spcAft>
              <a:buSzPts val="1900"/>
              <a:buChar char="►"/>
            </a:pPr>
            <a:r>
              <a:rPr b="0" i="0" lang="en" sz="1800">
                <a:solidFill>
                  <a:srgbClr val="202124"/>
                </a:solidFill>
                <a:latin typeface="Roboto"/>
                <a:ea typeface="Roboto"/>
                <a:cs typeface="Roboto"/>
                <a:sym typeface="Roboto"/>
              </a:rPr>
              <a:t>A data structure has well-defined operations, behaviour and    </a:t>
            </a:r>
            <a:r>
              <a:rPr lang="en" sz="1800">
                <a:solidFill>
                  <a:srgbClr val="202124"/>
                </a:solidFill>
                <a:latin typeface="Roboto"/>
                <a:ea typeface="Roboto"/>
                <a:cs typeface="Roboto"/>
                <a:sym typeface="Roboto"/>
              </a:rPr>
              <a:t>  </a:t>
            </a:r>
            <a:r>
              <a:rPr b="0" i="0" lang="en" sz="1800">
                <a:solidFill>
                  <a:srgbClr val="202124"/>
                </a:solidFill>
                <a:latin typeface="Roboto"/>
                <a:ea typeface="Roboto"/>
                <a:cs typeface="Roboto"/>
                <a:sym typeface="Roboto"/>
              </a:rPr>
              <a:t>properties.</a:t>
            </a:r>
            <a:endParaRPr sz="1800"/>
          </a:p>
        </p:txBody>
      </p:sp>
      <p:pic>
        <p:nvPicPr>
          <p:cNvPr id="224" name="Google Shape;224;p34"/>
          <p:cNvPicPr preferRelativeResize="0"/>
          <p:nvPr/>
        </p:nvPicPr>
        <p:blipFill>
          <a:blip r:embed="rId3">
            <a:alphaModFix/>
          </a:blip>
          <a:stretch>
            <a:fillRect/>
          </a:stretch>
        </p:blipFill>
        <p:spPr>
          <a:xfrm>
            <a:off x="4813625" y="1080281"/>
            <a:ext cx="3810000" cy="28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484575" y="140650"/>
            <a:ext cx="7053600" cy="793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solidFill>
                  <a:schemeClr val="dk1"/>
                </a:solidFill>
              </a:rPr>
              <a:t>STACKS CODE</a:t>
            </a:r>
            <a:endParaRPr>
              <a:solidFill>
                <a:schemeClr val="dk1"/>
              </a:solidFill>
            </a:endParaRPr>
          </a:p>
        </p:txBody>
      </p:sp>
      <p:pic>
        <p:nvPicPr>
          <p:cNvPr id="347" name="Google Shape;347;p52"/>
          <p:cNvPicPr preferRelativeResize="0"/>
          <p:nvPr/>
        </p:nvPicPr>
        <p:blipFill>
          <a:blip r:embed="rId3">
            <a:alphaModFix/>
          </a:blip>
          <a:stretch>
            <a:fillRect/>
          </a:stretch>
        </p:blipFill>
        <p:spPr>
          <a:xfrm>
            <a:off x="634625" y="714900"/>
            <a:ext cx="3356168" cy="3575304"/>
          </a:xfrm>
          <a:prstGeom prst="rect">
            <a:avLst/>
          </a:prstGeom>
          <a:noFill/>
          <a:ln>
            <a:noFill/>
          </a:ln>
        </p:spPr>
      </p:pic>
      <p:pic>
        <p:nvPicPr>
          <p:cNvPr id="348" name="Google Shape;348;p52"/>
          <p:cNvPicPr preferRelativeResize="0"/>
          <p:nvPr/>
        </p:nvPicPr>
        <p:blipFill>
          <a:blip r:embed="rId4">
            <a:alphaModFix/>
          </a:blip>
          <a:stretch>
            <a:fillRect/>
          </a:stretch>
        </p:blipFill>
        <p:spPr>
          <a:xfrm>
            <a:off x="4143193" y="1086675"/>
            <a:ext cx="4552950" cy="3143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474525" y="281275"/>
            <a:ext cx="7053600" cy="6126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a:t>S</a:t>
            </a:r>
            <a:r>
              <a:rPr lang="en"/>
              <a:t>TACKS CODE </a:t>
            </a:r>
            <a:endParaRPr/>
          </a:p>
        </p:txBody>
      </p:sp>
      <p:pic>
        <p:nvPicPr>
          <p:cNvPr id="354" name="Google Shape;354;p53"/>
          <p:cNvPicPr preferRelativeResize="0"/>
          <p:nvPr/>
        </p:nvPicPr>
        <p:blipFill>
          <a:blip r:embed="rId3">
            <a:alphaModFix/>
          </a:blip>
          <a:stretch>
            <a:fillRect/>
          </a:stretch>
        </p:blipFill>
        <p:spPr>
          <a:xfrm>
            <a:off x="3959875" y="1165325"/>
            <a:ext cx="4787875" cy="3235225"/>
          </a:xfrm>
          <a:prstGeom prst="rect">
            <a:avLst/>
          </a:prstGeom>
          <a:noFill/>
          <a:ln>
            <a:noFill/>
          </a:ln>
        </p:spPr>
      </p:pic>
      <p:pic>
        <p:nvPicPr>
          <p:cNvPr id="355" name="Google Shape;355;p53"/>
          <p:cNvPicPr preferRelativeResize="0"/>
          <p:nvPr/>
        </p:nvPicPr>
        <p:blipFill>
          <a:blip r:embed="rId4">
            <a:alphaModFix/>
          </a:blip>
          <a:stretch>
            <a:fillRect/>
          </a:stretch>
        </p:blipFill>
        <p:spPr>
          <a:xfrm>
            <a:off x="130950" y="1271900"/>
            <a:ext cx="3716625" cy="2181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4"/>
          <p:cNvSpPr txBox="1"/>
          <p:nvPr>
            <p:ph type="title"/>
          </p:nvPr>
        </p:nvSpPr>
        <p:spPr>
          <a:xfrm>
            <a:off x="484575" y="339544"/>
            <a:ext cx="7053600" cy="5244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 </a:t>
            </a:r>
            <a:endParaRPr/>
          </a:p>
        </p:txBody>
      </p:sp>
      <p:sp>
        <p:nvSpPr>
          <p:cNvPr id="361" name="Google Shape;361;p54"/>
          <p:cNvSpPr txBox="1"/>
          <p:nvPr/>
        </p:nvSpPr>
        <p:spPr>
          <a:xfrm>
            <a:off x="2501400" y="1022738"/>
            <a:ext cx="4289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entury Gothic"/>
              <a:buChar char="★"/>
            </a:pPr>
            <a:r>
              <a:rPr b="1" i="1" lang="en">
                <a:latin typeface="Century Gothic"/>
                <a:ea typeface="Century Gothic"/>
                <a:cs typeface="Century Gothic"/>
                <a:sym typeface="Century Gothic"/>
              </a:rPr>
              <a:t>Push operations</a:t>
            </a:r>
            <a:endParaRPr b="1" i="1">
              <a:latin typeface="Century Gothic"/>
              <a:ea typeface="Century Gothic"/>
              <a:cs typeface="Century Gothic"/>
              <a:sym typeface="Century Gothic"/>
            </a:endParaRPr>
          </a:p>
        </p:txBody>
      </p:sp>
      <p:pic>
        <p:nvPicPr>
          <p:cNvPr id="362" name="Google Shape;362;p54"/>
          <p:cNvPicPr preferRelativeResize="0"/>
          <p:nvPr/>
        </p:nvPicPr>
        <p:blipFill rotWithShape="1">
          <a:blip r:embed="rId3">
            <a:alphaModFix/>
          </a:blip>
          <a:srcRect b="0" l="0" r="24975" t="0"/>
          <a:stretch/>
        </p:blipFill>
        <p:spPr>
          <a:xfrm>
            <a:off x="527375" y="1638100"/>
            <a:ext cx="2586850" cy="1781175"/>
          </a:xfrm>
          <a:prstGeom prst="rect">
            <a:avLst/>
          </a:prstGeom>
          <a:noFill/>
          <a:ln>
            <a:noFill/>
          </a:ln>
        </p:spPr>
      </p:pic>
      <p:pic>
        <p:nvPicPr>
          <p:cNvPr id="363" name="Google Shape;363;p54"/>
          <p:cNvPicPr preferRelativeResize="0"/>
          <p:nvPr/>
        </p:nvPicPr>
        <p:blipFill>
          <a:blip r:embed="rId4">
            <a:alphaModFix/>
          </a:blip>
          <a:stretch>
            <a:fillRect/>
          </a:stretch>
        </p:blipFill>
        <p:spPr>
          <a:xfrm>
            <a:off x="3659363" y="1695450"/>
            <a:ext cx="2638425" cy="1752600"/>
          </a:xfrm>
          <a:prstGeom prst="rect">
            <a:avLst/>
          </a:prstGeom>
          <a:noFill/>
          <a:ln>
            <a:noFill/>
          </a:ln>
        </p:spPr>
      </p:pic>
      <p:pic>
        <p:nvPicPr>
          <p:cNvPr id="364" name="Google Shape;364;p54"/>
          <p:cNvPicPr preferRelativeResize="0"/>
          <p:nvPr/>
        </p:nvPicPr>
        <p:blipFill>
          <a:blip r:embed="rId5">
            <a:alphaModFix/>
          </a:blip>
          <a:stretch>
            <a:fillRect/>
          </a:stretch>
        </p:blipFill>
        <p:spPr>
          <a:xfrm>
            <a:off x="6621950" y="1658928"/>
            <a:ext cx="2200100" cy="1739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5"/>
          <p:cNvSpPr txBox="1"/>
          <p:nvPr>
            <p:ph type="title"/>
          </p:nvPr>
        </p:nvSpPr>
        <p:spPr>
          <a:xfrm>
            <a:off x="474525" y="580644"/>
            <a:ext cx="7053600" cy="464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a:t>
            </a:r>
            <a:endParaRPr/>
          </a:p>
        </p:txBody>
      </p:sp>
      <p:sp>
        <p:nvSpPr>
          <p:cNvPr id="370" name="Google Shape;370;p55"/>
          <p:cNvSpPr txBox="1"/>
          <p:nvPr/>
        </p:nvSpPr>
        <p:spPr>
          <a:xfrm>
            <a:off x="1834500" y="1185425"/>
            <a:ext cx="54750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entury Gothic"/>
              <a:buChar char="★"/>
            </a:pPr>
            <a:r>
              <a:rPr b="1" i="1" lang="en">
                <a:latin typeface="Century Gothic"/>
                <a:ea typeface="Century Gothic"/>
                <a:cs typeface="Century Gothic"/>
                <a:sym typeface="Century Gothic"/>
              </a:rPr>
              <a:t>Pop, peak and display </a:t>
            </a:r>
            <a:r>
              <a:rPr b="1" i="1" lang="en">
                <a:latin typeface="Century Gothic"/>
                <a:ea typeface="Century Gothic"/>
                <a:cs typeface="Century Gothic"/>
                <a:sym typeface="Century Gothic"/>
              </a:rPr>
              <a:t>operations</a:t>
            </a:r>
            <a:endParaRPr b="1" i="1">
              <a:latin typeface="Century Gothic"/>
              <a:ea typeface="Century Gothic"/>
              <a:cs typeface="Century Gothic"/>
              <a:sym typeface="Century Gothic"/>
            </a:endParaRPr>
          </a:p>
        </p:txBody>
      </p:sp>
      <p:pic>
        <p:nvPicPr>
          <p:cNvPr id="371" name="Google Shape;371;p55"/>
          <p:cNvPicPr preferRelativeResize="0"/>
          <p:nvPr/>
        </p:nvPicPr>
        <p:blipFill rotWithShape="1">
          <a:blip r:embed="rId3">
            <a:alphaModFix/>
          </a:blip>
          <a:srcRect b="0" l="0" r="20710" t="0"/>
          <a:stretch/>
        </p:blipFill>
        <p:spPr>
          <a:xfrm>
            <a:off x="339350" y="1726300"/>
            <a:ext cx="2620700" cy="1971675"/>
          </a:xfrm>
          <a:prstGeom prst="rect">
            <a:avLst/>
          </a:prstGeom>
          <a:noFill/>
          <a:ln>
            <a:noFill/>
          </a:ln>
        </p:spPr>
      </p:pic>
      <p:pic>
        <p:nvPicPr>
          <p:cNvPr id="372" name="Google Shape;372;p55"/>
          <p:cNvPicPr preferRelativeResize="0"/>
          <p:nvPr/>
        </p:nvPicPr>
        <p:blipFill>
          <a:blip r:embed="rId4">
            <a:alphaModFix/>
          </a:blip>
          <a:stretch>
            <a:fillRect/>
          </a:stretch>
        </p:blipFill>
        <p:spPr>
          <a:xfrm>
            <a:off x="3375525" y="1726300"/>
            <a:ext cx="2620700" cy="1971675"/>
          </a:xfrm>
          <a:prstGeom prst="rect">
            <a:avLst/>
          </a:prstGeom>
          <a:noFill/>
          <a:ln>
            <a:noFill/>
          </a:ln>
        </p:spPr>
      </p:pic>
      <p:pic>
        <p:nvPicPr>
          <p:cNvPr id="373" name="Google Shape;373;p55"/>
          <p:cNvPicPr preferRelativeResize="0"/>
          <p:nvPr/>
        </p:nvPicPr>
        <p:blipFill>
          <a:blip r:embed="rId5">
            <a:alphaModFix/>
          </a:blip>
          <a:stretch>
            <a:fillRect/>
          </a:stretch>
        </p:blipFill>
        <p:spPr>
          <a:xfrm>
            <a:off x="6411698" y="1726300"/>
            <a:ext cx="2418650" cy="1971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ph type="title"/>
          </p:nvPr>
        </p:nvSpPr>
        <p:spPr>
          <a:xfrm>
            <a:off x="341550" y="452075"/>
            <a:ext cx="7196700" cy="4821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QUEUES CODE</a:t>
            </a:r>
            <a:endParaRPr/>
          </a:p>
        </p:txBody>
      </p:sp>
      <p:pic>
        <p:nvPicPr>
          <p:cNvPr id="379" name="Google Shape;379;p56"/>
          <p:cNvPicPr preferRelativeResize="0"/>
          <p:nvPr/>
        </p:nvPicPr>
        <p:blipFill>
          <a:blip r:embed="rId3">
            <a:alphaModFix/>
          </a:blip>
          <a:stretch>
            <a:fillRect/>
          </a:stretch>
        </p:blipFill>
        <p:spPr>
          <a:xfrm>
            <a:off x="745125" y="1141075"/>
            <a:ext cx="2590125" cy="3124500"/>
          </a:xfrm>
          <a:prstGeom prst="rect">
            <a:avLst/>
          </a:prstGeom>
          <a:noFill/>
          <a:ln>
            <a:noFill/>
          </a:ln>
        </p:spPr>
      </p:pic>
      <p:pic>
        <p:nvPicPr>
          <p:cNvPr id="380" name="Google Shape;380;p56"/>
          <p:cNvPicPr preferRelativeResize="0"/>
          <p:nvPr/>
        </p:nvPicPr>
        <p:blipFill>
          <a:blip r:embed="rId4">
            <a:alphaModFix/>
          </a:blip>
          <a:stretch>
            <a:fillRect/>
          </a:stretch>
        </p:blipFill>
        <p:spPr>
          <a:xfrm>
            <a:off x="3789000" y="934163"/>
            <a:ext cx="4538436" cy="29900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7"/>
          <p:cNvSpPr txBox="1"/>
          <p:nvPr>
            <p:ph type="title"/>
          </p:nvPr>
        </p:nvSpPr>
        <p:spPr>
          <a:xfrm>
            <a:off x="474525" y="261198"/>
            <a:ext cx="7053600" cy="562500"/>
          </a:xfrm>
          <a:prstGeom prst="rect">
            <a:avLst/>
          </a:prstGeom>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rPr lang="en"/>
              <a:t>QUEUES CODE </a:t>
            </a:r>
            <a:endParaRPr/>
          </a:p>
        </p:txBody>
      </p:sp>
      <p:pic>
        <p:nvPicPr>
          <p:cNvPr id="386" name="Google Shape;386;p57"/>
          <p:cNvPicPr preferRelativeResize="0"/>
          <p:nvPr/>
        </p:nvPicPr>
        <p:blipFill>
          <a:blip r:embed="rId3">
            <a:alphaModFix/>
          </a:blip>
          <a:stretch>
            <a:fillRect/>
          </a:stretch>
        </p:blipFill>
        <p:spPr>
          <a:xfrm>
            <a:off x="3909675" y="875547"/>
            <a:ext cx="4176926" cy="3392424"/>
          </a:xfrm>
          <a:prstGeom prst="rect">
            <a:avLst/>
          </a:prstGeom>
          <a:noFill/>
          <a:ln>
            <a:noFill/>
          </a:ln>
        </p:spPr>
      </p:pic>
      <p:pic>
        <p:nvPicPr>
          <p:cNvPr id="387" name="Google Shape;387;p57"/>
          <p:cNvPicPr preferRelativeResize="0"/>
          <p:nvPr/>
        </p:nvPicPr>
        <p:blipFill>
          <a:blip r:embed="rId4">
            <a:alphaModFix/>
          </a:blip>
          <a:stretch>
            <a:fillRect/>
          </a:stretch>
        </p:blipFill>
        <p:spPr>
          <a:xfrm>
            <a:off x="192600" y="1267459"/>
            <a:ext cx="3604875" cy="196547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ph type="title"/>
          </p:nvPr>
        </p:nvSpPr>
        <p:spPr>
          <a:xfrm>
            <a:off x="464475" y="341550"/>
            <a:ext cx="7053600" cy="522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 </a:t>
            </a:r>
            <a:endParaRPr/>
          </a:p>
        </p:txBody>
      </p:sp>
      <p:sp>
        <p:nvSpPr>
          <p:cNvPr id="393" name="Google Shape;393;p58"/>
          <p:cNvSpPr txBox="1"/>
          <p:nvPr/>
        </p:nvSpPr>
        <p:spPr>
          <a:xfrm>
            <a:off x="2310550" y="1155550"/>
            <a:ext cx="4339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entury Gothic"/>
              <a:buChar char="★"/>
            </a:pPr>
            <a:r>
              <a:rPr b="1" i="1" lang="en">
                <a:latin typeface="Century Gothic"/>
                <a:ea typeface="Century Gothic"/>
                <a:cs typeface="Century Gothic"/>
                <a:sym typeface="Century Gothic"/>
              </a:rPr>
              <a:t>Enqueue Operations</a:t>
            </a:r>
            <a:endParaRPr b="1" i="1">
              <a:latin typeface="Century Gothic"/>
              <a:ea typeface="Century Gothic"/>
              <a:cs typeface="Century Gothic"/>
              <a:sym typeface="Century Gothic"/>
            </a:endParaRPr>
          </a:p>
        </p:txBody>
      </p:sp>
      <p:pic>
        <p:nvPicPr>
          <p:cNvPr id="394" name="Google Shape;394;p58"/>
          <p:cNvPicPr preferRelativeResize="0"/>
          <p:nvPr/>
        </p:nvPicPr>
        <p:blipFill rotWithShape="1">
          <a:blip r:embed="rId3">
            <a:alphaModFix/>
          </a:blip>
          <a:srcRect b="0" l="0" r="18732" t="0"/>
          <a:stretch/>
        </p:blipFill>
        <p:spPr>
          <a:xfrm>
            <a:off x="414250" y="1847138"/>
            <a:ext cx="2670500" cy="1790700"/>
          </a:xfrm>
          <a:prstGeom prst="rect">
            <a:avLst/>
          </a:prstGeom>
          <a:noFill/>
          <a:ln>
            <a:noFill/>
          </a:ln>
        </p:spPr>
      </p:pic>
      <p:pic>
        <p:nvPicPr>
          <p:cNvPr id="395" name="Google Shape;395;p58"/>
          <p:cNvPicPr preferRelativeResize="0"/>
          <p:nvPr/>
        </p:nvPicPr>
        <p:blipFill>
          <a:blip r:embed="rId4">
            <a:alphaModFix/>
          </a:blip>
          <a:stretch>
            <a:fillRect/>
          </a:stretch>
        </p:blipFill>
        <p:spPr>
          <a:xfrm>
            <a:off x="3460563" y="1870963"/>
            <a:ext cx="2733675" cy="1743075"/>
          </a:xfrm>
          <a:prstGeom prst="rect">
            <a:avLst/>
          </a:prstGeom>
          <a:noFill/>
          <a:ln>
            <a:noFill/>
          </a:ln>
        </p:spPr>
      </p:pic>
      <p:pic>
        <p:nvPicPr>
          <p:cNvPr id="396" name="Google Shape;396;p58"/>
          <p:cNvPicPr preferRelativeResize="0"/>
          <p:nvPr/>
        </p:nvPicPr>
        <p:blipFill>
          <a:blip r:embed="rId5">
            <a:alphaModFix/>
          </a:blip>
          <a:stretch>
            <a:fillRect/>
          </a:stretch>
        </p:blipFill>
        <p:spPr>
          <a:xfrm>
            <a:off x="6519788" y="1847150"/>
            <a:ext cx="2458037" cy="168274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464483" y="3596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a:t>
            </a:r>
            <a:endParaRPr/>
          </a:p>
        </p:txBody>
      </p:sp>
      <p:sp>
        <p:nvSpPr>
          <p:cNvPr id="402" name="Google Shape;402;p59"/>
          <p:cNvSpPr txBox="1"/>
          <p:nvPr/>
        </p:nvSpPr>
        <p:spPr>
          <a:xfrm>
            <a:off x="2159850" y="1195475"/>
            <a:ext cx="4721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entury Gothic"/>
              <a:buChar char="★"/>
            </a:pPr>
            <a:r>
              <a:rPr b="1" i="1" lang="en">
                <a:latin typeface="Century Gothic"/>
                <a:ea typeface="Century Gothic"/>
                <a:cs typeface="Century Gothic"/>
                <a:sym typeface="Century Gothic"/>
              </a:rPr>
              <a:t>Dequeue , Peek and Display </a:t>
            </a:r>
            <a:r>
              <a:rPr b="1" i="1" lang="en">
                <a:latin typeface="Century Gothic"/>
                <a:ea typeface="Century Gothic"/>
                <a:cs typeface="Century Gothic"/>
                <a:sym typeface="Century Gothic"/>
              </a:rPr>
              <a:t>Operations</a:t>
            </a:r>
            <a:endParaRPr b="1" i="1">
              <a:latin typeface="Century Gothic"/>
              <a:ea typeface="Century Gothic"/>
              <a:cs typeface="Century Gothic"/>
              <a:sym typeface="Century Gothic"/>
            </a:endParaRPr>
          </a:p>
        </p:txBody>
      </p:sp>
      <p:pic>
        <p:nvPicPr>
          <p:cNvPr id="403" name="Google Shape;403;p59"/>
          <p:cNvPicPr preferRelativeResize="0"/>
          <p:nvPr/>
        </p:nvPicPr>
        <p:blipFill>
          <a:blip r:embed="rId3">
            <a:alphaModFix/>
          </a:blip>
          <a:stretch>
            <a:fillRect/>
          </a:stretch>
        </p:blipFill>
        <p:spPr>
          <a:xfrm>
            <a:off x="423650" y="1943738"/>
            <a:ext cx="2876550" cy="1838325"/>
          </a:xfrm>
          <a:prstGeom prst="rect">
            <a:avLst/>
          </a:prstGeom>
          <a:noFill/>
          <a:ln>
            <a:noFill/>
          </a:ln>
        </p:spPr>
      </p:pic>
      <p:pic>
        <p:nvPicPr>
          <p:cNvPr id="404" name="Google Shape;404;p59"/>
          <p:cNvPicPr preferRelativeResize="0"/>
          <p:nvPr/>
        </p:nvPicPr>
        <p:blipFill>
          <a:blip r:embed="rId4">
            <a:alphaModFix/>
          </a:blip>
          <a:stretch>
            <a:fillRect/>
          </a:stretch>
        </p:blipFill>
        <p:spPr>
          <a:xfrm>
            <a:off x="3484575" y="1978725"/>
            <a:ext cx="2693775" cy="1768363"/>
          </a:xfrm>
          <a:prstGeom prst="rect">
            <a:avLst/>
          </a:prstGeom>
          <a:noFill/>
          <a:ln>
            <a:noFill/>
          </a:ln>
        </p:spPr>
      </p:pic>
      <p:pic>
        <p:nvPicPr>
          <p:cNvPr id="405" name="Google Shape;405;p59"/>
          <p:cNvPicPr preferRelativeResize="0"/>
          <p:nvPr/>
        </p:nvPicPr>
        <p:blipFill>
          <a:blip r:embed="rId5">
            <a:alphaModFix/>
          </a:blip>
          <a:stretch>
            <a:fillRect/>
          </a:stretch>
        </p:blipFill>
        <p:spPr>
          <a:xfrm>
            <a:off x="6362725" y="1894501"/>
            <a:ext cx="2660850" cy="193680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0"/>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INFIX,PREFIX,POSTFIX</a:t>
            </a:r>
            <a:endParaRPr/>
          </a:p>
        </p:txBody>
      </p:sp>
      <p:sp>
        <p:nvSpPr>
          <p:cNvPr id="411" name="Google Shape;411;p60"/>
          <p:cNvSpPr txBox="1"/>
          <p:nvPr>
            <p:ph idx="1" type="body"/>
          </p:nvPr>
        </p:nvSpPr>
        <p:spPr>
          <a:xfrm>
            <a:off x="827475" y="1155276"/>
            <a:ext cx="6709800" cy="3531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1. Infix Notation:</a:t>
            </a:r>
            <a:endParaRPr/>
          </a:p>
          <a:p>
            <a:pPr indent="0" lvl="0" marL="0" rtl="0" algn="l">
              <a:spcBef>
                <a:spcPts val="800"/>
              </a:spcBef>
              <a:spcAft>
                <a:spcPts val="0"/>
              </a:spcAft>
              <a:buNone/>
            </a:pPr>
            <a:r>
              <a:rPr lang="en"/>
              <a:t>Operators are written between the operands they operate on.</a:t>
            </a:r>
            <a:endParaRPr/>
          </a:p>
          <a:p>
            <a:pPr indent="0" lvl="0" marL="0" rtl="0" algn="l">
              <a:spcBef>
                <a:spcPts val="800"/>
              </a:spcBef>
              <a:spcAft>
                <a:spcPts val="0"/>
              </a:spcAft>
              <a:buClr>
                <a:schemeClr val="dk1"/>
              </a:buClr>
              <a:buSzPts val="1100"/>
              <a:buFont typeface="Arial"/>
              <a:buNone/>
            </a:pPr>
            <a:r>
              <a:rPr lang="en"/>
              <a:t>                        Eg. 3 + 4 .</a:t>
            </a:r>
            <a:endParaRPr/>
          </a:p>
          <a:p>
            <a:pPr indent="0" lvl="0" marL="0" rtl="0" algn="l">
              <a:spcBef>
                <a:spcPts val="800"/>
              </a:spcBef>
              <a:spcAft>
                <a:spcPts val="0"/>
              </a:spcAft>
              <a:buClr>
                <a:schemeClr val="dk1"/>
              </a:buClr>
              <a:buSzPts val="1100"/>
              <a:buFont typeface="Arial"/>
              <a:buNone/>
            </a:pPr>
            <a:r>
              <a:rPr lang="en"/>
              <a:t>2. Prefix Notation:</a:t>
            </a:r>
            <a:endParaRPr/>
          </a:p>
          <a:p>
            <a:pPr indent="0" lvl="0" marL="0" rtl="0" algn="l">
              <a:spcBef>
                <a:spcPts val="800"/>
              </a:spcBef>
              <a:spcAft>
                <a:spcPts val="0"/>
              </a:spcAft>
              <a:buNone/>
            </a:pPr>
            <a:r>
              <a:rPr lang="en"/>
              <a:t>Operators are written before the operands</a:t>
            </a:r>
            <a:endParaRPr/>
          </a:p>
          <a:p>
            <a:pPr indent="0" lvl="0" marL="0" rtl="0" algn="l">
              <a:spcBef>
                <a:spcPts val="800"/>
              </a:spcBef>
              <a:spcAft>
                <a:spcPts val="0"/>
              </a:spcAft>
              <a:buClr>
                <a:schemeClr val="dk1"/>
              </a:buClr>
              <a:buSzPts val="1100"/>
              <a:buFont typeface="Arial"/>
              <a:buNone/>
            </a:pPr>
            <a:r>
              <a:rPr lang="en"/>
              <a:t>                          Eg. + 3 4</a:t>
            </a:r>
            <a:endParaRPr/>
          </a:p>
          <a:p>
            <a:pPr indent="0" lvl="0" marL="0" rtl="0" algn="l">
              <a:spcBef>
                <a:spcPts val="800"/>
              </a:spcBef>
              <a:spcAft>
                <a:spcPts val="0"/>
              </a:spcAft>
              <a:buClr>
                <a:schemeClr val="dk1"/>
              </a:buClr>
              <a:buSzPts val="1100"/>
              <a:buFont typeface="Arial"/>
              <a:buNone/>
            </a:pPr>
            <a:r>
              <a:rPr lang="en"/>
              <a:t>3. Postfix Notation:</a:t>
            </a:r>
            <a:endParaRPr/>
          </a:p>
          <a:p>
            <a:pPr indent="0" lvl="0" marL="0" rtl="0" algn="l">
              <a:spcBef>
                <a:spcPts val="800"/>
              </a:spcBef>
              <a:spcAft>
                <a:spcPts val="0"/>
              </a:spcAft>
              <a:buNone/>
            </a:pPr>
            <a:r>
              <a:rPr lang="en"/>
              <a:t>Operators are written after operands. </a:t>
            </a:r>
            <a:endParaRPr/>
          </a:p>
          <a:p>
            <a:pPr indent="0" lvl="0" marL="0" rtl="0" algn="l">
              <a:spcBef>
                <a:spcPts val="800"/>
              </a:spcBef>
              <a:spcAft>
                <a:spcPts val="0"/>
              </a:spcAft>
              <a:buClr>
                <a:schemeClr val="dk1"/>
              </a:buClr>
              <a:buSzPts val="1100"/>
              <a:buFont typeface="Arial"/>
              <a:buNone/>
            </a:pPr>
            <a:r>
              <a:rPr lang="en"/>
              <a:t>                           Eg. 3 4 +</a:t>
            </a:r>
            <a:endParaRPr/>
          </a:p>
          <a:p>
            <a:pPr indent="0" lvl="0" marL="0" rtl="0" algn="l">
              <a:spcBef>
                <a:spcPts val="8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1"/>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STEPS TO FOLLOWED TO CONVERT INFIX TO POSTFIX</a:t>
            </a:r>
            <a:endParaRPr/>
          </a:p>
        </p:txBody>
      </p:sp>
      <p:sp>
        <p:nvSpPr>
          <p:cNvPr id="417" name="Google Shape;417;p61"/>
          <p:cNvSpPr txBox="1"/>
          <p:nvPr>
            <p:ph idx="1" type="body"/>
          </p:nvPr>
        </p:nvSpPr>
        <p:spPr>
          <a:xfrm>
            <a:off x="827484" y="1539688"/>
            <a:ext cx="6709800" cy="3146700"/>
          </a:xfrm>
          <a:prstGeom prst="rect">
            <a:avLst/>
          </a:prstGeom>
        </p:spPr>
        <p:txBody>
          <a:bodyPr anchorCtr="0" anchor="t" bIns="34275" lIns="68575" spcFirstLastPara="1" rIns="68575" wrap="square" tIns="34275">
            <a:normAutofit fontScale="85000" lnSpcReduction="20000"/>
          </a:bodyPr>
          <a:lstStyle/>
          <a:p>
            <a:pPr indent="-309562" lvl="0" marL="457200" rtl="0" algn="l">
              <a:lnSpc>
                <a:spcPct val="115000"/>
              </a:lnSpc>
              <a:spcBef>
                <a:spcPts val="0"/>
              </a:spcBef>
              <a:spcAft>
                <a:spcPts val="0"/>
              </a:spcAft>
              <a:buClr>
                <a:schemeClr val="dk2"/>
              </a:buClr>
              <a:buSzPct val="100000"/>
              <a:buFont typeface="Lora"/>
              <a:buAutoNum type="arabicPeriod"/>
            </a:pPr>
            <a:r>
              <a:rPr lang="en">
                <a:solidFill>
                  <a:schemeClr val="dk2"/>
                </a:solidFill>
                <a:latin typeface="Verdana"/>
                <a:ea typeface="Verdana"/>
                <a:cs typeface="Verdana"/>
                <a:sym typeface="Verdana"/>
              </a:rPr>
              <a:t>We start by going through the characters of the infix expression one by one.</a:t>
            </a:r>
            <a:endParaRPr>
              <a:solidFill>
                <a:schemeClr val="dk2"/>
              </a:solidFill>
              <a:latin typeface="Verdana"/>
              <a:ea typeface="Verdana"/>
              <a:cs typeface="Verdana"/>
              <a:sym typeface="Verdana"/>
            </a:endParaRPr>
          </a:p>
          <a:p>
            <a:pPr indent="-309562" lvl="0" marL="457200" rtl="0" algn="l">
              <a:lnSpc>
                <a:spcPct val="115000"/>
              </a:lnSpc>
              <a:spcBef>
                <a:spcPts val="0"/>
              </a:spcBef>
              <a:spcAft>
                <a:spcPts val="0"/>
              </a:spcAft>
              <a:buClr>
                <a:schemeClr val="dk2"/>
              </a:buClr>
              <a:buSzPct val="100000"/>
              <a:buFont typeface="Lora"/>
              <a:buAutoNum type="arabicPeriod"/>
            </a:pPr>
            <a:r>
              <a:rPr lang="en">
                <a:solidFill>
                  <a:schemeClr val="dk2"/>
                </a:solidFill>
                <a:latin typeface="Verdana"/>
                <a:ea typeface="Verdana"/>
                <a:cs typeface="Verdana"/>
                <a:sym typeface="Verdana"/>
              </a:rPr>
              <a:t>If we come across an operand we simply copy it to the Postfix output string.</a:t>
            </a:r>
            <a:endParaRPr>
              <a:solidFill>
                <a:schemeClr val="dk2"/>
              </a:solidFill>
              <a:latin typeface="Verdana"/>
              <a:ea typeface="Verdana"/>
              <a:cs typeface="Verdana"/>
              <a:sym typeface="Verdana"/>
            </a:endParaRPr>
          </a:p>
          <a:p>
            <a:pPr indent="-309562" lvl="0" marL="457200" rtl="0" algn="l">
              <a:lnSpc>
                <a:spcPct val="115000"/>
              </a:lnSpc>
              <a:spcBef>
                <a:spcPts val="0"/>
              </a:spcBef>
              <a:spcAft>
                <a:spcPts val="0"/>
              </a:spcAft>
              <a:buClr>
                <a:schemeClr val="dk2"/>
              </a:buClr>
              <a:buSzPct val="100000"/>
              <a:buFont typeface="Lora"/>
              <a:buAutoNum type="arabicPeriod"/>
            </a:pPr>
            <a:r>
              <a:rPr lang="en">
                <a:solidFill>
                  <a:schemeClr val="dk2"/>
                </a:solidFill>
                <a:latin typeface="Verdana"/>
                <a:ea typeface="Verdana"/>
                <a:cs typeface="Verdana"/>
                <a:sym typeface="Verdana"/>
              </a:rPr>
              <a:t>If we come across any opening parenthesis we push it on the stack.</a:t>
            </a:r>
            <a:endParaRPr>
              <a:solidFill>
                <a:schemeClr val="dk2"/>
              </a:solidFill>
              <a:latin typeface="Verdana"/>
              <a:ea typeface="Verdana"/>
              <a:cs typeface="Verdana"/>
              <a:sym typeface="Verdana"/>
            </a:endParaRPr>
          </a:p>
          <a:p>
            <a:pPr indent="-309562" lvl="0" marL="457200" rtl="0" algn="l">
              <a:lnSpc>
                <a:spcPct val="115000"/>
              </a:lnSpc>
              <a:spcBef>
                <a:spcPts val="0"/>
              </a:spcBef>
              <a:spcAft>
                <a:spcPts val="0"/>
              </a:spcAft>
              <a:buClr>
                <a:schemeClr val="dk2"/>
              </a:buClr>
              <a:buSzPct val="100000"/>
              <a:buFont typeface="Lora"/>
              <a:buAutoNum type="arabicPeriod"/>
            </a:pPr>
            <a:r>
              <a:rPr lang="en">
                <a:solidFill>
                  <a:schemeClr val="dk2"/>
                </a:solidFill>
                <a:latin typeface="Verdana"/>
                <a:ea typeface="Verdana"/>
                <a:cs typeface="Verdana"/>
                <a:sym typeface="Verdana"/>
              </a:rPr>
              <a:t>If we come across any closing parenthesis we pop the stack till we find the corresponding opening parenthesis.</a:t>
            </a:r>
            <a:endParaRPr>
              <a:solidFill>
                <a:schemeClr val="dk2"/>
              </a:solidFill>
              <a:latin typeface="Verdana"/>
              <a:ea typeface="Verdana"/>
              <a:cs typeface="Verdana"/>
              <a:sym typeface="Verdana"/>
            </a:endParaRPr>
          </a:p>
          <a:p>
            <a:pPr indent="-309562" lvl="0" marL="457200" rtl="0" algn="l">
              <a:lnSpc>
                <a:spcPct val="115000"/>
              </a:lnSpc>
              <a:spcBef>
                <a:spcPts val="0"/>
              </a:spcBef>
              <a:spcAft>
                <a:spcPts val="0"/>
              </a:spcAft>
              <a:buClr>
                <a:schemeClr val="dk2"/>
              </a:buClr>
              <a:buSzPct val="100000"/>
              <a:buFont typeface="Lora"/>
              <a:buAutoNum type="arabicPeriod"/>
            </a:pPr>
            <a:r>
              <a:rPr lang="en">
                <a:solidFill>
                  <a:schemeClr val="dk2"/>
                </a:solidFill>
                <a:latin typeface="Verdana"/>
                <a:ea typeface="Verdana"/>
                <a:cs typeface="Verdana"/>
                <a:sym typeface="Verdana"/>
              </a:rPr>
              <a:t>If we come across an operator then we have 2 cases based on the precedence of the operators</a:t>
            </a:r>
            <a:endParaRPr>
              <a:solidFill>
                <a:schemeClr val="dk2"/>
              </a:solidFill>
              <a:latin typeface="Verdana"/>
              <a:ea typeface="Verdana"/>
              <a:cs typeface="Verdana"/>
              <a:sym typeface="Verdana"/>
            </a:endParaRPr>
          </a:p>
          <a:p>
            <a:pPr indent="-309562" lvl="1" marL="914400" rtl="0" algn="l">
              <a:lnSpc>
                <a:spcPct val="115000"/>
              </a:lnSpc>
              <a:spcBef>
                <a:spcPts val="0"/>
              </a:spcBef>
              <a:spcAft>
                <a:spcPts val="0"/>
              </a:spcAft>
              <a:buClr>
                <a:schemeClr val="dk2"/>
              </a:buClr>
              <a:buSzPct val="100000"/>
              <a:buFont typeface="Lora"/>
              <a:buAutoNum type="arabicPeriod"/>
            </a:pPr>
            <a:r>
              <a:rPr lang="en" sz="1500">
                <a:solidFill>
                  <a:schemeClr val="dk2"/>
                </a:solidFill>
                <a:latin typeface="Verdana"/>
                <a:ea typeface="Verdana"/>
                <a:cs typeface="Verdana"/>
                <a:sym typeface="Verdana"/>
              </a:rPr>
              <a:t>If the current operator has higher precedence than the stack top then we push the current operator on the stack.</a:t>
            </a:r>
            <a:endParaRPr sz="1500">
              <a:solidFill>
                <a:schemeClr val="dk2"/>
              </a:solidFill>
              <a:latin typeface="Verdana"/>
              <a:ea typeface="Verdana"/>
              <a:cs typeface="Verdana"/>
              <a:sym typeface="Verdana"/>
            </a:endParaRPr>
          </a:p>
          <a:p>
            <a:pPr indent="-309562" lvl="1" marL="914400" rtl="0" algn="l">
              <a:lnSpc>
                <a:spcPct val="115000"/>
              </a:lnSpc>
              <a:spcBef>
                <a:spcPts val="0"/>
              </a:spcBef>
              <a:spcAft>
                <a:spcPts val="0"/>
              </a:spcAft>
              <a:buClr>
                <a:schemeClr val="dk2"/>
              </a:buClr>
              <a:buSzPct val="100000"/>
              <a:buFont typeface="Lora"/>
              <a:buAutoNum type="arabicPeriod"/>
            </a:pPr>
            <a:r>
              <a:rPr lang="en" sz="1500">
                <a:solidFill>
                  <a:schemeClr val="dk2"/>
                </a:solidFill>
                <a:latin typeface="Verdana"/>
                <a:ea typeface="Verdana"/>
                <a:cs typeface="Verdana"/>
                <a:sym typeface="Verdana"/>
              </a:rPr>
              <a:t>If the current operator has precedence less than or equal to the stack top then we pop the operator at the top and put it to the output string and then check the above condition again with the new stack top.</a:t>
            </a:r>
            <a:endParaRPr sz="1500">
              <a:solidFill>
                <a:schemeClr val="dk2"/>
              </a:solidFill>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TYPES OF DATA STRUCTURES</a:t>
            </a:r>
            <a:endParaRPr sz="2400"/>
          </a:p>
        </p:txBody>
      </p:sp>
      <p:pic>
        <p:nvPicPr>
          <p:cNvPr id="230" name="Google Shape;230;p35"/>
          <p:cNvPicPr preferRelativeResize="0"/>
          <p:nvPr/>
        </p:nvPicPr>
        <p:blipFill>
          <a:blip r:embed="rId3">
            <a:alphaModFix/>
          </a:blip>
          <a:stretch>
            <a:fillRect/>
          </a:stretch>
        </p:blipFill>
        <p:spPr>
          <a:xfrm>
            <a:off x="1314513" y="992850"/>
            <a:ext cx="6334125" cy="2876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INFIX TO POSTFIX CODE</a:t>
            </a:r>
            <a:endParaRPr/>
          </a:p>
        </p:txBody>
      </p:sp>
      <p:sp>
        <p:nvSpPr>
          <p:cNvPr id="423" name="Google Shape;423;p62"/>
          <p:cNvSpPr txBox="1"/>
          <p:nvPr>
            <p:ph idx="1" type="body"/>
          </p:nvPr>
        </p:nvSpPr>
        <p:spPr>
          <a:xfrm>
            <a:off x="827484" y="1539688"/>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24" name="Google Shape;424;p62"/>
          <p:cNvPicPr preferRelativeResize="0"/>
          <p:nvPr/>
        </p:nvPicPr>
        <p:blipFill>
          <a:blip r:embed="rId3">
            <a:alphaModFix/>
          </a:blip>
          <a:stretch>
            <a:fillRect/>
          </a:stretch>
        </p:blipFill>
        <p:spPr>
          <a:xfrm>
            <a:off x="1588325" y="853900"/>
            <a:ext cx="5948951" cy="3589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430" name="Google Shape;430;p63"/>
          <p:cNvSpPr txBox="1"/>
          <p:nvPr>
            <p:ph idx="1" type="body"/>
          </p:nvPr>
        </p:nvSpPr>
        <p:spPr>
          <a:xfrm>
            <a:off x="827484" y="1539688"/>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31" name="Google Shape;431;p63"/>
          <p:cNvPicPr preferRelativeResize="0"/>
          <p:nvPr/>
        </p:nvPicPr>
        <p:blipFill>
          <a:blip r:embed="rId3">
            <a:alphaModFix/>
          </a:blip>
          <a:stretch>
            <a:fillRect/>
          </a:stretch>
        </p:blipFill>
        <p:spPr>
          <a:xfrm>
            <a:off x="1215575" y="978898"/>
            <a:ext cx="6854374" cy="3397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OUTPUT AND EXAMPLE</a:t>
            </a:r>
            <a:endParaRPr/>
          </a:p>
        </p:txBody>
      </p:sp>
      <p:sp>
        <p:nvSpPr>
          <p:cNvPr id="437" name="Google Shape;437;p64"/>
          <p:cNvSpPr txBox="1"/>
          <p:nvPr>
            <p:ph idx="1" type="body"/>
          </p:nvPr>
        </p:nvSpPr>
        <p:spPr>
          <a:xfrm>
            <a:off x="827475" y="1074902"/>
            <a:ext cx="6709800" cy="3611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t>Enter the Infix Expression : a-b+c</a:t>
            </a:r>
            <a:endParaRPr/>
          </a:p>
          <a:p>
            <a:pPr indent="0" lvl="0" marL="0" rtl="0" algn="l">
              <a:spcBef>
                <a:spcPts val="800"/>
              </a:spcBef>
              <a:spcAft>
                <a:spcPts val="0"/>
              </a:spcAft>
              <a:buClr>
                <a:schemeClr val="dk1"/>
              </a:buClr>
              <a:buSzPts val="1100"/>
              <a:buFont typeface="Arial"/>
              <a:buNone/>
            </a:pPr>
            <a:r>
              <a:rPr lang="en"/>
              <a:t>The converted Expression in Postfix is : ab-c+</a:t>
            </a:r>
            <a:endParaRPr/>
          </a:p>
          <a:p>
            <a:pPr indent="0" lvl="0" marL="0" rtl="0" algn="l">
              <a:spcBef>
                <a:spcPts val="800"/>
              </a:spcBef>
              <a:spcAft>
                <a:spcPts val="0"/>
              </a:spcAft>
              <a:buNone/>
            </a:pPr>
            <a:r>
              <a:t/>
            </a:r>
            <a:endParaRPr/>
          </a:p>
        </p:txBody>
      </p:sp>
      <p:pic>
        <p:nvPicPr>
          <p:cNvPr id="438" name="Google Shape;438;p64"/>
          <p:cNvPicPr preferRelativeResize="0"/>
          <p:nvPr/>
        </p:nvPicPr>
        <p:blipFill rotWithShape="1">
          <a:blip r:embed="rId3">
            <a:alphaModFix/>
          </a:blip>
          <a:srcRect b="6727" l="-2279" r="-2290" t="-1218"/>
          <a:stretch/>
        </p:blipFill>
        <p:spPr>
          <a:xfrm>
            <a:off x="2524800" y="1862250"/>
            <a:ext cx="3315151" cy="2204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STEPS TO FOLLOWED TO CONVERT INFIX TO PREFIX</a:t>
            </a:r>
            <a:endParaRPr/>
          </a:p>
          <a:p>
            <a:pPr indent="0" lvl="0" marL="0" rtl="0" algn="l">
              <a:spcBef>
                <a:spcPts val="0"/>
              </a:spcBef>
              <a:spcAft>
                <a:spcPts val="0"/>
              </a:spcAft>
              <a:buNone/>
            </a:pPr>
            <a:r>
              <a:t/>
            </a:r>
            <a:endParaRPr/>
          </a:p>
        </p:txBody>
      </p:sp>
      <p:sp>
        <p:nvSpPr>
          <p:cNvPr id="444" name="Google Shape;444;p65"/>
          <p:cNvSpPr txBox="1"/>
          <p:nvPr>
            <p:ph idx="1" type="body"/>
          </p:nvPr>
        </p:nvSpPr>
        <p:spPr>
          <a:xfrm>
            <a:off x="827484" y="1539688"/>
            <a:ext cx="6709800" cy="3146700"/>
          </a:xfrm>
          <a:prstGeom prst="rect">
            <a:avLst/>
          </a:prstGeom>
        </p:spPr>
        <p:txBody>
          <a:bodyPr anchorCtr="0" anchor="t" bIns="34275" lIns="68575" spcFirstLastPara="1" rIns="68575" wrap="square" tIns="34275">
            <a:normAutofit fontScale="77500" lnSpcReduction="10000"/>
          </a:bodyPr>
          <a:lstStyle/>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We first reverse the input infix expression. </a:t>
            </a:r>
            <a:endParaRPr>
              <a:solidFill>
                <a:srgbClr val="3E3F3C"/>
              </a:solidFill>
              <a:latin typeface="Verdana"/>
              <a:ea typeface="Verdana"/>
              <a:cs typeface="Verdana"/>
              <a:sym typeface="Verdana"/>
            </a:endParaRPr>
          </a:p>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We then start by going through the characters of the infix expression one by one.</a:t>
            </a:r>
            <a:endParaRPr>
              <a:solidFill>
                <a:srgbClr val="3E3F3C"/>
              </a:solidFill>
              <a:latin typeface="Verdana"/>
              <a:ea typeface="Verdana"/>
              <a:cs typeface="Verdana"/>
              <a:sym typeface="Verdana"/>
            </a:endParaRPr>
          </a:p>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If we come across an operand we simply copy it to the Prefix output string.</a:t>
            </a:r>
            <a:endParaRPr>
              <a:solidFill>
                <a:srgbClr val="3E3F3C"/>
              </a:solidFill>
              <a:latin typeface="Verdana"/>
              <a:ea typeface="Verdana"/>
              <a:cs typeface="Verdana"/>
              <a:sym typeface="Verdana"/>
            </a:endParaRPr>
          </a:p>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If we come across any closing parenthesis we push it on the stack.</a:t>
            </a:r>
            <a:endParaRPr>
              <a:solidFill>
                <a:srgbClr val="3E3F3C"/>
              </a:solidFill>
              <a:latin typeface="Verdana"/>
              <a:ea typeface="Verdana"/>
              <a:cs typeface="Verdana"/>
              <a:sym typeface="Verdana"/>
            </a:endParaRPr>
          </a:p>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If we come across any opening parenthesis we pop the stack till we find the corresponding closing parenthesis.</a:t>
            </a:r>
            <a:endParaRPr>
              <a:solidFill>
                <a:srgbClr val="3E3F3C"/>
              </a:solidFill>
              <a:latin typeface="Verdana"/>
              <a:ea typeface="Verdana"/>
              <a:cs typeface="Verdana"/>
              <a:sym typeface="Verdana"/>
            </a:endParaRPr>
          </a:p>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If we come across an operator then we have 2 cases based on the precedence of the operators</a:t>
            </a:r>
            <a:endParaRPr>
              <a:solidFill>
                <a:srgbClr val="3E3F3C"/>
              </a:solidFill>
              <a:latin typeface="Verdana"/>
              <a:ea typeface="Verdana"/>
              <a:cs typeface="Verdana"/>
              <a:sym typeface="Verdana"/>
            </a:endParaRPr>
          </a:p>
          <a:p>
            <a:pPr indent="-302418" lvl="1" marL="914400" rtl="0" algn="l">
              <a:lnSpc>
                <a:spcPct val="115000"/>
              </a:lnSpc>
              <a:spcBef>
                <a:spcPts val="0"/>
              </a:spcBef>
              <a:spcAft>
                <a:spcPts val="0"/>
              </a:spcAft>
              <a:buClr>
                <a:srgbClr val="3E3F3C"/>
              </a:buClr>
              <a:buSzPct val="100000"/>
              <a:buFont typeface="Lora"/>
              <a:buAutoNum type="arabicPeriod"/>
            </a:pPr>
            <a:r>
              <a:rPr lang="en" sz="1500">
                <a:solidFill>
                  <a:srgbClr val="3E3F3C"/>
                </a:solidFill>
                <a:latin typeface="Verdana"/>
                <a:ea typeface="Verdana"/>
                <a:cs typeface="Verdana"/>
                <a:sym typeface="Verdana"/>
              </a:rPr>
              <a:t>If the current operator has precedence higher than or equal to the stack top then we push the current operator on the stack.</a:t>
            </a:r>
            <a:endParaRPr sz="1500">
              <a:solidFill>
                <a:srgbClr val="3E3F3C"/>
              </a:solidFill>
              <a:latin typeface="Verdana"/>
              <a:ea typeface="Verdana"/>
              <a:cs typeface="Verdana"/>
              <a:sym typeface="Verdana"/>
            </a:endParaRPr>
          </a:p>
          <a:p>
            <a:pPr indent="-302418" lvl="1" marL="914400" rtl="0" algn="l">
              <a:lnSpc>
                <a:spcPct val="115000"/>
              </a:lnSpc>
              <a:spcBef>
                <a:spcPts val="0"/>
              </a:spcBef>
              <a:spcAft>
                <a:spcPts val="0"/>
              </a:spcAft>
              <a:buClr>
                <a:srgbClr val="3E3F3C"/>
              </a:buClr>
              <a:buSzPct val="100000"/>
              <a:buFont typeface="Lora"/>
              <a:buAutoNum type="arabicPeriod"/>
            </a:pPr>
            <a:r>
              <a:rPr lang="en" sz="1500">
                <a:solidFill>
                  <a:srgbClr val="3E3F3C"/>
                </a:solidFill>
                <a:latin typeface="Verdana"/>
                <a:ea typeface="Verdana"/>
                <a:cs typeface="Verdana"/>
                <a:sym typeface="Verdana"/>
              </a:rPr>
              <a:t>If the current operator has precedence less than the stack top then we pop the operator at the top and put it to the output string and then check the above condition again with the new stack top.</a:t>
            </a:r>
            <a:endParaRPr sz="1500">
              <a:solidFill>
                <a:srgbClr val="3E3F3C"/>
              </a:solidFill>
              <a:latin typeface="Verdana"/>
              <a:ea typeface="Verdana"/>
              <a:cs typeface="Verdana"/>
              <a:sym typeface="Verdana"/>
            </a:endParaRPr>
          </a:p>
          <a:p>
            <a:pPr indent="-302418" lvl="0" marL="457200" rtl="0" algn="l">
              <a:lnSpc>
                <a:spcPct val="115000"/>
              </a:lnSpc>
              <a:spcBef>
                <a:spcPts val="0"/>
              </a:spcBef>
              <a:spcAft>
                <a:spcPts val="0"/>
              </a:spcAft>
              <a:buClr>
                <a:srgbClr val="3E3F3C"/>
              </a:buClr>
              <a:buSzPct val="100000"/>
              <a:buFont typeface="Lora"/>
              <a:buAutoNum type="arabicPeriod"/>
            </a:pPr>
            <a:r>
              <a:rPr lang="en">
                <a:solidFill>
                  <a:srgbClr val="3E3F3C"/>
                </a:solidFill>
                <a:latin typeface="Verdana"/>
                <a:ea typeface="Verdana"/>
                <a:cs typeface="Verdana"/>
                <a:sym typeface="Verdana"/>
              </a:rPr>
              <a:t>Finally, we reverse the prefix output string.</a:t>
            </a:r>
            <a:endParaRPr>
              <a:solidFill>
                <a:srgbClr val="3E3F3C"/>
              </a:solidFill>
              <a:latin typeface="Verdana"/>
              <a:ea typeface="Verdana"/>
              <a:cs typeface="Verdana"/>
              <a:sym typeface="Verdana"/>
            </a:endParaRPr>
          </a:p>
          <a:p>
            <a:pPr indent="0" lvl="0" marL="0" rtl="0" algn="l">
              <a:spcBef>
                <a:spcPts val="8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6"/>
          <p:cNvSpPr txBox="1"/>
          <p:nvPr>
            <p:ph type="title"/>
          </p:nvPr>
        </p:nvSpPr>
        <p:spPr>
          <a:xfrm>
            <a:off x="484575" y="180827"/>
            <a:ext cx="7053600" cy="1209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a:t>INFIX TO PREFIX CODE</a:t>
            </a:r>
            <a:endParaRPr/>
          </a:p>
        </p:txBody>
      </p:sp>
      <p:sp>
        <p:nvSpPr>
          <p:cNvPr id="450" name="Google Shape;450;p66"/>
          <p:cNvSpPr txBox="1"/>
          <p:nvPr>
            <p:ph idx="1" type="body"/>
          </p:nvPr>
        </p:nvSpPr>
        <p:spPr>
          <a:xfrm>
            <a:off x="827484" y="1539688"/>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51" name="Google Shape;451;p66"/>
          <p:cNvPicPr preferRelativeResize="0"/>
          <p:nvPr/>
        </p:nvPicPr>
        <p:blipFill>
          <a:blip r:embed="rId3">
            <a:alphaModFix/>
          </a:blip>
          <a:stretch>
            <a:fillRect/>
          </a:stretch>
        </p:blipFill>
        <p:spPr>
          <a:xfrm>
            <a:off x="1742725" y="733825"/>
            <a:ext cx="6283950" cy="3675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7"/>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457" name="Google Shape;457;p67"/>
          <p:cNvSpPr txBox="1"/>
          <p:nvPr>
            <p:ph idx="1" type="body"/>
          </p:nvPr>
        </p:nvSpPr>
        <p:spPr>
          <a:xfrm>
            <a:off x="827484" y="1539688"/>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58" name="Google Shape;458;p67"/>
          <p:cNvPicPr preferRelativeResize="0"/>
          <p:nvPr/>
        </p:nvPicPr>
        <p:blipFill>
          <a:blip r:embed="rId3">
            <a:alphaModFix/>
          </a:blip>
          <a:stretch>
            <a:fillRect/>
          </a:stretch>
        </p:blipFill>
        <p:spPr>
          <a:xfrm>
            <a:off x="1170462" y="632900"/>
            <a:ext cx="6124275" cy="3461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8"/>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464" name="Google Shape;464;p68"/>
          <p:cNvSpPr txBox="1"/>
          <p:nvPr>
            <p:ph idx="1" type="body"/>
          </p:nvPr>
        </p:nvSpPr>
        <p:spPr>
          <a:xfrm>
            <a:off x="827484" y="1539688"/>
            <a:ext cx="6709800" cy="3146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65" name="Google Shape;465;p68"/>
          <p:cNvPicPr preferRelativeResize="0"/>
          <p:nvPr/>
        </p:nvPicPr>
        <p:blipFill>
          <a:blip r:embed="rId3">
            <a:alphaModFix/>
          </a:blip>
          <a:stretch>
            <a:fillRect/>
          </a:stretch>
        </p:blipFill>
        <p:spPr>
          <a:xfrm>
            <a:off x="1000125" y="2181225"/>
            <a:ext cx="7143750" cy="781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484583" y="339539"/>
            <a:ext cx="7053600" cy="10503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OUTPUT AND EXAMPLE</a:t>
            </a:r>
            <a:endParaRPr/>
          </a:p>
          <a:p>
            <a:pPr indent="0" lvl="0" marL="0" rtl="0" algn="l">
              <a:spcBef>
                <a:spcPts val="0"/>
              </a:spcBef>
              <a:spcAft>
                <a:spcPts val="0"/>
              </a:spcAft>
              <a:buNone/>
            </a:pPr>
            <a:r>
              <a:t/>
            </a:r>
            <a:endParaRPr/>
          </a:p>
        </p:txBody>
      </p:sp>
      <p:sp>
        <p:nvSpPr>
          <p:cNvPr id="471" name="Google Shape;471;p69"/>
          <p:cNvSpPr txBox="1"/>
          <p:nvPr>
            <p:ph idx="1" type="body"/>
          </p:nvPr>
        </p:nvSpPr>
        <p:spPr>
          <a:xfrm>
            <a:off x="827475" y="1064877"/>
            <a:ext cx="6709800" cy="36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72" name="Google Shape;472;p69"/>
          <p:cNvPicPr preferRelativeResize="0"/>
          <p:nvPr/>
        </p:nvPicPr>
        <p:blipFill>
          <a:blip r:embed="rId3">
            <a:alphaModFix/>
          </a:blip>
          <a:stretch>
            <a:fillRect/>
          </a:stretch>
        </p:blipFill>
        <p:spPr>
          <a:xfrm>
            <a:off x="1486800" y="2018538"/>
            <a:ext cx="5619750" cy="1819275"/>
          </a:xfrm>
          <a:prstGeom prst="rect">
            <a:avLst/>
          </a:prstGeom>
          <a:noFill/>
          <a:ln>
            <a:noFill/>
          </a:ln>
        </p:spPr>
      </p:pic>
      <p:sp>
        <p:nvSpPr>
          <p:cNvPr id="473" name="Google Shape;473;p69"/>
          <p:cNvSpPr txBox="1"/>
          <p:nvPr/>
        </p:nvSpPr>
        <p:spPr>
          <a:xfrm>
            <a:off x="1125150" y="1316025"/>
            <a:ext cx="4289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Enter the Infix Expression : a+b-c</a:t>
            </a:r>
            <a:endParaRPr/>
          </a:p>
          <a:p>
            <a:pPr indent="0" lvl="0" marL="0" rtl="0" algn="l">
              <a:spcBef>
                <a:spcPts val="0"/>
              </a:spcBef>
              <a:spcAft>
                <a:spcPts val="0"/>
              </a:spcAft>
              <a:buNone/>
            </a:pPr>
            <a:r>
              <a:rPr lang="en"/>
              <a:t>The converted Expression in Prefix is : -+abc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484575" y="904131"/>
            <a:ext cx="7053600" cy="485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TYPES OF DATA STRUCTURES</a:t>
            </a:r>
            <a:endParaRPr sz="2400"/>
          </a:p>
          <a:p>
            <a:pPr indent="0" lvl="0" marL="0" rtl="0" algn="l">
              <a:spcBef>
                <a:spcPts val="0"/>
              </a:spcBef>
              <a:spcAft>
                <a:spcPts val="0"/>
              </a:spcAft>
              <a:buClr>
                <a:schemeClr val="dk2"/>
              </a:buClr>
              <a:buSzPts val="3200"/>
              <a:buFont typeface="Century Gothic"/>
              <a:buNone/>
            </a:pPr>
            <a:r>
              <a:t/>
            </a:r>
            <a:endParaRPr sz="1100"/>
          </a:p>
        </p:txBody>
      </p:sp>
      <p:sp>
        <p:nvSpPr>
          <p:cNvPr id="236" name="Google Shape;236;p36"/>
          <p:cNvSpPr txBox="1"/>
          <p:nvPr>
            <p:ph idx="1" type="body"/>
          </p:nvPr>
        </p:nvSpPr>
        <p:spPr>
          <a:xfrm>
            <a:off x="827484" y="1484790"/>
            <a:ext cx="6709906" cy="2896340"/>
          </a:xfrm>
          <a:prstGeom prst="rect">
            <a:avLst/>
          </a:prstGeom>
          <a:noFill/>
          <a:ln>
            <a:noFill/>
          </a:ln>
        </p:spPr>
        <p:txBody>
          <a:bodyPr anchorCtr="0" anchor="t" bIns="34275" lIns="68575" spcFirstLastPara="1" rIns="68575" wrap="square" tIns="34275">
            <a:normAutofit lnSpcReduction="20000"/>
          </a:bodyPr>
          <a:lstStyle/>
          <a:p>
            <a:pPr indent="-279400" lvl="0" marL="254000" rtl="0" algn="l">
              <a:spcBef>
                <a:spcPts val="0"/>
              </a:spcBef>
              <a:spcAft>
                <a:spcPts val="0"/>
              </a:spcAft>
              <a:buSzPts val="1600"/>
              <a:buFont typeface="Arial"/>
              <a:buChar char="►"/>
            </a:pPr>
            <a:r>
              <a:rPr b="1" i="0" lang="en">
                <a:solidFill>
                  <a:srgbClr val="202124"/>
                </a:solidFill>
                <a:latin typeface="Arial"/>
                <a:ea typeface="Arial"/>
                <a:cs typeface="Arial"/>
                <a:sym typeface="Arial"/>
              </a:rPr>
              <a:t>Simple Data Structures</a:t>
            </a:r>
            <a:endParaRPr b="1">
              <a:solidFill>
                <a:srgbClr val="202124"/>
              </a:solidFill>
              <a:latin typeface="Arial"/>
              <a:ea typeface="Arial"/>
              <a:cs typeface="Arial"/>
              <a:sym typeface="Arial"/>
            </a:endParaRPr>
          </a:p>
          <a:p>
            <a:pPr indent="0" lvl="0" marL="0" rtl="0" algn="l">
              <a:spcBef>
                <a:spcPts val="0"/>
              </a:spcBef>
              <a:spcAft>
                <a:spcPts val="0"/>
              </a:spcAft>
              <a:buNone/>
            </a:pPr>
            <a:r>
              <a:rPr lang="en">
                <a:solidFill>
                  <a:srgbClr val="202124"/>
                </a:solidFill>
                <a:latin typeface="Arial"/>
                <a:ea typeface="Arial"/>
                <a:cs typeface="Arial"/>
                <a:sym typeface="Arial"/>
              </a:rPr>
              <a:t>            </a:t>
            </a:r>
            <a:r>
              <a:rPr i="0" lang="en">
                <a:solidFill>
                  <a:srgbClr val="202124"/>
                </a:solidFill>
                <a:latin typeface="Arial"/>
                <a:ea typeface="Arial"/>
                <a:cs typeface="Arial"/>
                <a:sym typeface="Arial"/>
              </a:rPr>
              <a:t>These are normally built from primitive data types like</a:t>
            </a:r>
            <a:r>
              <a:rPr lang="en">
                <a:solidFill>
                  <a:srgbClr val="202124"/>
                </a:solidFill>
                <a:latin typeface="Arial"/>
                <a:ea typeface="Arial"/>
                <a:cs typeface="Arial"/>
                <a:sym typeface="Arial"/>
              </a:rPr>
              <a:t> </a:t>
            </a:r>
            <a:r>
              <a:rPr i="0" lang="en">
                <a:solidFill>
                  <a:srgbClr val="202124"/>
                </a:solidFill>
                <a:latin typeface="Arial"/>
                <a:ea typeface="Arial"/>
                <a:cs typeface="Arial"/>
                <a:sym typeface="Arial"/>
              </a:rPr>
              <a:t>integer, string,  </a:t>
            </a:r>
            <a:endParaRPr i="0">
              <a:solidFill>
                <a:srgbClr val="202124"/>
              </a:solidFill>
              <a:latin typeface="Arial"/>
              <a:ea typeface="Arial"/>
              <a:cs typeface="Arial"/>
              <a:sym typeface="Arial"/>
            </a:endParaRPr>
          </a:p>
          <a:p>
            <a:pPr indent="0" lvl="0" marL="0" rtl="0" algn="l">
              <a:spcBef>
                <a:spcPts val="0"/>
              </a:spcBef>
              <a:spcAft>
                <a:spcPts val="0"/>
              </a:spcAft>
              <a:buNone/>
            </a:pPr>
            <a:r>
              <a:rPr lang="en">
                <a:solidFill>
                  <a:srgbClr val="202124"/>
                </a:solidFill>
                <a:latin typeface="Arial"/>
                <a:ea typeface="Arial"/>
                <a:cs typeface="Arial"/>
                <a:sym typeface="Arial"/>
              </a:rPr>
              <a:t>      </a:t>
            </a:r>
            <a:r>
              <a:rPr i="0" lang="en">
                <a:solidFill>
                  <a:srgbClr val="202124"/>
                </a:solidFill>
                <a:latin typeface="Arial"/>
                <a:ea typeface="Arial"/>
                <a:cs typeface="Arial"/>
                <a:sym typeface="Arial"/>
              </a:rPr>
              <a:t>reals, Boolean. These data can be called as Arrays or linear list.</a:t>
            </a:r>
            <a:endParaRPr>
              <a:latin typeface="Arial"/>
              <a:ea typeface="Arial"/>
              <a:cs typeface="Arial"/>
              <a:sym typeface="Arial"/>
            </a:endParaRPr>
          </a:p>
          <a:p>
            <a:pPr indent="-279400" lvl="0" marL="254000" rtl="0" algn="l">
              <a:spcBef>
                <a:spcPts val="800"/>
              </a:spcBef>
              <a:spcAft>
                <a:spcPts val="0"/>
              </a:spcAft>
              <a:buSzPts val="1600"/>
              <a:buFont typeface="Arial"/>
              <a:buChar char="►"/>
            </a:pPr>
            <a:r>
              <a:rPr b="1" lang="en">
                <a:solidFill>
                  <a:srgbClr val="202124"/>
                </a:solidFill>
                <a:latin typeface="Arial"/>
                <a:ea typeface="Arial"/>
                <a:cs typeface="Arial"/>
                <a:sym typeface="Arial"/>
              </a:rPr>
              <a:t>Compound Data Structures</a:t>
            </a:r>
            <a:endParaRPr i="0">
              <a:solidFill>
                <a:srgbClr val="202124"/>
              </a:solidFill>
              <a:latin typeface="Arial"/>
              <a:ea typeface="Arial"/>
              <a:cs typeface="Arial"/>
              <a:sym typeface="Arial"/>
            </a:endParaRPr>
          </a:p>
          <a:p>
            <a:pPr indent="0" lvl="0" marL="254000" rtl="0" algn="l">
              <a:spcBef>
                <a:spcPts val="800"/>
              </a:spcBef>
              <a:spcAft>
                <a:spcPts val="0"/>
              </a:spcAft>
              <a:buNone/>
            </a:pPr>
            <a:r>
              <a:rPr lang="en">
                <a:solidFill>
                  <a:srgbClr val="202124"/>
                </a:solidFill>
                <a:latin typeface="Arial"/>
                <a:ea typeface="Arial"/>
                <a:cs typeface="Arial"/>
                <a:sym typeface="Arial"/>
              </a:rPr>
              <a:t>    </a:t>
            </a:r>
            <a:r>
              <a:rPr lang="en">
                <a:solidFill>
                  <a:srgbClr val="F1C232"/>
                </a:solidFill>
                <a:latin typeface="Arial"/>
                <a:ea typeface="Arial"/>
                <a:cs typeface="Arial"/>
                <a:sym typeface="Arial"/>
              </a:rPr>
              <a:t>  ▶</a:t>
            </a:r>
            <a:r>
              <a:rPr lang="en">
                <a:solidFill>
                  <a:srgbClr val="202124"/>
                </a:solidFill>
                <a:latin typeface="Arial"/>
                <a:ea typeface="Arial"/>
                <a:cs typeface="Arial"/>
                <a:sym typeface="Arial"/>
              </a:rPr>
              <a:t> </a:t>
            </a:r>
            <a:r>
              <a:rPr i="0" lang="en">
                <a:solidFill>
                  <a:srgbClr val="202124"/>
                </a:solidFill>
                <a:latin typeface="Arial"/>
                <a:ea typeface="Arial"/>
                <a:cs typeface="Arial"/>
                <a:sym typeface="Arial"/>
              </a:rPr>
              <a:t>Simple data structures can be combined in various ways to form  </a:t>
            </a:r>
            <a:r>
              <a:rPr lang="en">
                <a:solidFill>
                  <a:srgbClr val="202124"/>
                </a:solidFill>
                <a:latin typeface="Arial"/>
                <a:ea typeface="Arial"/>
                <a:cs typeface="Arial"/>
                <a:sym typeface="Arial"/>
              </a:rPr>
              <a:t>                   </a:t>
            </a:r>
            <a:r>
              <a:rPr i="0" lang="en">
                <a:solidFill>
                  <a:srgbClr val="202124"/>
                </a:solidFill>
                <a:latin typeface="Arial"/>
                <a:ea typeface="Arial"/>
                <a:cs typeface="Arial"/>
                <a:sym typeface="Arial"/>
              </a:rPr>
              <a:t>more complex structures called  compound data structures.</a:t>
            </a:r>
            <a:endParaRPr>
              <a:latin typeface="Arial"/>
              <a:ea typeface="Arial"/>
              <a:cs typeface="Arial"/>
              <a:sym typeface="Arial"/>
            </a:endParaRPr>
          </a:p>
          <a:p>
            <a:pPr indent="0" lvl="0" marL="254000" rtl="0" algn="l">
              <a:spcBef>
                <a:spcPts val="800"/>
              </a:spcBef>
              <a:spcAft>
                <a:spcPts val="0"/>
              </a:spcAft>
              <a:buNone/>
            </a:pPr>
            <a:r>
              <a:rPr lang="en">
                <a:solidFill>
                  <a:srgbClr val="202124"/>
                </a:solidFill>
                <a:latin typeface="Arial"/>
                <a:ea typeface="Arial"/>
                <a:cs typeface="Arial"/>
                <a:sym typeface="Arial"/>
              </a:rPr>
              <a:t>      </a:t>
            </a:r>
            <a:r>
              <a:rPr lang="en">
                <a:solidFill>
                  <a:srgbClr val="F1C232"/>
                </a:solidFill>
                <a:latin typeface="Arial"/>
                <a:ea typeface="Arial"/>
                <a:cs typeface="Arial"/>
                <a:sym typeface="Arial"/>
              </a:rPr>
              <a:t>▶</a:t>
            </a:r>
            <a:r>
              <a:rPr lang="en">
                <a:solidFill>
                  <a:srgbClr val="202124"/>
                </a:solidFill>
                <a:latin typeface="Arial"/>
                <a:ea typeface="Arial"/>
                <a:cs typeface="Arial"/>
                <a:sym typeface="Arial"/>
              </a:rPr>
              <a:t> </a:t>
            </a:r>
            <a:r>
              <a:rPr i="0" lang="en">
                <a:solidFill>
                  <a:srgbClr val="202124"/>
                </a:solidFill>
                <a:latin typeface="Arial"/>
                <a:ea typeface="Arial"/>
                <a:cs typeface="Arial"/>
                <a:sym typeface="Arial"/>
              </a:rPr>
              <a:t>Compound data structures are classified into following two types: </a:t>
            </a:r>
            <a:endParaRPr>
              <a:latin typeface="Arial"/>
              <a:ea typeface="Arial"/>
              <a:cs typeface="Arial"/>
              <a:sym typeface="Arial"/>
            </a:endParaRPr>
          </a:p>
          <a:p>
            <a:pPr indent="0" lvl="0" marL="0" rtl="0" algn="l">
              <a:spcBef>
                <a:spcPts val="800"/>
              </a:spcBef>
              <a:spcAft>
                <a:spcPts val="0"/>
              </a:spcAft>
              <a:buSzPts val="1200"/>
              <a:buNone/>
            </a:pPr>
            <a:r>
              <a:rPr i="0" lang="en">
                <a:solidFill>
                  <a:srgbClr val="202124"/>
                </a:solidFill>
                <a:latin typeface="Arial"/>
                <a:ea typeface="Arial"/>
                <a:cs typeface="Arial"/>
                <a:sym typeface="Arial"/>
              </a:rPr>
              <a:t>                   </a:t>
            </a:r>
            <a:r>
              <a:rPr lang="en">
                <a:solidFill>
                  <a:srgbClr val="262626"/>
                </a:solidFill>
                <a:latin typeface="Arial"/>
                <a:ea typeface="Arial"/>
                <a:cs typeface="Arial"/>
                <a:sym typeface="Arial"/>
              </a:rPr>
              <a:t>➥</a:t>
            </a:r>
            <a:r>
              <a:rPr i="0" lang="en">
                <a:solidFill>
                  <a:srgbClr val="202124"/>
                </a:solidFill>
                <a:latin typeface="Arial"/>
                <a:ea typeface="Arial"/>
                <a:cs typeface="Arial"/>
                <a:sym typeface="Arial"/>
              </a:rPr>
              <a:t> Linear data structure</a:t>
            </a:r>
            <a:endParaRPr>
              <a:latin typeface="Arial"/>
              <a:ea typeface="Arial"/>
              <a:cs typeface="Arial"/>
              <a:sym typeface="Arial"/>
            </a:endParaRPr>
          </a:p>
          <a:p>
            <a:pPr indent="0" lvl="0" marL="0" rtl="0" algn="l">
              <a:spcBef>
                <a:spcPts val="800"/>
              </a:spcBef>
              <a:spcAft>
                <a:spcPts val="0"/>
              </a:spcAft>
              <a:buSzPts val="1200"/>
              <a:buNone/>
            </a:pPr>
            <a:r>
              <a:rPr lang="en">
                <a:solidFill>
                  <a:srgbClr val="202124"/>
                </a:solidFill>
                <a:latin typeface="Arial"/>
                <a:ea typeface="Arial"/>
                <a:cs typeface="Arial"/>
                <a:sym typeface="Arial"/>
              </a:rPr>
              <a:t>                   </a:t>
            </a:r>
            <a:r>
              <a:rPr lang="en">
                <a:latin typeface="Arial"/>
                <a:ea typeface="Arial"/>
                <a:cs typeface="Arial"/>
                <a:sym typeface="Arial"/>
              </a:rPr>
              <a:t>➥</a:t>
            </a:r>
            <a:r>
              <a:rPr lang="en">
                <a:solidFill>
                  <a:srgbClr val="202124"/>
                </a:solidFill>
                <a:latin typeface="Arial"/>
                <a:ea typeface="Arial"/>
                <a:cs typeface="Arial"/>
                <a:sym typeface="Arial"/>
              </a:rPr>
              <a:t> Non Linear data structure</a:t>
            </a:r>
            <a:endParaRPr i="0">
              <a:solidFill>
                <a:srgbClr val="202124"/>
              </a:solidFill>
              <a:latin typeface="Arial"/>
              <a:ea typeface="Arial"/>
              <a:cs typeface="Arial"/>
              <a:sym typeface="Arial"/>
            </a:endParaRPr>
          </a:p>
          <a:p>
            <a:pPr indent="-190500" lvl="0" marL="254000" rtl="0" algn="l">
              <a:spcBef>
                <a:spcPts val="800"/>
              </a:spcBef>
              <a:spcAft>
                <a:spcPts val="0"/>
              </a:spcAft>
              <a:buSzPts val="1100"/>
              <a:buNone/>
            </a:pPr>
            <a:r>
              <a:t/>
            </a:r>
            <a:endParaRPr b="0" i="0" sz="1400">
              <a:solidFill>
                <a:srgbClr val="202124"/>
              </a:solidFill>
              <a:latin typeface="Roboto"/>
              <a:ea typeface="Roboto"/>
              <a:cs typeface="Roboto"/>
              <a:sym typeface="Roboto"/>
            </a:endParaRPr>
          </a:p>
          <a:p>
            <a:pPr indent="0" lvl="0" marL="0" rtl="0" algn="l">
              <a:spcBef>
                <a:spcPts val="800"/>
              </a:spcBef>
              <a:spcAft>
                <a:spcPts val="0"/>
              </a:spcAft>
              <a:buSzPts val="11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84575" y="572626"/>
            <a:ext cx="7053600" cy="482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TYPES OF DATA STRUCTURES</a:t>
            </a:r>
            <a:endParaRPr sz="2400"/>
          </a:p>
          <a:p>
            <a:pPr indent="0" lvl="0" marL="0" rtl="0" algn="l">
              <a:spcBef>
                <a:spcPts val="0"/>
              </a:spcBef>
              <a:spcAft>
                <a:spcPts val="0"/>
              </a:spcAft>
              <a:buClr>
                <a:schemeClr val="dk2"/>
              </a:buClr>
              <a:buSzPts val="3200"/>
              <a:buFont typeface="Century Gothic"/>
              <a:buNone/>
            </a:pPr>
            <a:r>
              <a:t/>
            </a:r>
            <a:endParaRPr sz="1100"/>
          </a:p>
        </p:txBody>
      </p:sp>
      <p:sp>
        <p:nvSpPr>
          <p:cNvPr id="242" name="Google Shape;242;p37"/>
          <p:cNvSpPr txBox="1"/>
          <p:nvPr>
            <p:ph idx="1" type="body"/>
          </p:nvPr>
        </p:nvSpPr>
        <p:spPr>
          <a:xfrm>
            <a:off x="827475" y="1175375"/>
            <a:ext cx="6709800" cy="2983500"/>
          </a:xfrm>
          <a:prstGeom prst="rect">
            <a:avLst/>
          </a:prstGeom>
          <a:noFill/>
          <a:ln>
            <a:noFill/>
          </a:ln>
        </p:spPr>
        <p:txBody>
          <a:bodyPr anchorCtr="0" anchor="t" bIns="34275" lIns="68575" spcFirstLastPara="1" rIns="68575" wrap="square" tIns="34275">
            <a:noAutofit/>
          </a:bodyPr>
          <a:lstStyle/>
          <a:p>
            <a:pPr indent="-266700" lvl="0" marL="254000" rtl="0" algn="l">
              <a:spcBef>
                <a:spcPts val="0"/>
              </a:spcBef>
              <a:spcAft>
                <a:spcPts val="0"/>
              </a:spcAft>
              <a:buSzPts val="1400"/>
              <a:buFont typeface="Arial"/>
              <a:buChar char="➔"/>
            </a:pPr>
            <a:r>
              <a:rPr b="1" lang="en" sz="1400">
                <a:solidFill>
                  <a:srgbClr val="202124"/>
                </a:solidFill>
                <a:latin typeface="Arial"/>
                <a:ea typeface="Arial"/>
                <a:cs typeface="Arial"/>
                <a:sym typeface="Arial"/>
              </a:rPr>
              <a:t>Linear Data Structure</a:t>
            </a:r>
            <a:endParaRPr sz="1400">
              <a:latin typeface="Arial"/>
              <a:ea typeface="Arial"/>
              <a:cs typeface="Arial"/>
              <a:sym typeface="Arial"/>
            </a:endParaRPr>
          </a:p>
          <a:p>
            <a:pPr indent="0" lvl="0" marL="254000" rtl="0" algn="l">
              <a:spcBef>
                <a:spcPts val="800"/>
              </a:spcBef>
              <a:spcAft>
                <a:spcPts val="0"/>
              </a:spcAft>
              <a:buNone/>
            </a:pP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These data structures are single level data structures. A data structure is   said to be linear if its elements form a sequence. Following are the examples of linear data structures:</a:t>
            </a:r>
            <a:endParaRPr sz="1400">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 </a:t>
            </a:r>
            <a:r>
              <a:rPr lang="en" sz="1400">
                <a:solidFill>
                  <a:srgbClr val="202124"/>
                </a:solidFill>
                <a:latin typeface="Arial"/>
                <a:ea typeface="Arial"/>
                <a:cs typeface="Arial"/>
                <a:sym typeface="Arial"/>
              </a:rPr>
              <a:t>➥</a:t>
            </a:r>
            <a:r>
              <a:rPr i="0" lang="en" sz="1400">
                <a:solidFill>
                  <a:srgbClr val="202124"/>
                </a:solidFill>
                <a:latin typeface="Arial"/>
                <a:ea typeface="Arial"/>
                <a:cs typeface="Arial"/>
                <a:sym typeface="Arial"/>
              </a:rPr>
              <a:t> Stack </a:t>
            </a:r>
            <a:endParaRPr sz="1400">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 Queue </a:t>
            </a:r>
            <a:endParaRPr sz="1400">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 Linked List </a:t>
            </a:r>
            <a:endParaRPr sz="1400">
              <a:solidFill>
                <a:srgbClr val="202124"/>
              </a:solidFill>
              <a:latin typeface="Arial"/>
              <a:ea typeface="Arial"/>
              <a:cs typeface="Arial"/>
              <a:sym typeface="Arial"/>
            </a:endParaRPr>
          </a:p>
          <a:p>
            <a:pPr indent="-266700" lvl="0" marL="254000" marR="0" rtl="0" algn="l">
              <a:lnSpc>
                <a:spcPct val="100000"/>
              </a:lnSpc>
              <a:spcBef>
                <a:spcPts val="0"/>
              </a:spcBef>
              <a:spcAft>
                <a:spcPts val="0"/>
              </a:spcAft>
              <a:buSzPts val="1400"/>
              <a:buFont typeface="Arial"/>
              <a:buChar char="➔"/>
            </a:pPr>
            <a:r>
              <a:rPr lang="en" sz="1400">
                <a:solidFill>
                  <a:srgbClr val="202124"/>
                </a:solidFill>
                <a:latin typeface="Arial"/>
                <a:ea typeface="Arial"/>
                <a:cs typeface="Arial"/>
                <a:sym typeface="Arial"/>
              </a:rPr>
              <a:t> </a:t>
            </a:r>
            <a:r>
              <a:rPr lang="en" sz="1400">
                <a:solidFill>
                  <a:srgbClr val="202124"/>
                </a:solidFill>
                <a:latin typeface="Arial"/>
                <a:ea typeface="Arial"/>
                <a:cs typeface="Arial"/>
                <a:sym typeface="Arial"/>
              </a:rPr>
              <a:t>      </a:t>
            </a:r>
            <a:r>
              <a:rPr b="1" i="0" lang="en" sz="1400">
                <a:solidFill>
                  <a:srgbClr val="202124"/>
                </a:solidFill>
                <a:latin typeface="Arial"/>
                <a:ea typeface="Arial"/>
                <a:cs typeface="Arial"/>
                <a:sym typeface="Arial"/>
              </a:rPr>
              <a:t>Non-</a:t>
            </a:r>
            <a:r>
              <a:rPr b="1" lang="en" sz="1400">
                <a:solidFill>
                  <a:srgbClr val="202124"/>
                </a:solidFill>
                <a:latin typeface="Arial"/>
                <a:ea typeface="Arial"/>
                <a:cs typeface="Arial"/>
                <a:sym typeface="Arial"/>
              </a:rPr>
              <a:t>linear Data Structures</a:t>
            </a:r>
            <a:endParaRPr sz="1400">
              <a:latin typeface="Arial"/>
              <a:ea typeface="Arial"/>
              <a:cs typeface="Arial"/>
              <a:sym typeface="Arial"/>
            </a:endParaRPr>
          </a:p>
          <a:p>
            <a:pPr indent="0" lvl="0" marL="254000" rtl="0" algn="l">
              <a:spcBef>
                <a:spcPts val="800"/>
              </a:spcBef>
              <a:spcAft>
                <a:spcPts val="0"/>
              </a:spcAft>
              <a:buNone/>
            </a:pP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These are multilevel data structures. Example of non-linear data structure        </a:t>
            </a: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is Tree.</a:t>
            </a:r>
            <a:endParaRPr sz="1400">
              <a:latin typeface="Arial"/>
              <a:ea typeface="Arial"/>
              <a:cs typeface="Arial"/>
              <a:sym typeface="Arial"/>
            </a:endParaRPr>
          </a:p>
          <a:p>
            <a:pPr indent="-177800" lvl="0" marL="254000" rtl="0" algn="l">
              <a:spcBef>
                <a:spcPts val="800"/>
              </a:spcBef>
              <a:spcAft>
                <a:spcPts val="0"/>
              </a:spcAft>
              <a:buSzPts val="1200"/>
              <a:buNone/>
            </a:pPr>
            <a:r>
              <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483858" y="339539"/>
            <a:ext cx="7053600" cy="10503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sz="2400"/>
              <a:t>STACKS</a:t>
            </a:r>
            <a:endParaRPr sz="2400"/>
          </a:p>
        </p:txBody>
      </p:sp>
      <p:sp>
        <p:nvSpPr>
          <p:cNvPr id="248" name="Google Shape;248;p38"/>
          <p:cNvSpPr txBox="1"/>
          <p:nvPr>
            <p:ph idx="1" type="body"/>
          </p:nvPr>
        </p:nvSpPr>
        <p:spPr>
          <a:xfrm>
            <a:off x="827475" y="1064875"/>
            <a:ext cx="6709800" cy="3621300"/>
          </a:xfrm>
          <a:prstGeom prst="rect">
            <a:avLst/>
          </a:prstGeom>
          <a:noFill/>
          <a:ln>
            <a:noFill/>
          </a:ln>
        </p:spPr>
        <p:txBody>
          <a:bodyPr anchorCtr="0" anchor="t" bIns="34275" lIns="68575" spcFirstLastPara="1" rIns="68575" wrap="square" tIns="34275">
            <a:normAutofit/>
          </a:bodyPr>
          <a:lstStyle/>
          <a:p>
            <a:pPr indent="-273050" lvl="0" marL="254000" rtl="0" algn="l">
              <a:spcBef>
                <a:spcPts val="0"/>
              </a:spcBef>
              <a:spcAft>
                <a:spcPts val="0"/>
              </a:spcAft>
              <a:buSzPts val="1500"/>
              <a:buChar char="►"/>
            </a:pPr>
            <a:r>
              <a:rPr i="0" lang="en" sz="1400">
                <a:solidFill>
                  <a:srgbClr val="202124"/>
                </a:solidFill>
                <a:latin typeface="Arial"/>
                <a:ea typeface="Arial"/>
                <a:cs typeface="Arial"/>
                <a:sym typeface="Arial"/>
              </a:rPr>
              <a:t>Stacks data structures refer to the lists stored and accessed in a special way, where </a:t>
            </a:r>
            <a:r>
              <a:rPr b="1" i="0" lang="en" sz="1400">
                <a:solidFill>
                  <a:srgbClr val="202124"/>
                </a:solidFill>
                <a:latin typeface="Arial"/>
                <a:ea typeface="Arial"/>
                <a:cs typeface="Arial"/>
                <a:sym typeface="Arial"/>
              </a:rPr>
              <a:t>LIFO (Last In First Out) </a:t>
            </a:r>
            <a:r>
              <a:rPr i="0" lang="en" sz="1400">
                <a:solidFill>
                  <a:srgbClr val="202124"/>
                </a:solidFill>
                <a:latin typeface="Arial"/>
                <a:ea typeface="Arial"/>
                <a:cs typeface="Arial"/>
                <a:sym typeface="Arial"/>
              </a:rPr>
              <a:t>technique is allowed. </a:t>
            </a:r>
            <a:endParaRPr sz="1400">
              <a:latin typeface="Arial"/>
              <a:ea typeface="Arial"/>
              <a:cs typeface="Arial"/>
              <a:sym typeface="Arial"/>
            </a:endParaRPr>
          </a:p>
          <a:p>
            <a:pPr indent="-273050" lvl="0" marL="254000" rtl="0" algn="l">
              <a:spcBef>
                <a:spcPts val="800"/>
              </a:spcBef>
              <a:spcAft>
                <a:spcPts val="0"/>
              </a:spcAft>
              <a:buSzPts val="1500"/>
              <a:buFont typeface="Arial"/>
              <a:buChar char="►"/>
            </a:pPr>
            <a:r>
              <a:rPr i="0" lang="en" sz="1400">
                <a:solidFill>
                  <a:srgbClr val="202124"/>
                </a:solidFill>
                <a:latin typeface="Arial"/>
                <a:ea typeface="Arial"/>
                <a:cs typeface="Arial"/>
                <a:sym typeface="Arial"/>
              </a:rPr>
              <a:t>In Stacks, insertions and deletions take place only at one end, called the top. </a:t>
            </a:r>
            <a:endParaRPr sz="1400">
              <a:latin typeface="Arial"/>
              <a:ea typeface="Arial"/>
              <a:cs typeface="Arial"/>
              <a:sym typeface="Arial"/>
            </a:endParaRPr>
          </a:p>
          <a:p>
            <a:pPr indent="-273050" lvl="0" marL="254000" rtl="0" algn="l">
              <a:spcBef>
                <a:spcPts val="800"/>
              </a:spcBef>
              <a:spcAft>
                <a:spcPts val="0"/>
              </a:spcAft>
              <a:buSzPts val="1500"/>
              <a:buFont typeface="Arial"/>
              <a:buChar char="►"/>
            </a:pPr>
            <a:r>
              <a:rPr b="1" lang="en" sz="1400">
                <a:solidFill>
                  <a:srgbClr val="202124"/>
                </a:solidFill>
                <a:latin typeface="Arial"/>
                <a:ea typeface="Arial"/>
                <a:cs typeface="Arial"/>
                <a:sym typeface="Arial"/>
              </a:rPr>
              <a:t>EXAMPLE OF STACKS</a:t>
            </a:r>
            <a:endParaRPr sz="1400">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a:t>
            </a:r>
            <a:r>
              <a:rPr i="0" lang="en" sz="1400">
                <a:latin typeface="Arial"/>
                <a:ea typeface="Arial"/>
                <a:cs typeface="Arial"/>
                <a:sym typeface="Arial"/>
              </a:rPr>
              <a:t>Here, you can:</a:t>
            </a:r>
            <a:endParaRPr sz="1400">
              <a:latin typeface="Arial"/>
              <a:ea typeface="Arial"/>
              <a:cs typeface="Arial"/>
              <a:sym typeface="Arial"/>
            </a:endParaRPr>
          </a:p>
          <a:p>
            <a:pPr indent="0" lvl="0" marL="0" rtl="0" algn="l">
              <a:spcBef>
                <a:spcPts val="800"/>
              </a:spcBef>
              <a:spcAft>
                <a:spcPts val="0"/>
              </a:spcAft>
              <a:buSzPts val="1200"/>
              <a:buNone/>
            </a:pPr>
            <a:r>
              <a:rPr lang="en" sz="1400">
                <a:latin typeface="Arial"/>
                <a:ea typeface="Arial"/>
                <a:cs typeface="Arial"/>
                <a:sym typeface="Arial"/>
              </a:rPr>
              <a:t>          ▪ </a:t>
            </a:r>
            <a:r>
              <a:rPr i="0" lang="en" sz="1400">
                <a:latin typeface="Arial"/>
                <a:ea typeface="Arial"/>
                <a:cs typeface="Arial"/>
                <a:sym typeface="Arial"/>
              </a:rPr>
              <a:t>Put a new plate on top</a:t>
            </a:r>
            <a:endParaRPr sz="1400">
              <a:latin typeface="Arial"/>
              <a:ea typeface="Arial"/>
              <a:cs typeface="Arial"/>
              <a:sym typeface="Arial"/>
            </a:endParaRPr>
          </a:p>
          <a:p>
            <a:pPr indent="0" lvl="0" marL="0" rtl="0" algn="l">
              <a:spcBef>
                <a:spcPts val="800"/>
              </a:spcBef>
              <a:spcAft>
                <a:spcPts val="0"/>
              </a:spcAft>
              <a:buSzPts val="1200"/>
              <a:buNone/>
            </a:pPr>
            <a:r>
              <a:rPr i="0" lang="en" sz="1400">
                <a:latin typeface="Arial"/>
                <a:ea typeface="Arial"/>
                <a:cs typeface="Arial"/>
                <a:sym typeface="Arial"/>
              </a:rPr>
              <a:t>          </a:t>
            </a:r>
            <a:r>
              <a:rPr lang="en" sz="1400">
                <a:latin typeface="Arial"/>
                <a:ea typeface="Arial"/>
                <a:cs typeface="Arial"/>
                <a:sym typeface="Arial"/>
              </a:rPr>
              <a:t>▪ </a:t>
            </a:r>
            <a:r>
              <a:rPr i="0" lang="en" sz="1400">
                <a:latin typeface="Arial"/>
                <a:ea typeface="Arial"/>
                <a:cs typeface="Arial"/>
                <a:sym typeface="Arial"/>
              </a:rPr>
              <a:t>Remove the top plate</a:t>
            </a:r>
            <a:endParaRPr sz="1400">
              <a:latin typeface="Arial"/>
              <a:ea typeface="Arial"/>
              <a:cs typeface="Arial"/>
              <a:sym typeface="Arial"/>
            </a:endParaRPr>
          </a:p>
          <a:p>
            <a:pPr indent="0" lvl="0" marL="0" rtl="0" algn="l">
              <a:spcBef>
                <a:spcPts val="800"/>
              </a:spcBef>
              <a:spcAft>
                <a:spcPts val="0"/>
              </a:spcAft>
              <a:buSzPts val="1200"/>
              <a:buNone/>
            </a:pPr>
            <a:r>
              <a:rPr i="0" lang="en" sz="1400">
                <a:latin typeface="Arial"/>
                <a:ea typeface="Arial"/>
                <a:cs typeface="Arial"/>
                <a:sym typeface="Arial"/>
              </a:rPr>
              <a:t>          </a:t>
            </a:r>
            <a:r>
              <a:rPr lang="en" sz="1400">
                <a:latin typeface="Arial"/>
                <a:ea typeface="Arial"/>
                <a:cs typeface="Arial"/>
                <a:sym typeface="Arial"/>
              </a:rPr>
              <a:t>▪  </a:t>
            </a:r>
            <a:r>
              <a:rPr i="0" lang="en" sz="1400">
                <a:latin typeface="Arial"/>
                <a:ea typeface="Arial"/>
                <a:cs typeface="Arial"/>
                <a:sym typeface="Arial"/>
              </a:rPr>
              <a:t>And, if you want the plate at the bottom, you must first remove all the plates on top. This is exactly how the stack data structure works</a:t>
            </a:r>
            <a:endParaRPr sz="1400">
              <a:latin typeface="Arial"/>
              <a:ea typeface="Arial"/>
              <a:cs typeface="Arial"/>
              <a:sym typeface="Arial"/>
            </a:endParaRPr>
          </a:p>
          <a:p>
            <a:pPr indent="0" lvl="0" marL="0" rtl="0" algn="l">
              <a:spcBef>
                <a:spcPts val="800"/>
              </a:spcBef>
              <a:spcAft>
                <a:spcPts val="0"/>
              </a:spcAft>
              <a:buSzPts val="1200"/>
              <a:buNone/>
            </a:pPr>
            <a:r>
              <a:t/>
            </a:r>
            <a:endParaRPr sz="1100"/>
          </a:p>
        </p:txBody>
      </p:sp>
      <p:pic>
        <p:nvPicPr>
          <p:cNvPr id="249" name="Google Shape;249;p38"/>
          <p:cNvPicPr preferRelativeResize="0"/>
          <p:nvPr/>
        </p:nvPicPr>
        <p:blipFill rotWithShape="1">
          <a:blip r:embed="rId3">
            <a:alphaModFix/>
          </a:blip>
          <a:srcRect b="4613" l="3353" r="2545" t="4035"/>
          <a:stretch/>
        </p:blipFill>
        <p:spPr>
          <a:xfrm>
            <a:off x="6714450" y="2019224"/>
            <a:ext cx="2064050" cy="1512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84575" y="339545"/>
            <a:ext cx="7053600" cy="5946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a:t>QUEUES</a:t>
            </a:r>
            <a:endParaRPr/>
          </a:p>
        </p:txBody>
      </p:sp>
      <p:sp>
        <p:nvSpPr>
          <p:cNvPr id="255" name="Google Shape;255;p39"/>
          <p:cNvSpPr txBox="1"/>
          <p:nvPr>
            <p:ph idx="1" type="body"/>
          </p:nvPr>
        </p:nvSpPr>
        <p:spPr>
          <a:xfrm>
            <a:off x="827475" y="1024675"/>
            <a:ext cx="6709800" cy="3661500"/>
          </a:xfrm>
          <a:prstGeom prst="rect">
            <a:avLst/>
          </a:prstGeom>
          <a:noFill/>
          <a:ln>
            <a:noFill/>
          </a:ln>
        </p:spPr>
        <p:txBody>
          <a:bodyPr anchorCtr="0" anchor="t" bIns="34275" lIns="68575" spcFirstLastPara="1" rIns="68575" wrap="square" tIns="34275">
            <a:normAutofit/>
          </a:bodyPr>
          <a:lstStyle/>
          <a:p>
            <a:pPr indent="-279400" lvl="0" marL="254000" rtl="0" algn="l">
              <a:spcBef>
                <a:spcPts val="0"/>
              </a:spcBef>
              <a:spcAft>
                <a:spcPts val="0"/>
              </a:spcAft>
              <a:buSzPts val="1600"/>
              <a:buChar char="►"/>
            </a:pPr>
            <a:r>
              <a:rPr i="0" lang="en" sz="1400">
                <a:solidFill>
                  <a:srgbClr val="202124"/>
                </a:solidFill>
                <a:latin typeface="Arial"/>
                <a:ea typeface="Arial"/>
                <a:cs typeface="Arial"/>
                <a:sym typeface="Arial"/>
              </a:rPr>
              <a:t>Queues data structures are </a:t>
            </a:r>
            <a:r>
              <a:rPr b="1" i="0" lang="en" sz="1400">
                <a:solidFill>
                  <a:srgbClr val="202124"/>
                </a:solidFill>
                <a:latin typeface="Arial"/>
                <a:ea typeface="Arial"/>
                <a:cs typeface="Arial"/>
                <a:sym typeface="Arial"/>
              </a:rPr>
              <a:t>FIFO (First In First Out)</a:t>
            </a:r>
            <a:r>
              <a:rPr i="0" lang="en" sz="1400">
                <a:solidFill>
                  <a:srgbClr val="202124"/>
                </a:solidFill>
                <a:latin typeface="Arial"/>
                <a:ea typeface="Arial"/>
                <a:cs typeface="Arial"/>
                <a:sym typeface="Arial"/>
              </a:rPr>
              <a:t> lists, where insertions take place at the "rear" end of the queues and deletions take place at the "front" end of the queues.</a:t>
            </a:r>
            <a:endParaRPr sz="1400">
              <a:latin typeface="Arial"/>
              <a:ea typeface="Arial"/>
              <a:cs typeface="Arial"/>
              <a:sym typeface="Arial"/>
            </a:endParaRPr>
          </a:p>
          <a:p>
            <a:pPr indent="-279400" lvl="0" marL="254000" rtl="0" algn="l">
              <a:spcBef>
                <a:spcPts val="800"/>
              </a:spcBef>
              <a:spcAft>
                <a:spcPts val="0"/>
              </a:spcAft>
              <a:buSzPts val="1600"/>
              <a:buFont typeface="Arial"/>
              <a:buChar char="►"/>
            </a:pPr>
            <a:r>
              <a:rPr b="1" lang="en" sz="1400">
                <a:solidFill>
                  <a:srgbClr val="202124"/>
                </a:solidFill>
                <a:latin typeface="Arial"/>
                <a:ea typeface="Arial"/>
                <a:cs typeface="Arial"/>
                <a:sym typeface="Arial"/>
              </a:rPr>
              <a:t>EXAMPLE OF QUEUES</a:t>
            </a:r>
            <a:endParaRPr sz="1400">
              <a:latin typeface="Arial"/>
              <a:ea typeface="Arial"/>
              <a:cs typeface="Arial"/>
              <a:sym typeface="Arial"/>
            </a:endParaRPr>
          </a:p>
          <a:p>
            <a:pPr indent="0" lvl="0" marL="0" rtl="0" algn="l">
              <a:spcBef>
                <a:spcPts val="800"/>
              </a:spcBef>
              <a:spcAft>
                <a:spcPts val="0"/>
              </a:spcAft>
              <a:buSzPts val="1200"/>
              <a:buNone/>
            </a:pPr>
            <a:r>
              <a:rPr i="0" lang="en" sz="1400">
                <a:solidFill>
                  <a:srgbClr val="202124"/>
                </a:solidFill>
                <a:latin typeface="Arial"/>
                <a:ea typeface="Arial"/>
                <a:cs typeface="Arial"/>
                <a:sym typeface="Arial"/>
              </a:rPr>
              <a:t>      First person will be the first to pay and </a:t>
            </a:r>
            <a:endParaRPr sz="1400">
              <a:solidFill>
                <a:srgbClr val="202124"/>
              </a:solidFill>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a:t>
            </a:r>
            <a:r>
              <a:rPr i="0" lang="en" sz="1400">
                <a:solidFill>
                  <a:srgbClr val="202124"/>
                </a:solidFill>
                <a:latin typeface="Arial"/>
                <a:ea typeface="Arial"/>
                <a:cs typeface="Arial"/>
                <a:sym typeface="Arial"/>
              </a:rPr>
              <a:t>a new person can join the queue, at the</a:t>
            </a:r>
            <a:endParaRPr sz="1400">
              <a:latin typeface="Arial"/>
              <a:ea typeface="Arial"/>
              <a:cs typeface="Arial"/>
              <a:sym typeface="Arial"/>
            </a:endParaRPr>
          </a:p>
          <a:p>
            <a:pPr indent="0" lvl="0" marL="0" rtl="0" algn="l">
              <a:spcBef>
                <a:spcPts val="800"/>
              </a:spcBef>
              <a:spcAft>
                <a:spcPts val="0"/>
              </a:spcAft>
              <a:buSzPts val="1200"/>
              <a:buNone/>
            </a:pPr>
            <a:r>
              <a:rPr i="0" lang="en" sz="1400">
                <a:solidFill>
                  <a:srgbClr val="202124"/>
                </a:solidFill>
                <a:latin typeface="Arial"/>
                <a:ea typeface="Arial"/>
                <a:cs typeface="Arial"/>
                <a:sym typeface="Arial"/>
              </a:rPr>
              <a:t>      rear end of it.</a:t>
            </a:r>
            <a:endParaRPr sz="1400">
              <a:latin typeface="Arial"/>
              <a:ea typeface="Arial"/>
              <a:cs typeface="Arial"/>
              <a:sym typeface="Arial"/>
            </a:endParaRPr>
          </a:p>
          <a:p>
            <a:pPr indent="-177800" lvl="0" marL="254000" rtl="0" algn="l">
              <a:spcBef>
                <a:spcPts val="800"/>
              </a:spcBef>
              <a:spcAft>
                <a:spcPts val="0"/>
              </a:spcAft>
              <a:buSzPts val="1200"/>
              <a:buNone/>
            </a:pPr>
            <a:r>
              <a:t/>
            </a:r>
            <a:endParaRPr sz="1400">
              <a:latin typeface="Arial"/>
              <a:ea typeface="Arial"/>
              <a:cs typeface="Arial"/>
              <a:sym typeface="Arial"/>
            </a:endParaRPr>
          </a:p>
        </p:txBody>
      </p:sp>
      <p:pic>
        <p:nvPicPr>
          <p:cNvPr id="256" name="Google Shape;256;p39"/>
          <p:cNvPicPr preferRelativeResize="0"/>
          <p:nvPr/>
        </p:nvPicPr>
        <p:blipFill rotWithShape="1">
          <a:blip r:embed="rId3">
            <a:alphaModFix/>
          </a:blip>
          <a:srcRect b="7127" l="1563" r="885" t="1336"/>
          <a:stretch/>
        </p:blipFill>
        <p:spPr>
          <a:xfrm>
            <a:off x="4893826" y="2363675"/>
            <a:ext cx="2992200" cy="1624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484575" y="431976"/>
            <a:ext cx="7053600" cy="9579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a:t>LINKED LIST</a:t>
            </a:r>
            <a:endParaRPr/>
          </a:p>
        </p:txBody>
      </p:sp>
      <p:sp>
        <p:nvSpPr>
          <p:cNvPr id="262" name="Google Shape;262;p40"/>
          <p:cNvSpPr txBox="1"/>
          <p:nvPr>
            <p:ph idx="1" type="body"/>
          </p:nvPr>
        </p:nvSpPr>
        <p:spPr>
          <a:xfrm>
            <a:off x="827475" y="1215550"/>
            <a:ext cx="6709800" cy="3470700"/>
          </a:xfrm>
          <a:prstGeom prst="rect">
            <a:avLst/>
          </a:prstGeom>
          <a:noFill/>
          <a:ln>
            <a:noFill/>
          </a:ln>
        </p:spPr>
        <p:txBody>
          <a:bodyPr anchorCtr="0" anchor="t" bIns="34275" lIns="68575" spcFirstLastPara="1" rIns="68575" wrap="square" tIns="34275">
            <a:noAutofit/>
          </a:bodyPr>
          <a:lstStyle/>
          <a:p>
            <a:pPr indent="-266700" lvl="0" marL="254000" rtl="0" algn="l">
              <a:spcBef>
                <a:spcPts val="0"/>
              </a:spcBef>
              <a:spcAft>
                <a:spcPts val="0"/>
              </a:spcAft>
              <a:buSzPts val="1400"/>
              <a:buFont typeface="Arial"/>
              <a:buChar char="►"/>
            </a:pPr>
            <a:r>
              <a:rPr i="0" lang="en" sz="1400">
                <a:solidFill>
                  <a:srgbClr val="202124"/>
                </a:solidFill>
                <a:latin typeface="Arial"/>
                <a:ea typeface="Arial"/>
                <a:cs typeface="Arial"/>
                <a:sym typeface="Arial"/>
              </a:rPr>
              <a:t>Linked lists are special lists of some data elements linked to one another. </a:t>
            </a:r>
            <a:endParaRPr sz="1400">
              <a:latin typeface="Arial"/>
              <a:ea typeface="Arial"/>
              <a:cs typeface="Arial"/>
              <a:sym typeface="Arial"/>
            </a:endParaRPr>
          </a:p>
          <a:p>
            <a:pPr indent="-266700" lvl="0" marL="254000" rtl="0" algn="l">
              <a:spcBef>
                <a:spcPts val="800"/>
              </a:spcBef>
              <a:spcAft>
                <a:spcPts val="0"/>
              </a:spcAft>
              <a:buSzPts val="1400"/>
              <a:buFont typeface="Arial"/>
              <a:buChar char="►"/>
            </a:pPr>
            <a:r>
              <a:rPr i="0" lang="en" sz="1400">
                <a:solidFill>
                  <a:srgbClr val="202124"/>
                </a:solidFill>
                <a:latin typeface="Arial"/>
                <a:ea typeface="Arial"/>
                <a:cs typeface="Arial"/>
                <a:sym typeface="Arial"/>
              </a:rPr>
              <a:t>The logical ordering is represented by having each element pointing to the next element. </a:t>
            </a:r>
            <a:endParaRPr sz="1400">
              <a:latin typeface="Arial"/>
              <a:ea typeface="Arial"/>
              <a:cs typeface="Arial"/>
              <a:sym typeface="Arial"/>
            </a:endParaRPr>
          </a:p>
          <a:p>
            <a:pPr indent="-266700" lvl="0" marL="254000" rtl="0" algn="l">
              <a:spcBef>
                <a:spcPts val="800"/>
              </a:spcBef>
              <a:spcAft>
                <a:spcPts val="0"/>
              </a:spcAft>
              <a:buSzPts val="1400"/>
              <a:buFont typeface="Arial"/>
              <a:buChar char="►"/>
            </a:pPr>
            <a:r>
              <a:rPr i="0" lang="en" sz="1400">
                <a:solidFill>
                  <a:srgbClr val="202124"/>
                </a:solidFill>
                <a:latin typeface="Arial"/>
                <a:ea typeface="Arial"/>
                <a:cs typeface="Arial"/>
                <a:sym typeface="Arial"/>
              </a:rPr>
              <a:t>Each element is called a node, which has two parts. </a:t>
            </a:r>
            <a:endParaRPr sz="1400">
              <a:latin typeface="Arial"/>
              <a:ea typeface="Arial"/>
              <a:cs typeface="Arial"/>
              <a:sym typeface="Arial"/>
            </a:endParaRPr>
          </a:p>
          <a:p>
            <a:pPr indent="-266700" lvl="0" marL="254000" rtl="0" algn="l">
              <a:spcBef>
                <a:spcPts val="800"/>
              </a:spcBef>
              <a:spcAft>
                <a:spcPts val="0"/>
              </a:spcAft>
              <a:buSzPts val="1400"/>
              <a:buFont typeface="Arial"/>
              <a:buChar char="►"/>
            </a:pPr>
            <a:r>
              <a:rPr i="0" lang="en" sz="1400">
                <a:solidFill>
                  <a:srgbClr val="202124"/>
                </a:solidFill>
                <a:latin typeface="Arial"/>
                <a:ea typeface="Arial"/>
                <a:cs typeface="Arial"/>
                <a:sym typeface="Arial"/>
              </a:rPr>
              <a:t>The INFO part which stores the information and the reference-pointer part, which points to i.e., stores the reference of the next element. </a:t>
            </a:r>
            <a:endParaRPr sz="1400">
              <a:latin typeface="Arial"/>
              <a:ea typeface="Arial"/>
              <a:cs typeface="Arial"/>
              <a:sym typeface="Arial"/>
            </a:endParaRPr>
          </a:p>
          <a:p>
            <a:pPr indent="-266700" lvl="0" marL="254000" rtl="0" algn="l">
              <a:spcBef>
                <a:spcPts val="800"/>
              </a:spcBef>
              <a:spcAft>
                <a:spcPts val="0"/>
              </a:spcAft>
              <a:buSzPts val="1400"/>
              <a:buFont typeface="Arial"/>
              <a:buChar char="►"/>
            </a:pPr>
            <a:r>
              <a:rPr lang="en" sz="1400">
                <a:solidFill>
                  <a:srgbClr val="202124"/>
                </a:solidFill>
                <a:latin typeface="Arial"/>
                <a:ea typeface="Arial"/>
                <a:cs typeface="Arial"/>
                <a:sym typeface="Arial"/>
              </a:rPr>
              <a:t>Types of Linked List:</a:t>
            </a:r>
            <a:endParaRPr sz="1400">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 Singly Linked List</a:t>
            </a:r>
            <a:endParaRPr sz="1400">
              <a:latin typeface="Arial"/>
              <a:ea typeface="Arial"/>
              <a:cs typeface="Arial"/>
              <a:sym typeface="Arial"/>
            </a:endParaRPr>
          </a:p>
          <a:p>
            <a:pPr indent="0" lvl="0" marL="0" rtl="0" algn="l">
              <a:spcBef>
                <a:spcPts val="800"/>
              </a:spcBef>
              <a:spcAft>
                <a:spcPts val="0"/>
              </a:spcAft>
              <a:buSzPts val="1200"/>
              <a:buNone/>
            </a:pPr>
            <a:r>
              <a:rPr lang="en" sz="1400">
                <a:solidFill>
                  <a:srgbClr val="202124"/>
                </a:solidFill>
                <a:latin typeface="Arial"/>
                <a:ea typeface="Arial"/>
                <a:cs typeface="Arial"/>
                <a:sym typeface="Arial"/>
              </a:rPr>
              <a:t>            ★  Doubly Linked List</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484575" y="339547"/>
            <a:ext cx="7053600" cy="805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2"/>
              </a:buClr>
              <a:buSzPts val="3200"/>
              <a:buFont typeface="Century Gothic"/>
              <a:buNone/>
            </a:pPr>
            <a:r>
              <a:rPr lang="en"/>
              <a:t>SINGLY &amp; DOUBLY LINKED LIST</a:t>
            </a:r>
            <a:endParaRPr/>
          </a:p>
        </p:txBody>
      </p:sp>
      <p:sp>
        <p:nvSpPr>
          <p:cNvPr id="268" name="Google Shape;268;p41"/>
          <p:cNvSpPr txBox="1"/>
          <p:nvPr>
            <p:ph idx="1" type="body"/>
          </p:nvPr>
        </p:nvSpPr>
        <p:spPr>
          <a:xfrm>
            <a:off x="827475" y="1185425"/>
            <a:ext cx="6709800" cy="3501000"/>
          </a:xfrm>
          <a:prstGeom prst="rect">
            <a:avLst/>
          </a:prstGeom>
          <a:noFill/>
          <a:ln>
            <a:noFill/>
          </a:ln>
        </p:spPr>
        <p:txBody>
          <a:bodyPr anchorCtr="0" anchor="t" bIns="34275" lIns="68575" spcFirstLastPara="1" rIns="68575" wrap="square" tIns="34275">
            <a:normAutofit/>
          </a:bodyPr>
          <a:lstStyle/>
          <a:p>
            <a:pPr indent="-266700" lvl="0" marL="254000" rtl="0" algn="l">
              <a:spcBef>
                <a:spcPts val="0"/>
              </a:spcBef>
              <a:spcAft>
                <a:spcPts val="0"/>
              </a:spcAft>
              <a:buSzPts val="1400"/>
              <a:buChar char="➢"/>
            </a:pPr>
            <a:r>
              <a:rPr lang="en" sz="1400">
                <a:solidFill>
                  <a:srgbClr val="202124"/>
                </a:solidFill>
                <a:latin typeface="Arial"/>
                <a:ea typeface="Arial"/>
                <a:cs typeface="Arial"/>
                <a:sym typeface="Arial"/>
              </a:rPr>
              <a:t>In singly linked lists, nodes have one reference pointer (next) pointing to the next node. </a:t>
            </a:r>
            <a:endParaRPr sz="1400">
              <a:solidFill>
                <a:srgbClr val="202124"/>
              </a:solidFill>
              <a:latin typeface="Arial"/>
              <a:ea typeface="Arial"/>
              <a:cs typeface="Arial"/>
              <a:sym typeface="Arial"/>
            </a:endParaRPr>
          </a:p>
          <a:p>
            <a:pPr indent="-279400" lvl="0" marL="254000" rtl="0" algn="l">
              <a:spcBef>
                <a:spcPts val="800"/>
              </a:spcBef>
              <a:spcAft>
                <a:spcPts val="0"/>
              </a:spcAft>
              <a:buSzPts val="1600"/>
              <a:buFont typeface="Arial"/>
              <a:buChar char="➢"/>
            </a:pPr>
            <a:r>
              <a:rPr lang="en" sz="1400">
                <a:solidFill>
                  <a:srgbClr val="202124"/>
                </a:solidFill>
                <a:latin typeface="Arial"/>
                <a:ea typeface="Arial"/>
                <a:cs typeface="Arial"/>
                <a:sym typeface="Arial"/>
              </a:rPr>
              <a:t>In double linked lists, nodes have two reference pointers (prev and next). Prev points to the previous node and next points to the next node in the list.</a:t>
            </a:r>
            <a:endParaRPr sz="1400">
              <a:solidFill>
                <a:srgbClr val="202124"/>
              </a:solidFill>
              <a:latin typeface="Arial"/>
              <a:ea typeface="Arial"/>
              <a:cs typeface="Arial"/>
              <a:sym typeface="Arial"/>
            </a:endParaRPr>
          </a:p>
        </p:txBody>
      </p:sp>
      <p:pic>
        <p:nvPicPr>
          <p:cNvPr id="269" name="Google Shape;269;p41"/>
          <p:cNvPicPr preferRelativeResize="0"/>
          <p:nvPr/>
        </p:nvPicPr>
        <p:blipFill rotWithShape="1">
          <a:blip r:embed="rId3">
            <a:alphaModFix/>
          </a:blip>
          <a:srcRect b="0" l="1311" r="0" t="0"/>
          <a:stretch/>
        </p:blipFill>
        <p:spPr>
          <a:xfrm>
            <a:off x="2529550" y="2489950"/>
            <a:ext cx="3518076" cy="162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on">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