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ips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xiv.org/pdf/1710.05703.pdf" TargetMode="External"/><Relationship Id="rId3" Type="http://schemas.openxmlformats.org/officeDocument/2006/relationships/hyperlink" Target="https://www.nskeurope.com/en/products/what-s-a-bearing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earing selection &amp; Life capacity software"/>
          <p:cNvSpPr txBox="1"/>
          <p:nvPr>
            <p:ph type="title"/>
          </p:nvPr>
        </p:nvSpPr>
        <p:spPr>
          <a:xfrm>
            <a:off x="1055194" y="2108567"/>
            <a:ext cx="22860001" cy="3810001"/>
          </a:xfrm>
          <a:prstGeom prst="rect">
            <a:avLst/>
          </a:prstGeom>
        </p:spPr>
        <p:txBody>
          <a:bodyPr/>
          <a:lstStyle>
            <a:lvl1pPr defTabSz="396239">
              <a:defRPr sz="14544"/>
            </a:lvl1pPr>
          </a:lstStyle>
          <a:p>
            <a:pPr/>
            <a:r>
              <a:t>Bearing selection &amp; Life capacity software</a:t>
            </a:r>
          </a:p>
        </p:txBody>
      </p:sp>
      <p:sp>
        <p:nvSpPr>
          <p:cNvPr id="167" name="Dr. S.R.Sunil Gangoll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Dr. S.R.Sunil Gangolli</a:t>
            </a:r>
          </a:p>
        </p:txBody>
      </p:sp>
      <p:sp>
        <p:nvSpPr>
          <p:cNvPr id="168" name="1.Shyam Gurunath R K…"/>
          <p:cNvSpPr txBox="1"/>
          <p:nvPr/>
        </p:nvSpPr>
        <p:spPr>
          <a:xfrm>
            <a:off x="929279" y="9636945"/>
            <a:ext cx="6790104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1.Shyam Gurunath R K</a:t>
            </a:r>
          </a:p>
          <a:p>
            <a:pPr>
              <a:defRPr sz="4000"/>
            </a:pPr>
            <a:r>
              <a:t>2.Dhinakaran M</a:t>
            </a:r>
          </a:p>
          <a:p>
            <a:pPr>
              <a:defRPr sz="4000"/>
            </a:pPr>
            <a:r>
              <a:t>3.Kesavan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duction"/>
          <p:cNvSpPr txBox="1"/>
          <p:nvPr>
            <p:ph type="title"/>
          </p:nvPr>
        </p:nvSpPr>
        <p:spPr>
          <a:xfrm>
            <a:off x="762000" y="431799"/>
            <a:ext cx="22860001" cy="1016001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DEepGroove ball Bearing"/>
          <p:cNvSpPr/>
          <p:nvPr/>
        </p:nvSpPr>
        <p:spPr>
          <a:xfrm>
            <a:off x="10432515" y="10075375"/>
            <a:ext cx="3124036" cy="318378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DEepGroove ball Bearing</a:t>
            </a:r>
          </a:p>
        </p:txBody>
      </p:sp>
      <p:sp>
        <p:nvSpPr>
          <p:cNvPr id="172" name="Bearing is used for reducing rotational friction &amp;   withstanding axial &amp; Radial load.…"/>
          <p:cNvSpPr txBox="1"/>
          <p:nvPr/>
        </p:nvSpPr>
        <p:spPr>
          <a:xfrm>
            <a:off x="1006328" y="2391264"/>
            <a:ext cx="22860001" cy="1097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98881" indent="-198881" defTabSz="718184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569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 Bearing is used for reducing rotational friction &amp;   withstanding axial &amp; Radial load.</a:t>
            </a:r>
          </a:p>
          <a:p>
            <a:pPr marL="198881" indent="-198881" defTabSz="718184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569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 It takes lot of work in manual calculation for engineers To select a right bearing &amp; Some times Encountered  with an error.</a:t>
            </a:r>
          </a:p>
          <a:p>
            <a:pPr marL="198881" indent="-198881" defTabSz="718184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569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So A software can provide comfort to engineers just by taking the required inputs To find the right bearing &amp; its capacity.</a:t>
            </a:r>
          </a:p>
          <a:p>
            <a:pPr defTabSz="718184">
              <a:lnSpc>
                <a:spcPct val="80000"/>
              </a:lnSpc>
              <a:spcBef>
                <a:spcPts val="3300"/>
              </a:spcBef>
              <a:defRPr cap="all" sz="7569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marL="198881" indent="-198881" defTabSz="718184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569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ives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Objectives</a:t>
            </a:r>
          </a:p>
        </p:txBody>
      </p:sp>
      <p:sp>
        <p:nvSpPr>
          <p:cNvPr id="175" name="DEepGroove ball Bearing"/>
          <p:cNvSpPr/>
          <p:nvPr/>
        </p:nvSpPr>
        <p:spPr>
          <a:xfrm>
            <a:off x="10432515" y="10075375"/>
            <a:ext cx="3124036" cy="318378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DEepGroove ball Bearing</a:t>
            </a:r>
          </a:p>
        </p:txBody>
      </p:sp>
      <p:sp>
        <p:nvSpPr>
          <p:cNvPr id="176" name="We’re making a software for selecting the Single deepgroove ball bearing &amp; Calculating its life expectancy.…"/>
          <p:cNvSpPr txBox="1"/>
          <p:nvPr/>
        </p:nvSpPr>
        <p:spPr>
          <a:xfrm>
            <a:off x="957462" y="2317966"/>
            <a:ext cx="22860001" cy="1097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We’re making a software for selecting the Single deepgroove ball bearing &amp; Calculating its life expectancy.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This software can reduce human error &amp; helps the user to select the bearing based on his requirement 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This software is easy to use &amp; its fast.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In this case we take only single Deepgroove ball bearing.</a:t>
            </a:r>
          </a:p>
          <a:p>
            <a:pPr defTabSz="685165">
              <a:lnSpc>
                <a:spcPct val="80000"/>
              </a:lnSpc>
              <a:spcBef>
                <a:spcPts val="3200"/>
              </a:spcBef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685165">
              <a:lnSpc>
                <a:spcPct val="80000"/>
              </a:lnSpc>
              <a:spcBef>
                <a:spcPts val="3200"/>
              </a:spcBef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terature review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Literature review</a:t>
            </a:r>
          </a:p>
        </p:txBody>
      </p:sp>
      <p:sp>
        <p:nvSpPr>
          <p:cNvPr id="179" name="Our software tends to select the bearing for users, based on their requirement.…"/>
          <p:cNvSpPr txBox="1"/>
          <p:nvPr/>
        </p:nvSpPr>
        <p:spPr>
          <a:xfrm>
            <a:off x="957462" y="2024771"/>
            <a:ext cx="22860001" cy="1212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39446" indent="-139446" defTabSz="503555">
              <a:lnSpc>
                <a:spcPct val="80000"/>
              </a:lnSpc>
              <a:spcBef>
                <a:spcPts val="2300"/>
              </a:spcBef>
              <a:buSzPct val="100000"/>
              <a:buChar char="•"/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Our software tends to select the bearing for users, based on their requirement.</a:t>
            </a:r>
          </a:p>
          <a:p>
            <a:pPr marL="139446" indent="-139446" defTabSz="503555">
              <a:lnSpc>
                <a:spcPct val="80000"/>
              </a:lnSpc>
              <a:spcBef>
                <a:spcPts val="2300"/>
              </a:spcBef>
              <a:buSzPct val="100000"/>
              <a:buChar char="•"/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As there are multiple websites &amp; apps that concentrate on bringing the bearing selection process in the cloud, but there are not anything new with user Interactivity &amp; finding the desired output [</a:t>
            </a:r>
            <a:r>
              <a:rPr>
                <a:solidFill>
                  <a:srgbClr val="000000"/>
                </a:solidFill>
              </a:rPr>
              <a:t>just by tweaking the values of the inputs</a:t>
            </a:r>
            <a:r>
              <a:t>].</a:t>
            </a:r>
          </a:p>
          <a:p>
            <a:pPr marL="139446" indent="-139446" defTabSz="503555">
              <a:lnSpc>
                <a:spcPct val="80000"/>
              </a:lnSpc>
              <a:spcBef>
                <a:spcPts val="2300"/>
              </a:spcBef>
              <a:buSzPct val="100000"/>
              <a:buChar char="•"/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This software helps the users to select the diameter of the bearing &amp; evaluates all the designations of the bearing associated with the diameter,So comparing of series made easy.</a:t>
            </a:r>
          </a:p>
          <a:p>
            <a:pPr marL="139446" indent="-139446" defTabSz="503555">
              <a:lnSpc>
                <a:spcPct val="80000"/>
              </a:lnSpc>
              <a:spcBef>
                <a:spcPts val="2300"/>
              </a:spcBef>
              <a:buSzPct val="100000"/>
              <a:buChar char="•"/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If the user is not met wit desired output then he can actually go back &amp; change the diameter, Required for him/her.</a:t>
            </a:r>
          </a:p>
          <a:p>
            <a:pPr marL="139446" indent="-139446" defTabSz="503555">
              <a:lnSpc>
                <a:spcPct val="80000"/>
              </a:lnSpc>
              <a:spcBef>
                <a:spcPts val="2300"/>
              </a:spcBef>
              <a:buSzPct val="100000"/>
              <a:buChar char="•"/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 used Design Data book by Bhandari to extract data &amp; we referred from bearing </a:t>
            </a:r>
            <a:r>
              <a:rPr u="sng">
                <a:hlinkClick r:id="rId2" invalidUrl="" action="" tgtFrame="" tooltip="" history="1" highlightClick="0" endSnd="0"/>
              </a:rPr>
              <a:t>tips.com</a:t>
            </a:r>
            <a:r>
              <a:t>  article  to know more about the recent advancement in Bearing selection process.</a:t>
            </a:r>
          </a:p>
          <a:p>
            <a:pPr defTabSz="503555">
              <a:lnSpc>
                <a:spcPct val="80000"/>
              </a:lnSpc>
              <a:spcBef>
                <a:spcPts val="2300"/>
              </a:spcBef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503555">
              <a:lnSpc>
                <a:spcPct val="80000"/>
              </a:lnSpc>
              <a:spcBef>
                <a:spcPts val="2300"/>
              </a:spcBef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503555">
              <a:lnSpc>
                <a:spcPct val="80000"/>
              </a:lnSpc>
              <a:spcBef>
                <a:spcPts val="2300"/>
              </a:spcBef>
              <a:defRPr cap="all" sz="5307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80" name="Screenshot 2020-11-02 at 8.49.59 AM.png" descr="Screenshot 2020-11-02 at 8.49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6183" y="10558372"/>
            <a:ext cx="10704877" cy="2097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etailed Overview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Detailed Overview</a:t>
            </a:r>
          </a:p>
        </p:txBody>
      </p:sp>
      <p:sp>
        <p:nvSpPr>
          <p:cNvPr id="183" name="We take only SINGLE DEEP GROOVE BALL BEARING.…"/>
          <p:cNvSpPr txBox="1"/>
          <p:nvPr/>
        </p:nvSpPr>
        <p:spPr>
          <a:xfrm>
            <a:off x="957462" y="2317966"/>
            <a:ext cx="22860001" cy="1212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 take only SINGLE DEEP GROOVE BALL BEARING.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 only use [20-100]mm diameter.[</a:t>
            </a:r>
            <a:r>
              <a:rPr>
                <a:solidFill>
                  <a:srgbClr val="000000"/>
                </a:solidFill>
              </a:rPr>
              <a:t>Upgradation helps in finding high diameter</a:t>
            </a:r>
            <a:r>
              <a:t>]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Inputs: 1.N(RPM) 2.Axial Load 3. Radial Load 4.Years expected to run.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Outputs: 1.Bearing Capacity &amp; Bearing Selection.</a:t>
            </a:r>
          </a:p>
          <a:p>
            <a:pPr marL="189737" indent="-189737" defTabSz="685165">
              <a:lnSpc>
                <a:spcPct val="80000"/>
              </a:lnSpc>
              <a:spcBef>
                <a:spcPts val="3200"/>
              </a:spcBef>
              <a:buSzPct val="100000"/>
              <a:buChar char="•"/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rPr>
                <a:solidFill>
                  <a:srgbClr val="000000"/>
                </a:solidFill>
              </a:rPr>
              <a:t>The Reliability factor &amp; Viscosity will be added as an input in upcoming days</a:t>
            </a:r>
            <a:r>
              <a:t>.</a:t>
            </a:r>
          </a:p>
          <a:p>
            <a:pPr defTabSz="685165">
              <a:lnSpc>
                <a:spcPct val="80000"/>
              </a:lnSpc>
              <a:spcBef>
                <a:spcPts val="3200"/>
              </a:spcBef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685165">
              <a:lnSpc>
                <a:spcPct val="80000"/>
              </a:lnSpc>
              <a:spcBef>
                <a:spcPts val="3200"/>
              </a:spcBef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ipeline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Pipeline</a:t>
            </a:r>
          </a:p>
        </p:txBody>
      </p:sp>
      <p:sp>
        <p:nvSpPr>
          <p:cNvPr id="186" name="Data Extraction from DME Book"/>
          <p:cNvSpPr/>
          <p:nvPr/>
        </p:nvSpPr>
        <p:spPr>
          <a:xfrm>
            <a:off x="1124166" y="4903625"/>
            <a:ext cx="3022773" cy="297867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Data Extraction from DME Book</a:t>
            </a:r>
          </a:p>
        </p:txBody>
      </p:sp>
      <p:sp>
        <p:nvSpPr>
          <p:cNvPr id="187" name="Line"/>
          <p:cNvSpPr/>
          <p:nvPr/>
        </p:nvSpPr>
        <p:spPr>
          <a:xfrm>
            <a:off x="4551392" y="6588983"/>
            <a:ext cx="176828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8" name="Python as a programming Lang to build Logic."/>
          <p:cNvSpPr/>
          <p:nvPr/>
        </p:nvSpPr>
        <p:spPr>
          <a:xfrm>
            <a:off x="6724128" y="4903625"/>
            <a:ext cx="3022773" cy="297867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Python as a programming Lang to build Logic.</a:t>
            </a:r>
          </a:p>
        </p:txBody>
      </p:sp>
      <p:sp>
        <p:nvSpPr>
          <p:cNvPr id="189" name="OCR - optical character recognition"/>
          <p:cNvSpPr txBox="1"/>
          <p:nvPr/>
        </p:nvSpPr>
        <p:spPr>
          <a:xfrm>
            <a:off x="2577718" y="8257150"/>
            <a:ext cx="62720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OCR - optical character recognition</a:t>
            </a:r>
          </a:p>
        </p:txBody>
      </p:sp>
      <p:sp>
        <p:nvSpPr>
          <p:cNvPr id="190" name="Using Streamlit to make the web-based Soft."/>
          <p:cNvSpPr/>
          <p:nvPr/>
        </p:nvSpPr>
        <p:spPr>
          <a:xfrm>
            <a:off x="12030895" y="4903625"/>
            <a:ext cx="3022773" cy="297867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Using Streamlit to make the web-based Soft.</a:t>
            </a:r>
          </a:p>
        </p:txBody>
      </p:sp>
      <p:sp>
        <p:nvSpPr>
          <p:cNvPr id="191" name="Line"/>
          <p:cNvSpPr/>
          <p:nvPr/>
        </p:nvSpPr>
        <p:spPr>
          <a:xfrm>
            <a:off x="15893077" y="6588983"/>
            <a:ext cx="176828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2" name="Streamlit is an open source framework for python"/>
          <p:cNvSpPr txBox="1"/>
          <p:nvPr/>
        </p:nvSpPr>
        <p:spPr>
          <a:xfrm>
            <a:off x="11231788" y="8289995"/>
            <a:ext cx="514045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Streamlit is an open source framework for python</a:t>
            </a:r>
          </a:p>
        </p:txBody>
      </p:sp>
      <p:sp>
        <p:nvSpPr>
          <p:cNvPr id="193" name="Deploying the web app"/>
          <p:cNvSpPr/>
          <p:nvPr/>
        </p:nvSpPr>
        <p:spPr>
          <a:xfrm>
            <a:off x="18134276" y="4903625"/>
            <a:ext cx="3022773" cy="297867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Deploying the web app</a:t>
            </a:r>
          </a:p>
        </p:txBody>
      </p:sp>
      <p:sp>
        <p:nvSpPr>
          <p:cNvPr id="194" name="Line"/>
          <p:cNvSpPr/>
          <p:nvPr/>
        </p:nvSpPr>
        <p:spPr>
          <a:xfrm>
            <a:off x="10278354" y="6715983"/>
            <a:ext cx="176828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5" name="Deploying through heroku/streamlit {PAAS}."/>
          <p:cNvSpPr txBox="1"/>
          <p:nvPr/>
        </p:nvSpPr>
        <p:spPr>
          <a:xfrm>
            <a:off x="17515871" y="8289995"/>
            <a:ext cx="51404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Deploying through heroku/streamlit {PAAS}.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ferences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algn="ctr" defTabSz="685165">
              <a:spcBef>
                <a:spcPts val="3200"/>
              </a:spcBef>
              <a:defRPr sz="7221"/>
            </a:lvl1pPr>
          </a:lstStyle>
          <a:p>
            <a:pPr/>
            <a:r>
              <a:t>References</a:t>
            </a:r>
          </a:p>
        </p:txBody>
      </p:sp>
      <p:sp>
        <p:nvSpPr>
          <p:cNvPr id="198" name="DESIGN DATA BOOK by BHANDARI - DATA EXTRACTION.…"/>
          <p:cNvSpPr txBox="1"/>
          <p:nvPr/>
        </p:nvSpPr>
        <p:spPr>
          <a:xfrm>
            <a:off x="957462" y="2317966"/>
            <a:ext cx="22860001" cy="143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DESIGN DATA BOOK by BHANDARI - DATA EXTRACTION.</a:t>
            </a: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OCR - </a:t>
            </a:r>
            <a:r>
              <a:rPr u="sng">
                <a:hlinkClick r:id="rId2" invalidUrl="" action="" tgtFrame="" tooltip="" history="1" highlightClick="0" endSnd="0"/>
              </a:rPr>
              <a:t>https://arxiv.org/pdf/1710.05703.pdf</a:t>
            </a: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Bearing study - </a:t>
            </a:r>
            <a:r>
              <a:rPr u="sng">
                <a:hlinkClick r:id="rId3" invalidUrl="" action="" tgtFrame="" tooltip="" history="1" highlightClick="0" endSnd="0"/>
              </a:rPr>
              <a:t>https://www.nskeurope.com/en/products/what-s-a-bearing.html</a:t>
            </a: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Youtube links:https://www.youtube.com/watch?v=ngBNSE9-1PA.</a:t>
            </a: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marL="194310" indent="-194310" defTabSz="701675">
              <a:lnSpc>
                <a:spcPct val="80000"/>
              </a:lnSpc>
              <a:spcBef>
                <a:spcPts val="3300"/>
              </a:spcBef>
              <a:buSzPct val="100000"/>
              <a:buChar char="•"/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701675">
              <a:lnSpc>
                <a:spcPct val="80000"/>
              </a:lnSpc>
              <a:spcBef>
                <a:spcPts val="3300"/>
              </a:spcBef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  <a:p>
            <a:pPr defTabSz="701675">
              <a:lnSpc>
                <a:spcPct val="80000"/>
              </a:lnSpc>
              <a:spcBef>
                <a:spcPts val="3300"/>
              </a:spcBef>
              <a:defRPr cap="all" sz="7395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