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1" r:id="rId1"/>
  </p:sldMasterIdLst>
  <p:notesMasterIdLst>
    <p:notesMasterId r:id="rId9"/>
  </p:notesMasterIdLst>
  <p:sldIdLst>
    <p:sldId id="256" r:id="rId2"/>
    <p:sldId id="292" r:id="rId3"/>
    <p:sldId id="298" r:id="rId4"/>
    <p:sldId id="300" r:id="rId5"/>
    <p:sldId id="305" r:id="rId6"/>
    <p:sldId id="304" r:id="rId7"/>
    <p:sldId id="290" r:id="rId8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044755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746" y="1850008"/>
            <a:ext cx="9269308" cy="3568658"/>
          </a:xfrm>
        </p:spPr>
        <p:txBody>
          <a:bodyPr anchor="b">
            <a:normAutofit/>
          </a:bodyPr>
          <a:lstStyle>
            <a:lvl1pPr algn="ctr"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746" y="5527042"/>
            <a:ext cx="9269308" cy="1950719"/>
          </a:xfrm>
        </p:spPr>
        <p:txBody>
          <a:bodyPr>
            <a:normAutofit/>
          </a:bodyPr>
          <a:lstStyle>
            <a:lvl1pPr marL="0" indent="0" algn="ctr">
              <a:buNone/>
              <a:defRPr sz="3129">
                <a:solidFill>
                  <a:schemeClr val="bg1">
                    <a:lumMod val="50000"/>
                  </a:schemeClr>
                </a:solidFill>
              </a:defRPr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4" y="6100443"/>
            <a:ext cx="11055394" cy="115429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3728" y="993082"/>
            <a:ext cx="10477367" cy="457121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7265746"/>
            <a:ext cx="11055415" cy="970627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4" y="866987"/>
            <a:ext cx="11055415" cy="4874304"/>
          </a:xfrm>
        </p:spPr>
        <p:txBody>
          <a:bodyPr anchor="ctr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5980190"/>
            <a:ext cx="11055415" cy="2256185"/>
          </a:xfrm>
        </p:spPr>
        <p:txBody>
          <a:bodyPr anchor="ctr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26" y="1241015"/>
            <a:ext cx="9922935" cy="3882546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35355" y="5134268"/>
            <a:ext cx="9335785" cy="845921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6219090"/>
            <a:ext cx="11055415" cy="20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9068" y="1262733"/>
            <a:ext cx="777796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64630" y="4437355"/>
            <a:ext cx="787401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28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4" y="3041738"/>
            <a:ext cx="11055415" cy="3572388"/>
          </a:xfrm>
        </p:spPr>
        <p:txBody>
          <a:bodyPr anchor="b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6630877"/>
            <a:ext cx="11055415" cy="1622249"/>
          </a:xfrm>
        </p:spPr>
        <p:txBody>
          <a:bodyPr anchor="t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0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74694" y="866987"/>
            <a:ext cx="11055415" cy="228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4693" y="3366532"/>
            <a:ext cx="3518908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4693" y="4186107"/>
            <a:ext cx="3518908" cy="4050268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9216" y="3366532"/>
            <a:ext cx="3510956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37440" y="4186107"/>
            <a:ext cx="3523574" cy="4050268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852" y="3366532"/>
            <a:ext cx="3525257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4852" y="4186107"/>
            <a:ext cx="3525257" cy="4050268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74694" y="868653"/>
            <a:ext cx="11055415" cy="2281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74694" y="5980188"/>
            <a:ext cx="3516170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29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4694" y="3366532"/>
            <a:ext cx="3516170" cy="2167467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4694" y="6799761"/>
            <a:ext cx="3516170" cy="1436612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943" y="5980188"/>
            <a:ext cx="3521950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29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37438" y="3366532"/>
            <a:ext cx="3523575" cy="2167467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7438" y="6799760"/>
            <a:ext cx="3523575" cy="1436614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853" y="5980188"/>
            <a:ext cx="3520727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3129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04852" y="3366532"/>
            <a:ext cx="3525257" cy="2167467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4718" y="6799757"/>
            <a:ext cx="3525390" cy="1436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74694" y="3366534"/>
            <a:ext cx="11055415" cy="48698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5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866990"/>
            <a:ext cx="2723548" cy="73693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74693" y="866990"/>
            <a:ext cx="8169306" cy="73693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8544953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358897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74692" y="3366533"/>
            <a:ext cx="11054748" cy="4869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3" y="1178403"/>
            <a:ext cx="11041869" cy="3892365"/>
          </a:xfrm>
        </p:spPr>
        <p:txBody>
          <a:bodyPr anchor="b">
            <a:normAutofit/>
          </a:bodyPr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693" y="5201719"/>
            <a:ext cx="11041869" cy="1945860"/>
          </a:xfrm>
        </p:spPr>
        <p:txBody>
          <a:bodyPr>
            <a:normAutofit/>
          </a:bodyPr>
          <a:lstStyle>
            <a:lvl1pPr marL="0" indent="0" algn="ctr">
              <a:buNone/>
              <a:defRPr sz="2844">
                <a:solidFill>
                  <a:schemeClr val="bg1">
                    <a:lumMod val="50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74694" y="879671"/>
            <a:ext cx="11055414" cy="22701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74692" y="3366533"/>
            <a:ext cx="5446428" cy="4869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583680" y="3366533"/>
            <a:ext cx="5445760" cy="4869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74694" y="879671"/>
            <a:ext cx="11055414" cy="22701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750" y="3372114"/>
            <a:ext cx="5198373" cy="967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698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74693" y="4339219"/>
            <a:ext cx="5446428" cy="3897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851" y="3372114"/>
            <a:ext cx="5207258" cy="967103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3698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583681" y="4339219"/>
            <a:ext cx="5445761" cy="3897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3" y="866987"/>
            <a:ext cx="4198067" cy="2877514"/>
          </a:xfrm>
        </p:spPr>
        <p:txBody>
          <a:bodyPr anchor="b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416600" y="866989"/>
            <a:ext cx="6613507" cy="73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694" y="3744500"/>
            <a:ext cx="4198069" cy="4491873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695" y="866987"/>
            <a:ext cx="5873234" cy="2877517"/>
          </a:xfrm>
        </p:spPr>
        <p:txBody>
          <a:bodyPr anchor="b"/>
          <a:lstStyle>
            <a:lvl1pPr algn="ctr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17185" y="866988"/>
            <a:ext cx="4274988" cy="7369387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4" y="3744503"/>
            <a:ext cx="5873215" cy="4491871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3004803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694" y="879671"/>
            <a:ext cx="11055414" cy="227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694" y="3366534"/>
            <a:ext cx="11055415" cy="486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0653" y="8367327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/>
                </a:solidFill>
              </a:defRPr>
            </a:lvl1pPr>
          </a:lstStyle>
          <a:p>
            <a:fld id="{E5B9C5EE-4230-4A74-85DF-085483775AF0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4694" y="8367327"/>
            <a:ext cx="711774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4947" y="8367327"/>
            <a:ext cx="81516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/>
                </a:solidFill>
              </a:defRPr>
            </a:lvl1pPr>
          </a:lstStyle>
          <a:p>
            <a:fld id="{81C46DFA-14AB-4024-9B74-9214ABF6C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  <p:sldLayoutId id="2147484119" r:id="rId18"/>
    <p:sldLayoutId id="2147484120" r:id="rId19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512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20000"/>
        </a:lnSpc>
        <a:spcBef>
          <a:spcPts val="1422"/>
        </a:spcBef>
        <a:buClr>
          <a:schemeClr val="tx1"/>
        </a:buClr>
        <a:buFont typeface="Arial" panose="020B0604020202020204" pitchFamily="34" charset="0"/>
        <a:buChar char="•"/>
        <a:defRPr sz="28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25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227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tx1"/>
        </a:buClr>
        <a:buFont typeface="Arial" panose="020B0604020202020204" pitchFamily="34" charset="0"/>
        <a:buChar char="•"/>
        <a:defRPr sz="199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715000"/>
            <a:ext cx="10464800" cy="40767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r" defTabSz="560830">
              <a:defRPr sz="1800"/>
            </a:pPr>
            <a:r>
              <a:rPr sz="3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sz="3000" b="1" dirty="0"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</a:p>
          <a:p>
            <a:pPr algn="r" defTabSz="560830">
              <a:defRPr sz="1800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UMAIR AKHTAR </a:t>
            </a:r>
          </a:p>
          <a:p>
            <a:pPr algn="r" defTabSz="560830">
              <a:defRPr sz="1800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NADEEM YOOSUF</a:t>
            </a:r>
          </a:p>
          <a:p>
            <a:pPr algn="r" defTabSz="560830">
              <a:defRPr sz="1800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SHYAM NAIR</a:t>
            </a: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 defTabSz="560830">
              <a:defRPr sz="1800"/>
            </a:pPr>
            <a:endParaRPr lang="en-US" sz="3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 defTabSz="560830">
              <a:defRPr sz="1800"/>
            </a:pPr>
            <a:r>
              <a:rPr sz="3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sz="3000" b="1" dirty="0"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</a:p>
          <a:p>
            <a:pPr lvl="0" algn="r" defTabSz="560830">
              <a:defRPr sz="1800"/>
            </a:pPr>
            <a:r>
              <a:rPr lang="en-US" sz="2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Mr. D.K. CHITRE</a:t>
            </a:r>
            <a:endParaRPr lang="en-US"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" y="400050"/>
            <a:ext cx="11163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 ENGINEERING COLLEGE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0" y="361950"/>
            <a:ext cx="10464800" cy="1924050"/>
          </a:xfrm>
        </p:spPr>
        <p:txBody>
          <a:bodyPr>
            <a:noAutofit/>
          </a:bodyPr>
          <a:lstStyle/>
          <a:p>
            <a:pPr algn="ctr">
              <a:spcAft>
                <a:spcPts val="150"/>
              </a:spcAft>
            </a:pPr>
            <a:r>
              <a:rPr lang="en-US" sz="4800" b="1" dirty="0" smtClean="0">
                <a:cs typeface="Times New Roman" panose="02020603050405020304" pitchFamily="18" charset="0"/>
              </a:rPr>
              <a:t>Creating a TWITTER APPLICATION</a:t>
            </a:r>
            <a:endParaRPr lang="en-US" sz="4800" b="1" dirty="0"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872" b="5298"/>
          <a:stretch/>
        </p:blipFill>
        <p:spPr>
          <a:xfrm>
            <a:off x="728109" y="2381429"/>
            <a:ext cx="12080875" cy="64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18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1" y="457200"/>
            <a:ext cx="760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GENERATING TOKENS</a:t>
            </a:r>
            <a:endParaRPr lang="en-US" sz="48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469"/>
          <a:stretch/>
        </p:blipFill>
        <p:spPr>
          <a:xfrm>
            <a:off x="0" y="1562100"/>
            <a:ext cx="13011150" cy="6915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50" y="496957"/>
            <a:ext cx="671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EXTRACTING TWEETS</a:t>
            </a:r>
            <a:endParaRPr lang="en-US" sz="4800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" t="-4" b="8077"/>
          <a:stretch/>
        </p:blipFill>
        <p:spPr>
          <a:xfrm>
            <a:off x="149226" y="1581438"/>
            <a:ext cx="12855574" cy="67246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5447" y="761106"/>
            <a:ext cx="10420353" cy="1620144"/>
          </a:xfrm>
        </p:spPr>
        <p:txBody>
          <a:bodyPr/>
          <a:lstStyle/>
          <a:p>
            <a:r>
              <a:rPr lang="en-IN" b="1" dirty="0" smtClean="0"/>
              <a:t>GENERATING</a:t>
            </a:r>
            <a:r>
              <a:rPr lang="en-IN" dirty="0" smtClean="0"/>
              <a:t> </a:t>
            </a:r>
            <a:r>
              <a:rPr lang="en-IN" b="1" dirty="0" smtClean="0"/>
              <a:t>WORDCLOUDS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3832267"/>
            <a:ext cx="7670800" cy="5380548"/>
          </a:xfrm>
        </p:spPr>
      </p:pic>
      <p:sp>
        <p:nvSpPr>
          <p:cNvPr id="7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19197" y="2971870"/>
            <a:ext cx="5847755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require(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wordcloud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Loading required package: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wordcloud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Loading required package: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RColorBrewer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C5060B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95696" y="3832266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7" y="4227808"/>
            <a:ext cx="650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wordcloud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mancity_text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, colors=rainbow(50),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max.words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= 40, order="FALSE")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5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Creation of project</a:t>
            </a:r>
            <a:endParaRPr lang="en-US" sz="4800" b="1" dirty="0"/>
          </a:p>
        </p:txBody>
      </p:sp>
      <p:pic>
        <p:nvPicPr>
          <p:cNvPr id="14" name="Content Placeholder 1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134" y="2887867"/>
            <a:ext cx="6610265" cy="5894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/>
            </a:pPr>
            <a:r>
              <a:rPr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600</TotalTime>
  <Words>59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 Light</vt:lpstr>
      <vt:lpstr>Helvetica Neue</vt:lpstr>
      <vt:lpstr>Lucida Console</vt:lpstr>
      <vt:lpstr>Times New Roman</vt:lpstr>
      <vt:lpstr>Tw Cen MT</vt:lpstr>
      <vt:lpstr>Droplet</vt:lpstr>
      <vt:lpstr>PowerPoint Presentation</vt:lpstr>
      <vt:lpstr>Creating a TWITTER APPLICATION</vt:lpstr>
      <vt:lpstr>PowerPoint Presentation</vt:lpstr>
      <vt:lpstr>PowerPoint Presentation</vt:lpstr>
      <vt:lpstr>GENERATING WORDCLOUDS</vt:lpstr>
      <vt:lpstr>Creation of project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KEYWORD SEARCH OVER ENCRYPTED DATA IN CLOUD COMPUTING</dc:title>
  <dc:creator>Shravani Kulkarni</dc:creator>
  <cp:lastModifiedBy>Shyam Nair</cp:lastModifiedBy>
  <cp:revision>52</cp:revision>
  <dcterms:modified xsi:type="dcterms:W3CDTF">2016-01-27T19:21:47Z</dcterms:modified>
</cp:coreProperties>
</file>