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931202F-772C-470A-9565-6FE485F8EC3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Project_NS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C87A367-8C72-495F-9AF6-8136DA188E9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26-09-2024 12:52:14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9" id="10" name="slide10">
            <a:extLst>
              <a:ext uri="{FF2B5EF4-FFF2-40B4-BE49-F238E27FC236}">
                <a16:creationId xmlns:a16="http://schemas.microsoft.com/office/drawing/2014/main" id="{C83A7794-1AB1-4945-8369-10B76A1440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2" y="0"/>
            <a:ext cx="11811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D180083A-3DA4-43D4-A55B-751E5DD783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2" name="slide12">
            <a:extLst>
              <a:ext uri="{FF2B5EF4-FFF2-40B4-BE49-F238E27FC236}">
                <a16:creationId xmlns:a16="http://schemas.microsoft.com/office/drawing/2014/main" id="{627931E7-9DA6-420F-B990-682DAC31A4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13" name="slide13">
            <a:extLst>
              <a:ext uri="{FF2B5EF4-FFF2-40B4-BE49-F238E27FC236}">
                <a16:creationId xmlns:a16="http://schemas.microsoft.com/office/drawing/2014/main" id="{E116CF3B-0735-4288-B9D1-8FAF6616D5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1" id="2" name="slide2">
            <a:extLst>
              <a:ext uri="{FF2B5EF4-FFF2-40B4-BE49-F238E27FC236}">
                <a16:creationId xmlns:a16="http://schemas.microsoft.com/office/drawing/2014/main" id="{A7FBEBB3-B134-40E8-A9AD-65E1E71576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28" y="0"/>
            <a:ext cx="9171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2" id="3" name="slide3">
            <a:extLst>
              <a:ext uri="{FF2B5EF4-FFF2-40B4-BE49-F238E27FC236}">
                <a16:creationId xmlns:a16="http://schemas.microsoft.com/office/drawing/2014/main" id="{AA5D6970-BA79-4D79-A488-D772ABB198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5" y="0"/>
            <a:ext cx="11828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3" id="4" name="slide4">
            <a:extLst>
              <a:ext uri="{FF2B5EF4-FFF2-40B4-BE49-F238E27FC236}">
                <a16:creationId xmlns:a16="http://schemas.microsoft.com/office/drawing/2014/main" id="{3CC47061-E2FF-4062-8CAA-D4B9D89086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4" y="0"/>
            <a:ext cx="11803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4" id="5" name="slide5">
            <a:extLst>
              <a:ext uri="{FF2B5EF4-FFF2-40B4-BE49-F238E27FC236}">
                <a16:creationId xmlns:a16="http://schemas.microsoft.com/office/drawing/2014/main" id="{519C7689-C5AC-482F-B49E-725814C415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36" y="0"/>
            <a:ext cx="9249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5" id="6" name="slide6">
            <a:extLst>
              <a:ext uri="{FF2B5EF4-FFF2-40B4-BE49-F238E27FC236}">
                <a16:creationId xmlns:a16="http://schemas.microsoft.com/office/drawing/2014/main" id="{DC689152-DDFD-4F77-92D7-46DB1AB015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3" y="0"/>
            <a:ext cx="1155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6" id="7" name="slide7">
            <a:extLst>
              <a:ext uri="{FF2B5EF4-FFF2-40B4-BE49-F238E27FC236}">
                <a16:creationId xmlns:a16="http://schemas.microsoft.com/office/drawing/2014/main" id="{A8A94BED-1BF8-4C8B-8A74-FDAFB35476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6" y="0"/>
            <a:ext cx="11264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zation 7" id="8" name="slide8">
            <a:extLst>
              <a:ext uri="{FF2B5EF4-FFF2-40B4-BE49-F238E27FC236}">
                <a16:creationId xmlns:a16="http://schemas.microsoft.com/office/drawing/2014/main" id="{BC050BDC-C033-4A91-AFFA-92F7AB3D52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8" id="9" name="slide9">
            <a:extLst>
              <a:ext uri="{FF2B5EF4-FFF2-40B4-BE49-F238E27FC236}">
                <a16:creationId xmlns:a16="http://schemas.microsoft.com/office/drawing/2014/main" id="{283F009A-AD34-47BF-8979-CFB5A8466E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71" y="0"/>
            <a:ext cx="7916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2024-09-26T16:52:17Z</dcterms:created>
  <dcterms:modified xsi:type="dcterms:W3CDTF">2024-09-26T16:52:17Z</dcterms:modified>
</cp:coreProperties>
</file>