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6CEE4C-64A7-409C-A089-D2DFE124ACF5}" v="13" dt="2025-10-29T08:54:53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Buyhatke — Cab Compare Feature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Pitch deck for increasing engagement among existing users</a:t>
            </a:r>
          </a:p>
          <a:p>
            <a:r>
              <a:t>(Contains synergy-driven product &amp; marketing ideas)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rgbClr val="FF0000"/>
                </a:solidFill>
              </a:rPr>
              <a:t>Objective</a:t>
            </a:r>
            <a:r>
              <a:rPr lang="en-IN" dirty="0"/>
              <a:t>: Increase engagement and repeat usage among existing </a:t>
            </a:r>
            <a:r>
              <a:rPr lang="en-IN" dirty="0" err="1"/>
              <a:t>Buyhatke</a:t>
            </a:r>
            <a:r>
              <a:rPr lang="en-IN" dirty="0"/>
              <a:t> users.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rgbClr val="FF0000"/>
                </a:solidFill>
              </a:rPr>
              <a:t>Approach</a:t>
            </a:r>
            <a:r>
              <a:rPr lang="en-IN" dirty="0"/>
              <a:t>: Integrate UX improvements, marketing initiatives, and analytics-driven retention strategies.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rgbClr val="FF0000"/>
                </a:solidFill>
              </a:rPr>
              <a:t>Tools</a:t>
            </a:r>
            <a:r>
              <a:rPr lang="en-IN" dirty="0"/>
              <a:t>: Excel Automation, Python Analytics, Market Benchmarking, KPI Tracking.</a:t>
            </a:r>
          </a:p>
          <a:p>
            <a:pPr>
              <a:spcAft>
                <a:spcPts val="1000"/>
              </a:spcAft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rgbClr val="FF0000"/>
                </a:solidFill>
              </a:rPr>
              <a:t>Outcome</a:t>
            </a:r>
            <a:r>
              <a:rPr lang="en-IN" dirty="0"/>
              <a:t>: Enhanced awareness, engagement uplift, and sustained retention growth.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Feature Understanding &amp; Key Challenges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Cab Compare feature is underutilized due to low visibility.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Feature not prominently displayed on home screen.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Users unaware of fare variance insights.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Engagement drops post price comparison.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Opportunity: Increase awareness and in-app retention through personalized UX prompts.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FF0000"/>
                </a:solidFill>
              </a:rPr>
              <a:t>Research Insights &amp; Competitor Benchmarking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• Google Maps, Uber, and Paytm dominate comparison space.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• </a:t>
            </a:r>
            <a:r>
              <a:rPr lang="en-IN" sz="2800" dirty="0" err="1"/>
              <a:t>Buyhatke</a:t>
            </a:r>
            <a:r>
              <a:rPr lang="en-IN" sz="2800" dirty="0"/>
              <a:t> fares are 5–8% cheaper (sample analysis).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• Key Differentiator: Cross-platform savings tracking.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• </a:t>
            </a:r>
            <a:r>
              <a:rPr lang="en-IN" sz="2800" b="1" dirty="0"/>
              <a:t>Insight</a:t>
            </a:r>
            <a:r>
              <a:rPr lang="en-IN" sz="2800" dirty="0"/>
              <a:t>: Users show high trust in </a:t>
            </a:r>
            <a:r>
              <a:rPr lang="en-IN" sz="2800" dirty="0" err="1"/>
              <a:t>Buyhatke</a:t>
            </a:r>
            <a:r>
              <a:rPr lang="en-IN" sz="2800" dirty="0"/>
              <a:t> pricing accuracy.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sz="2800" dirty="0"/>
              <a:t>•</a:t>
            </a:r>
            <a:r>
              <a:rPr lang="en-IN" sz="2800" b="1" dirty="0"/>
              <a:t> Gap</a:t>
            </a:r>
            <a:r>
              <a:rPr lang="en-IN" sz="2800" dirty="0"/>
              <a:t>: Low recall due to weak push notifications.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Strategy &amp; Execution Roadmap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8"/>
          </a:xfrm>
        </p:spPr>
        <p:txBody>
          <a:bodyPr>
            <a:normAutofit fontScale="85000" lnSpcReduction="20000"/>
          </a:bodyPr>
          <a:lstStyle/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Product Enhancements: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• Add ride-time predictions and surge alerts.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• Enable '</a:t>
            </a:r>
            <a:r>
              <a:rPr lang="en-IN" dirty="0" err="1"/>
              <a:t>Favorite</a:t>
            </a:r>
            <a:r>
              <a:rPr lang="en-IN" dirty="0"/>
              <a:t> Routes' for quick access.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endParaRPr lang="en-IN" dirty="0"/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Marketing Strategy: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• Launch 'Compare &amp; Save' cashback campaign.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• Promote fare-drop notifications and app banners.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endParaRPr lang="en-IN" dirty="0"/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Execution Plan (4 Weeks):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1️⃣ Week 1 – UX Audit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2️⃣ Week 2 – Product Integration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3️⃣ Week 3 – Campaign Launch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IN" dirty="0"/>
              <a:t>4️⃣ Week 4 – Data Tracking &amp; Optimization.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7B2DA-FA4A-1AA2-D3C9-B9B17C6C9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3F91-F1DC-D226-2CEF-14D3303A2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KPIs &amp; Success Metrics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F12B4-6061-5F77-AB4E-FB77BDECE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Feature Usage</a:t>
            </a:r>
            <a:r>
              <a:rPr lang="en-US" sz="2800" dirty="0"/>
              <a:t>: 12% → 30% (+18% uplift)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Avg. Visit Duration</a:t>
            </a:r>
            <a:r>
              <a:rPr lang="en-US" sz="2800" dirty="0"/>
              <a:t>: 45s → 1m 20s (+77%)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Repeat Visits</a:t>
            </a:r>
            <a:r>
              <a:rPr lang="en-US" sz="2800" dirty="0"/>
              <a:t>: 28% → 45% (+17%)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Referrals Triggered</a:t>
            </a:r>
            <a:r>
              <a:rPr lang="en-US" sz="2800" dirty="0"/>
              <a:t>: 500 → 2000 (+4x)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30-Day Retention</a:t>
            </a:r>
            <a:r>
              <a:rPr lang="en-US" sz="2800" dirty="0"/>
              <a:t>: 35% → 50% (+15%)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1EE6E-0DD2-33FE-B2D4-0166B95FB82D}"/>
              </a:ext>
            </a:extLst>
          </p:cNvPr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  <p:extLst>
      <p:ext uri="{BB962C8B-B14F-4D97-AF65-F5344CB8AC3E}">
        <p14:creationId xmlns:p14="http://schemas.microsoft.com/office/powerpoint/2010/main" val="234091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F945F-D0B1-1A8C-43A2-5481C0A0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728F3-2431-5866-13C3-12000A2B7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Recommendations &amp; Next Steps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3C705-70BF-AD6F-5E6D-AB3466F0D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• Integrate cab APIs (Ola/Uber) for live fare accuracy.</a:t>
            </a:r>
          </a:p>
          <a:p>
            <a:pPr marL="0" indent="0">
              <a:buNone/>
            </a:pPr>
            <a:r>
              <a:rPr lang="en-IN" dirty="0"/>
              <a:t>• Introduce AI-powered fare prediction engine.</a:t>
            </a:r>
            <a:endParaRPr lang="en-IN" sz="2800" dirty="0"/>
          </a:p>
          <a:p>
            <a:pPr marL="0" indent="0">
              <a:buNone/>
            </a:pPr>
            <a:r>
              <a:rPr lang="en-IN" dirty="0"/>
              <a:t>• Launch loyalty program for regular users.</a:t>
            </a:r>
            <a:endParaRPr lang="en-IN" sz="2800" dirty="0"/>
          </a:p>
          <a:p>
            <a:pPr marL="0" indent="0">
              <a:buNone/>
            </a:pPr>
            <a:r>
              <a:rPr lang="en-IN" dirty="0"/>
              <a:t>• Add Ride Insights Dashboard for user analytics.</a:t>
            </a:r>
            <a:endParaRPr lang="en-IN" sz="2800" dirty="0"/>
          </a:p>
          <a:p>
            <a:pPr marL="0" indent="0">
              <a:buNone/>
            </a:pPr>
            <a:r>
              <a:rPr lang="en-IN" dirty="0"/>
              <a:t>• Track retention uplift 60 days post launch.</a:t>
            </a:r>
            <a:endParaRPr lang="en-IN" sz="28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BDB38-3AD0-4A98-776E-571E9C23936F}"/>
              </a:ext>
            </a:extLst>
          </p:cNvPr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  <p:extLst>
      <p:ext uri="{BB962C8B-B14F-4D97-AF65-F5344CB8AC3E}">
        <p14:creationId xmlns:p14="http://schemas.microsoft.com/office/powerpoint/2010/main" val="19023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FFFF"/>
            </a:gs>
            <a:gs pos="100000">
              <a:srgbClr val="C8E6FF"/>
            </a:gs>
          </a:gsLst>
          <a:lin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4974A-200B-3BF2-2C7D-5664BD070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04CA-588D-1FB8-16C8-35A38677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Conclusion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5C25-E096-8566-36A6-131CAB08A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47488"/>
          </a:xfrm>
        </p:spPr>
        <p:txBody>
          <a:bodyPr>
            <a:normAutofit/>
          </a:bodyPr>
          <a:lstStyle/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dirty="0" err="1"/>
              <a:t>Buyhatke</a:t>
            </a:r>
            <a:r>
              <a:rPr lang="en-US" sz="2800" dirty="0"/>
              <a:t> can establish itself as the go-to cab comparison platform.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Engagement growth leads to higher retention and brand recall.</a:t>
            </a:r>
          </a:p>
          <a:p>
            <a:pPr marL="0" indent="0">
              <a:spcAft>
                <a:spcPts val="1000"/>
              </a:spcAft>
              <a:buNone/>
              <a:defRPr sz="2000">
                <a:solidFill>
                  <a:srgbClr val="323232"/>
                </a:solidFill>
              </a:defRPr>
            </a:pPr>
            <a:r>
              <a:rPr lang="en-US" sz="2800" dirty="0"/>
              <a:t>•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Next Step</a:t>
            </a:r>
            <a:r>
              <a:rPr lang="en-US" sz="2800" dirty="0"/>
              <a:t>: Gather user feedback → Refine data insights → Scale nationwide.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5082-04E0-901D-1A9F-B3DDB0EF85F4}"/>
              </a:ext>
            </a:extLst>
          </p:cNvPr>
          <p:cNvSpPr txBox="1"/>
          <p:nvPr/>
        </p:nvSpPr>
        <p:spPr>
          <a:xfrm>
            <a:off x="27432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r">
              <a:defRPr sz="1000">
                <a:solidFill>
                  <a:srgbClr val="787878"/>
                </a:solidFill>
              </a:defRPr>
            </a:pPr>
            <a:r>
              <a:t>Prepared by Shyam Prasad</a:t>
            </a:r>
          </a:p>
        </p:txBody>
      </p:sp>
    </p:spTree>
    <p:extLst>
      <p:ext uri="{BB962C8B-B14F-4D97-AF65-F5344CB8AC3E}">
        <p14:creationId xmlns:p14="http://schemas.microsoft.com/office/powerpoint/2010/main" val="1644329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</TotalTime>
  <Words>455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Buyhatke — Cab Compare Feature Strategy</vt:lpstr>
      <vt:lpstr>Overview &amp; Problem Statement</vt:lpstr>
      <vt:lpstr>Feature Understanding &amp; Key Challenges</vt:lpstr>
      <vt:lpstr>Research Insights &amp; Competitor Benchmarking</vt:lpstr>
      <vt:lpstr>Strategy &amp; Execution Roadmap</vt:lpstr>
      <vt:lpstr>KPIs &amp; Success Metrics</vt:lpstr>
      <vt:lpstr>Recommendations &amp; Next Steps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 Shyam Prasad</dc:creator>
  <cp:keywords/>
  <dc:description>generated using python-pptx</dc:description>
  <cp:lastModifiedBy>K Shyam Prasad</cp:lastModifiedBy>
  <cp:revision>3</cp:revision>
  <dcterms:created xsi:type="dcterms:W3CDTF">2013-01-27T09:14:16Z</dcterms:created>
  <dcterms:modified xsi:type="dcterms:W3CDTF">2025-10-29T08:58:17Z</dcterms:modified>
  <cp:category/>
</cp:coreProperties>
</file>