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20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97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512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43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942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03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1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572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5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15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5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4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5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82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2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0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4C2228-8D68-4A1E-B18B-33B0EA1B8D36}" type="datetimeFigureOut">
              <a:rPr lang="en-IN" smtClean="0"/>
              <a:t>27-05-2021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332F10-74C4-433F-B4EB-037DF9CAC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151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50BC-7B1C-47E6-BC90-C43E715A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788437"/>
            <a:ext cx="8422466" cy="723123"/>
          </a:xfrm>
        </p:spPr>
        <p:txBody>
          <a:bodyPr>
            <a:normAutofit/>
          </a:bodyPr>
          <a:lstStyle/>
          <a:p>
            <a:r>
              <a:rPr lang="en-US" sz="3200" dirty="0"/>
              <a:t>Grocery Shop automation system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5E82C-925A-4BFF-ADD8-C9230B1B4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506340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Name    : Shyam G. Pradhan</a:t>
            </a:r>
          </a:p>
          <a:p>
            <a:r>
              <a:rPr lang="en-US" dirty="0">
                <a:solidFill>
                  <a:schemeClr val="tx1"/>
                </a:solidFill>
              </a:rPr>
              <a:t>Reg No  : 2018bcs509</a:t>
            </a:r>
          </a:p>
          <a:p>
            <a:r>
              <a:rPr lang="en-US" dirty="0">
                <a:solidFill>
                  <a:schemeClr val="tx1"/>
                </a:solidFill>
              </a:rPr>
              <a:t>Roll No   : A76</a:t>
            </a:r>
          </a:p>
        </p:txBody>
      </p:sp>
    </p:spTree>
    <p:extLst>
      <p:ext uri="{BB962C8B-B14F-4D97-AF65-F5344CB8AC3E}">
        <p14:creationId xmlns:p14="http://schemas.microsoft.com/office/powerpoint/2010/main" val="3554946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6FDC-ACE9-44E8-A73E-4D4212DB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79106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CCC7-A498-4AFE-B0C6-B98D1BEB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82146"/>
            <a:ext cx="10058399" cy="2310459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These modules can be added in the project in future,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inventory management through Machine learning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Recommendation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UI/UX</a:t>
            </a:r>
          </a:p>
        </p:txBody>
      </p:sp>
    </p:spTree>
    <p:extLst>
      <p:ext uri="{BB962C8B-B14F-4D97-AF65-F5344CB8AC3E}">
        <p14:creationId xmlns:p14="http://schemas.microsoft.com/office/powerpoint/2010/main" val="371391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6FDC-ACE9-44E8-A73E-4D4212DB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79106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CCC7-A498-4AFE-B0C6-B98D1BEB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82147"/>
            <a:ext cx="10058399" cy="195535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main reason behind making this project is to make the system to start the local grocery shop online.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this internet era not only big enterprises but small local grocery shop should be online.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might be solution to transform local grocery shops into ecommerce thing. </a:t>
            </a:r>
          </a:p>
        </p:txBody>
      </p:sp>
    </p:spTree>
    <p:extLst>
      <p:ext uri="{BB962C8B-B14F-4D97-AF65-F5344CB8AC3E}">
        <p14:creationId xmlns:p14="http://schemas.microsoft.com/office/powerpoint/2010/main" val="358509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A3BE-14C7-4D7B-A144-F0D1E3A8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A0777-9863-4983-B00E-EF7E8D031C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85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6FDC-ACE9-44E8-A73E-4D4212DB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79106"/>
          </a:xfrm>
        </p:spPr>
        <p:txBody>
          <a:bodyPr/>
          <a:lstStyle/>
          <a:p>
            <a:r>
              <a:rPr lang="en-US" dirty="0"/>
              <a:t>Information gathering (surveys)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CCC7-A498-4AFE-B0C6-B98D1BEB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82147"/>
            <a:ext cx="10058399" cy="2159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How grocery shop sells their products?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they manage stock information?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 they used online way to sell their products during pandemic?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they manage their inventory?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problems they had faced during pandemic?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6FDC-ACE9-44E8-A73E-4D4212DB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79106"/>
          </a:xfrm>
        </p:spPr>
        <p:txBody>
          <a:bodyPr/>
          <a:lstStyle/>
          <a:p>
            <a:r>
              <a:rPr lang="en-US" dirty="0"/>
              <a:t>Basic Idea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CCC7-A498-4AFE-B0C6-B98D1BEB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82147"/>
            <a:ext cx="10058399" cy="141381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 make system which will help small grocery shop to move their business on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 make ecommerce web app which solve problems in managing and selling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 make grocery shop more efficient ( Smart inventory, using graphical figures).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proof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6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6FDC-ACE9-44E8-A73E-4D4212DB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79106"/>
          </a:xfrm>
        </p:spPr>
        <p:txBody>
          <a:bodyPr>
            <a:normAutofit/>
          </a:bodyPr>
          <a:lstStyle/>
          <a:p>
            <a:r>
              <a:rPr lang="en-US" dirty="0"/>
              <a:t>Conceptual diagram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CCC7-A498-4AFE-B0C6-B98D1BEB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82147"/>
            <a:ext cx="10058399" cy="42360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140B5-448B-4932-A59D-F167B83B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036547"/>
            <a:ext cx="10823576" cy="39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1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6FDC-ACE9-44E8-A73E-4D4212DB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79106"/>
          </a:xfrm>
        </p:spPr>
        <p:txBody>
          <a:bodyPr>
            <a:normAutofit/>
          </a:bodyPr>
          <a:lstStyle/>
          <a:p>
            <a:r>
              <a:rPr lang="en-US" dirty="0"/>
              <a:t>technology stack for project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CCC7-A498-4AFE-B0C6-B98D1BEB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82147"/>
            <a:ext cx="10058399" cy="42360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4175B-6808-4FA1-BA56-4A1E721461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56" y="1782147"/>
            <a:ext cx="4179487" cy="405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9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6FDC-ACE9-44E8-A73E-4D4212DB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79106"/>
          </a:xfrm>
        </p:spPr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CCC7-A498-4AFE-B0C6-B98D1BEB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82147"/>
            <a:ext cx="10058399" cy="195535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two main modules of this project : </a:t>
            </a:r>
          </a:p>
          <a:p>
            <a:pPr marL="342900" indent="-342900"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Panel 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 means shop owner who will perform all shop management operations and manage ecommerce site. 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Panel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Customer/s can perform ecommerce function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4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6FDC-ACE9-44E8-A73E-4D4212DB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79106"/>
          </a:xfrm>
        </p:spPr>
        <p:txBody>
          <a:bodyPr/>
          <a:lstStyle/>
          <a:p>
            <a:r>
              <a:rPr lang="en-US" dirty="0"/>
              <a:t>Admin Panel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CCC7-A498-4AFE-B0C6-B98D1BEB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82147"/>
            <a:ext cx="10058399" cy="1955352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Following are some sub modules in Admin Panel 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 : for managing product (Adding, listing and Editing the product)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 : for managing orders (Accepting and rejecting orders)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management : for delivery management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: for inventory management (Stock availability, Adding Stock)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4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6FDC-ACE9-44E8-A73E-4D4212DB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79106"/>
          </a:xfrm>
        </p:spPr>
        <p:txBody>
          <a:bodyPr/>
          <a:lstStyle/>
          <a:p>
            <a:r>
              <a:rPr lang="en-US" dirty="0"/>
              <a:t>Customer’s panel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CCC7-A498-4AFE-B0C6-B98D1BEB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82147"/>
            <a:ext cx="10058399" cy="2567911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Following are some functionalities that can be performed by this,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List (Category wise)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of products (on basis of product category that customer choose)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 (Order Status, Listing of Orders 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 (Address Management, Password management)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47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6FDC-ACE9-44E8-A73E-4D4212DB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79106"/>
          </a:xfrm>
        </p:spPr>
        <p:txBody>
          <a:bodyPr/>
          <a:lstStyle/>
          <a:p>
            <a:r>
              <a:rPr lang="en-US" dirty="0"/>
              <a:t>Demo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CCC7-A498-4AFE-B0C6-B98D1BEB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82147"/>
            <a:ext cx="10058399" cy="195535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157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365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Slice</vt:lpstr>
      <vt:lpstr>Grocery Shop automation system</vt:lpstr>
      <vt:lpstr>Information gathering (surveys)</vt:lpstr>
      <vt:lpstr>Basic Idea</vt:lpstr>
      <vt:lpstr>Conceptual diagram</vt:lpstr>
      <vt:lpstr>technology stack for project</vt:lpstr>
      <vt:lpstr>Modules</vt:lpstr>
      <vt:lpstr>Admin Panel</vt:lpstr>
      <vt:lpstr>Customer’s panel</vt:lpstr>
      <vt:lpstr>Demo</vt:lpstr>
      <vt:lpstr>Future Scope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 Shop automation system</dc:title>
  <dc:creator>Shyam Pradhan</dc:creator>
  <cp:lastModifiedBy>Shyam Pradhan</cp:lastModifiedBy>
  <cp:revision>13</cp:revision>
  <dcterms:created xsi:type="dcterms:W3CDTF">2021-04-13T04:17:21Z</dcterms:created>
  <dcterms:modified xsi:type="dcterms:W3CDTF">2021-05-27T03:55:49Z</dcterms:modified>
</cp:coreProperties>
</file>