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Bahnschrift SemiBold SemiConden" panose="020B0502040204020203" pitchFamily="34" charset="0"/>
      <p:bold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876299" y="3072388"/>
            <a:ext cx="9093611"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latin typeface="Bahnschrift SemiBold SemiConden" panose="020B0502040204020203" pitchFamily="34" charset="0"/>
                <a:sym typeface="Calibri"/>
              </a:rPr>
              <a:t>STUDENT NAME	: SHYAM GANESH R</a:t>
            </a:r>
          </a:p>
          <a:p>
            <a:r>
              <a:rPr lang="en-US" sz="2400" dirty="0">
                <a:latin typeface="Bahnschrift SemiBold SemiConden" panose="020B0502040204020203" pitchFamily="34" charset="0"/>
                <a:sym typeface="Calibri"/>
              </a:rPr>
              <a:t>REGISTER NO	: 122203689 (</a:t>
            </a:r>
            <a:r>
              <a:rPr lang="en-US" sz="2400" dirty="0">
                <a:latin typeface="Bahnschrift SemiBold SemiConden" panose="020B0502040204020203" pitchFamily="34" charset="0"/>
              </a:rPr>
              <a:t>ANSUNM1611D22CP057)</a:t>
            </a:r>
            <a:endParaRPr lang="en-US" sz="2400" dirty="0">
              <a:latin typeface="Bahnschrift SemiBold SemiConden" panose="020B0502040204020203" pitchFamily="34" charset="0"/>
              <a:sym typeface="Calibri"/>
            </a:endParaRPr>
          </a:p>
          <a:p>
            <a:r>
              <a:rPr lang="en-US" sz="2400" dirty="0">
                <a:latin typeface="Bahnschrift SemiBold SemiConden" panose="020B0502040204020203" pitchFamily="34" charset="0"/>
                <a:sym typeface="Calibri"/>
              </a:rPr>
              <a:t>DEPARTMENT	: </a:t>
            </a:r>
            <a:r>
              <a:rPr lang="en-US" sz="2400" dirty="0">
                <a:latin typeface="Bahnschrift SemiBold SemiConden" panose="020B0502040204020203" pitchFamily="34" charset="0"/>
              </a:rPr>
              <a:t>CORPORATE SECRETARYSHIP </a:t>
            </a:r>
            <a:endParaRPr lang="en-US" sz="2400" dirty="0">
              <a:latin typeface="Bahnschrift SemiBold SemiConden" panose="020B0502040204020203" pitchFamily="34" charset="0"/>
              <a:sym typeface="Calibri"/>
            </a:endParaRPr>
          </a:p>
          <a:p>
            <a:pPr marL="0" marR="0" lvl="0" indent="0" algn="l" rtl="0">
              <a:spcBef>
                <a:spcPts val="0"/>
              </a:spcBef>
              <a:spcAft>
                <a:spcPts val="0"/>
              </a:spcAft>
              <a:buNone/>
            </a:pPr>
            <a:r>
              <a:rPr lang="en-US" sz="2400" dirty="0">
                <a:latin typeface="Bahnschrift SemiBold SemiConden" panose="020B0502040204020203" pitchFamily="34" charset="0"/>
                <a:sym typeface="Calibri"/>
              </a:rPr>
              <a:t>COLLEGE	: PATRICIAN COLLEGE OF </a:t>
            </a:r>
            <a:r>
              <a:rPr lang="en-US" altLang="en-IN" sz="2400" dirty="0">
                <a:latin typeface="Bahnschrift SemiBold SemiConden" panose="020B0502040204020203" pitchFamily="34" charset="0"/>
                <a:sym typeface="Calibri"/>
              </a:rPr>
              <a:t> ARTS &amp; SCIENCE COLLEGE</a:t>
            </a:r>
            <a:endParaRPr lang="en-US" sz="2400" dirty="0">
              <a:latin typeface="Bahnschrift SemiBold SemiConden" panose="020B0502040204020203" pitchFamily="34" charset="0"/>
              <a:sym typeface="Calibri"/>
            </a:endParaRPr>
          </a:p>
        </p:txBody>
      </p:sp>
      <p:sp>
        <p:nvSpPr>
          <p:cNvPr id="3" name="Title 2">
            <a:extLst>
              <a:ext uri="{FF2B5EF4-FFF2-40B4-BE49-F238E27FC236}">
                <a16:creationId xmlns:a16="http://schemas.microsoft.com/office/drawing/2014/main" id="{E450C9DB-D040-78FB-DF35-59057E57DBFB}"/>
              </a:ext>
            </a:extLst>
          </p:cNvPr>
          <p:cNvSpPr>
            <a:spLocks noGrp="1"/>
          </p:cNvSpPr>
          <p:nvPr>
            <p:ph type="ctrTitle"/>
          </p:nvPr>
        </p:nvSpPr>
        <p:spPr>
          <a:xfrm>
            <a:off x="766916" y="593695"/>
            <a:ext cx="9773265" cy="553998"/>
          </a:xfrm>
          <a:solidFill>
            <a:schemeClr val="accent5">
              <a:lumMod val="60000"/>
              <a:lumOff val="40000"/>
            </a:schemeClr>
          </a:solidFill>
        </p:spPr>
        <p:txBody>
          <a:bodyPr/>
          <a:lstStyle/>
          <a:p>
            <a:pPr algn="ctr"/>
            <a:r>
              <a:rPr lang="en-IN" sz="3600" dirty="0">
                <a:latin typeface="Times New Roman" panose="02020603050405020304" pitchFamily="18" charset="0"/>
                <a:cs typeface="Times New Roman" panose="02020603050405020304" pitchFamily="18" charset="0"/>
              </a:rPr>
              <a:t>EMPLOYEE DATA ANALYSIS USING EXCEL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Performance Analysis using Excel</a:t>
            </a:r>
            <a:endParaRPr sz="2800"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698</Words>
  <Application>Microsoft Office PowerPoint</Application>
  <PresentationFormat>Widescreen</PresentationFormat>
  <Paragraphs>87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Bahnschrift SemiBold SemiConden</vt:lpstr>
      <vt:lpstr>Arial</vt:lpstr>
      <vt:lpstr>Trebuchet MS</vt:lpstr>
      <vt:lpstr>Calibri</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Revathi Sundaravadivelu</cp:lastModifiedBy>
  <cp:revision>11</cp:revision>
  <dcterms:created xsi:type="dcterms:W3CDTF">2024-09-01T02:42:38Z</dcterms:created>
  <dcterms:modified xsi:type="dcterms:W3CDTF">2024-09-10T15:05:21Z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