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a17420f-34df-47e9-b8da-43dc4cb2784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de870a12891496e" /><Relationship Type="http://schemas.openxmlformats.org/officeDocument/2006/relationships/slideLayout" Target="/ppt/slideLayouts/slideLayout8.xml" Id="R888bb8fec8764776" /><Relationship Type="http://schemas.openxmlformats.org/officeDocument/2006/relationships/hyperlink" Target="https://app.powerbi.com/groups/me/reports/2a17420f-34df-47e9-b8da-43dc4cb2784a/?pbi_source=PowerPoint" TargetMode="External" Id="RelId0" /><Relationship Type="http://schemas.openxmlformats.org/officeDocument/2006/relationships/image" Target="/ppt/media/image4.png" Id="imgId6826496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sales_insight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1/17/2025 3:05:58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1/17/2025 3:03:09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82649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