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2" r:id="rId7"/>
    <p:sldId id="260" r:id="rId8"/>
    <p:sldId id="266" r:id="rId9"/>
    <p:sldId id="261" r:id="rId10"/>
    <p:sldId id="264" r:id="rId11"/>
    <p:sldId id="263" r:id="rId12"/>
    <p:sldId id="265" r:id="rId13"/>
    <p:sldId id="267" r:id="rId14"/>
    <p:sldId id="268" r:id="rId15"/>
    <p:sldId id="270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zed-0xff/zste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FB35-9067-4CF1-8620-AF99155B4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very basics of CTF oriented Forensics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941BF-BADF-4FF3-8F91-D934D1CE5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04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574E-6EAD-4A7C-8100-901FB076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audacity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1F463-704E-4E3B-9BE2-5A59DEB4B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74" y="2426726"/>
            <a:ext cx="4993057" cy="3743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82DA2-F954-4467-8D19-7A9222C9E7C9}"/>
              </a:ext>
            </a:extLst>
          </p:cNvPr>
          <p:cNvSpPr txBox="1"/>
          <p:nvPr/>
        </p:nvSpPr>
        <p:spPr>
          <a:xfrm>
            <a:off x="419450" y="2426726"/>
            <a:ext cx="4446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deal with audio and midi files from your kali box</a:t>
            </a:r>
          </a:p>
          <a:p>
            <a:endParaRPr lang="en-AU" dirty="0"/>
          </a:p>
          <a:p>
            <a:r>
              <a:rPr lang="en-AU" dirty="0"/>
              <a:t>Useful for looking at the waveforms. Spectrograms and doing other funky shit with audio -  mp3s, wavs, </a:t>
            </a:r>
            <a:r>
              <a:rPr lang="en-AU" dirty="0" err="1"/>
              <a:t>flacs</a:t>
            </a:r>
            <a:r>
              <a:rPr lang="en-AU" dirty="0"/>
              <a:t> etc</a:t>
            </a:r>
          </a:p>
        </p:txBody>
      </p:sp>
    </p:spTree>
    <p:extLst>
      <p:ext uri="{BB962C8B-B14F-4D97-AF65-F5344CB8AC3E}">
        <p14:creationId xmlns:p14="http://schemas.microsoft.com/office/powerpoint/2010/main" val="12112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C1E1-5174-4D5B-9762-A4B061A8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Spectrogram in audacity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CF55A8-9228-4870-A911-6DC83AB9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555" y="2193925"/>
            <a:ext cx="372889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1AC9-1983-4587-8F46-C337640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Flags are hidden in the spectrogram sometimes?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190D5-554B-4E68-9081-383C16195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690" y="3530642"/>
            <a:ext cx="936659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C69C-A5DA-4B5D-A788-C4B5B704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Binwalk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5B84-ABAC-4BAB-9623-0FA12498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see if files are hidden within a particular file</a:t>
            </a:r>
          </a:p>
          <a:p>
            <a:r>
              <a:rPr lang="en-AU" dirty="0" err="1"/>
              <a:t>Binwalk</a:t>
            </a:r>
            <a:r>
              <a:rPr lang="en-AU" dirty="0"/>
              <a:t> –e does a simple carving out of the files that lie within the img.jpg in this case – extract the files within the file</a:t>
            </a:r>
          </a:p>
          <a:p>
            <a:endParaRPr lang="en-AU" dirty="0"/>
          </a:p>
          <a:p>
            <a:r>
              <a:rPr lang="en-AU" dirty="0"/>
              <a:t>Sometime you cant snap one off lol</a:t>
            </a:r>
          </a:p>
          <a:p>
            <a:r>
              <a:rPr lang="en-AU" dirty="0" err="1"/>
              <a:t>binwalk</a:t>
            </a:r>
            <a:r>
              <a:rPr lang="en-AU" dirty="0"/>
              <a:t> --</a:t>
            </a:r>
            <a:r>
              <a:rPr lang="en-AU" dirty="0" err="1"/>
              <a:t>dd</a:t>
            </a:r>
            <a:r>
              <a:rPr lang="en-AU" dirty="0"/>
              <a:t>='.*'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34655-8CC9-4634-9BBE-C497616C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25" y="3731427"/>
            <a:ext cx="594639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2B14-2486-4268-89C9-333BA203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442C-BD58-44DE-9399-DFCC2DFB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58863"/>
            <a:ext cx="10820400" cy="4024125"/>
          </a:xfrm>
        </p:spPr>
        <p:txBody>
          <a:bodyPr/>
          <a:lstStyle/>
          <a:p>
            <a:r>
              <a:rPr lang="en-AU" dirty="0"/>
              <a:t>Gimp is a image editor</a:t>
            </a:r>
          </a:p>
          <a:p>
            <a:r>
              <a:rPr lang="en-AU" dirty="0"/>
              <a:t>Sometimes the flags are on the image itself?</a:t>
            </a:r>
          </a:p>
          <a:p>
            <a:endParaRPr lang="en-AU" dirty="0"/>
          </a:p>
          <a:p>
            <a:r>
              <a:rPr lang="en-AU" dirty="0"/>
              <a:t>Change stuff like the colour levels</a:t>
            </a:r>
          </a:p>
          <a:p>
            <a:r>
              <a:rPr lang="en-AU" dirty="0"/>
              <a:t>Mess with the input levels/output to reveal flags</a:t>
            </a:r>
          </a:p>
          <a:p>
            <a:endParaRPr lang="en-AU" dirty="0"/>
          </a:p>
          <a:p>
            <a:r>
              <a:rPr lang="en-AU" dirty="0"/>
              <a:t>Layer &gt; colours &gt; levels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238D-B6F0-4D62-AB7F-61ED59B8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10" y="675012"/>
            <a:ext cx="2489772" cy="309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C6FAF-F5EB-420B-99C3-CB1D6110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458" y="4001251"/>
            <a:ext cx="2884065" cy="23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2D22-C5FD-4A78-8934-6A1112E5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E09-A5A6-4117-8D92-F976EBA1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Packet analyser</a:t>
            </a:r>
          </a:p>
          <a:p>
            <a:r>
              <a:rPr lang="en-AU" dirty="0"/>
              <a:t>Used for checking out network traffic</a:t>
            </a:r>
          </a:p>
          <a:p>
            <a:pPr lvl="1"/>
            <a:r>
              <a:rPr lang="en-AU" dirty="0"/>
              <a:t>Different protocols</a:t>
            </a:r>
          </a:p>
          <a:p>
            <a:pPr lvl="1"/>
            <a:r>
              <a:rPr lang="en-AU" dirty="0"/>
              <a:t>Packets sent/received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Get </a:t>
            </a:r>
            <a:r>
              <a:rPr lang="en-AU" dirty="0" err="1"/>
              <a:t>ctf</a:t>
            </a:r>
            <a:r>
              <a:rPr lang="en-AU" dirty="0"/>
              <a:t> challenges where stuff is hidden in a packet capture</a:t>
            </a:r>
          </a:p>
          <a:p>
            <a:pPr lvl="1"/>
            <a:r>
              <a:rPr lang="en-AU" dirty="0" err="1"/>
              <a:t>Pcapng</a:t>
            </a:r>
            <a:endParaRPr lang="en-AU" dirty="0"/>
          </a:p>
          <a:p>
            <a:pPr lvl="1"/>
            <a:r>
              <a:rPr lang="en-AU" dirty="0" err="1"/>
              <a:t>Pcap</a:t>
            </a:r>
            <a:endParaRPr lang="en-AU" dirty="0"/>
          </a:p>
          <a:p>
            <a:pPr lvl="1"/>
            <a:r>
              <a:rPr lang="en-AU" dirty="0"/>
              <a:t>A host of other </a:t>
            </a:r>
            <a:r>
              <a:rPr lang="en-AU" dirty="0" err="1"/>
              <a:t>extenstions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D49-E52D-4B03-B9A0-4789081E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Wireshark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7D63DB-C4DA-41FA-A867-17E6F89B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534" y="2168758"/>
            <a:ext cx="767693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D49-E52D-4B03-B9A0-4789081E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Wireshark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55B5E2-2E88-4E66-B78C-93528B8D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454" y="2160369"/>
            <a:ext cx="4983378" cy="4024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FCFF7-80CD-4413-882D-A321BBD9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79" y="1778466"/>
            <a:ext cx="4945437" cy="4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870F-D2A3-4A02-B5EF-B8F3061A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Anyone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13F7-A9E6-4D95-BED6-5D61C105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276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E10E-AA09-4FF2-B578-D35BE636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F598-90D4-422C-846D-05EB4F82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bit all over the place !</a:t>
            </a:r>
          </a:p>
          <a:p>
            <a:r>
              <a:rPr lang="en-AU" dirty="0"/>
              <a:t>Archive files (ZIP, TAR,GZ,BZ)</a:t>
            </a:r>
          </a:p>
          <a:p>
            <a:r>
              <a:rPr lang="en-AU" dirty="0"/>
              <a:t>Image file formats (JPG, GIF, BMP, PNG)</a:t>
            </a:r>
          </a:p>
          <a:p>
            <a:r>
              <a:rPr lang="en-AU" dirty="0"/>
              <a:t>Packet captures (PCAP, PCAPNG)</a:t>
            </a:r>
          </a:p>
          <a:p>
            <a:r>
              <a:rPr lang="en-AU" dirty="0"/>
              <a:t>PDFs</a:t>
            </a:r>
          </a:p>
          <a:p>
            <a:r>
              <a:rPr lang="en-AU" dirty="0"/>
              <a:t>Audio (especially WAV, MP3)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3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2340-BD06-49E6-B3A1-3350773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Archive files (ZIP, TAR,GZ,BZ)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9116-B2BF-4AA3-A50C-1FCE21DA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dtrx</a:t>
            </a:r>
            <a:r>
              <a:rPr lang="en-AU" dirty="0"/>
              <a:t>	- do the right extraction</a:t>
            </a:r>
          </a:p>
          <a:p>
            <a:r>
              <a:rPr lang="en-AU" dirty="0"/>
              <a:t>Automatically deals with many archive types quickly</a:t>
            </a:r>
          </a:p>
          <a:p>
            <a:endParaRPr lang="en-AU" dirty="0"/>
          </a:p>
          <a:p>
            <a:r>
              <a:rPr lang="en-AU" dirty="0"/>
              <a:t>“file” the file??</a:t>
            </a:r>
          </a:p>
          <a:p>
            <a:r>
              <a:rPr lang="en-AU" dirty="0" err="1"/>
              <a:t>dongs@bigdong</a:t>
            </a:r>
            <a:r>
              <a:rPr lang="en-AU" dirty="0"/>
              <a:t> /</a:t>
            </a:r>
            <a:r>
              <a:rPr lang="en-AU" dirty="0" err="1"/>
              <a:t>tmp</a:t>
            </a:r>
            <a:r>
              <a:rPr lang="en-AU" dirty="0"/>
              <a:t>/bullshit$ </a:t>
            </a:r>
            <a:r>
              <a:rPr lang="en-AU" dirty="0">
                <a:highlight>
                  <a:srgbClr val="FF0000"/>
                </a:highlight>
              </a:rPr>
              <a:t>file</a:t>
            </a:r>
            <a:r>
              <a:rPr lang="en-AU" dirty="0"/>
              <a:t> data1 </a:t>
            </a:r>
          </a:p>
          <a:p>
            <a:r>
              <a:rPr lang="en-AU" dirty="0"/>
              <a:t>data1: </a:t>
            </a:r>
            <a:r>
              <a:rPr lang="en-AU" dirty="0" err="1"/>
              <a:t>gzip</a:t>
            </a:r>
            <a:r>
              <a:rPr lang="en-AU" dirty="0"/>
              <a:t> compressed data, was "data2.bin", last modified: Thu Dec 28 13:34:36 2017, max compression, from Unix – </a:t>
            </a:r>
            <a:r>
              <a:rPr lang="en-AU" dirty="0" err="1"/>
              <a:t>deetz</a:t>
            </a:r>
            <a:r>
              <a:rPr lang="en-AU" dirty="0"/>
              <a:t> and shit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448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855A-320A-4D0E-ADAC-027949E0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Strings is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A2FD-F102-46D1-9924-F349FFC8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Strings </a:t>
            </a:r>
          </a:p>
          <a:p>
            <a:r>
              <a:rPr lang="en-AU" dirty="0"/>
              <a:t>The strings command returns each string of printable characters in files. Its main uses are to determine the contents of and to extract text from binary files (i.e., non-text files). </a:t>
            </a:r>
          </a:p>
          <a:p>
            <a:endParaRPr lang="en-AU" dirty="0"/>
          </a:p>
          <a:p>
            <a:r>
              <a:rPr lang="en-AU" dirty="0"/>
              <a:t>strings [options] </a:t>
            </a:r>
            <a:r>
              <a:rPr lang="en-AU" dirty="0" err="1"/>
              <a:t>file_name</a:t>
            </a:r>
            <a:r>
              <a:rPr lang="en-AU" dirty="0"/>
              <a:t>(s)</a:t>
            </a:r>
          </a:p>
          <a:p>
            <a:r>
              <a:rPr lang="en-AU" dirty="0"/>
              <a:t>Strings –n &lt;x&gt; &lt;file&gt;</a:t>
            </a:r>
          </a:p>
          <a:p>
            <a:r>
              <a:rPr lang="en-AU" dirty="0"/>
              <a:t>The x refers to the min length of string to return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389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1FD6-B9E4-41D8-86AD-9CA3F01F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strings in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3B4B2C-951D-4C52-B5E4-8914D8619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83256"/>
            <a:ext cx="10820400" cy="34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E5E6-F1E7-4447-B0C5-838C5018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Cracking archives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F72C-1780-4A26-82C6-0B0D6113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Fcrackzip</a:t>
            </a:r>
            <a:endParaRPr lang="en-AU" dirty="0"/>
          </a:p>
          <a:p>
            <a:r>
              <a:rPr lang="en-AU" dirty="0"/>
              <a:t>John the ripper</a:t>
            </a:r>
          </a:p>
          <a:p>
            <a:r>
              <a:rPr lang="en-AU" dirty="0"/>
              <a:t>Rar2john</a:t>
            </a:r>
          </a:p>
          <a:p>
            <a:r>
              <a:rPr lang="en-AU" dirty="0"/>
              <a:t>Not technically an archive, I think?  But For pdfs -  </a:t>
            </a:r>
            <a:r>
              <a:rPr lang="en-AU" dirty="0" err="1"/>
              <a:t>pdfcrack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60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6FDB-AA16-40F4-9C96-0284505C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 file formats (JPG, GIF, BMP, PNG)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FA9F-AFFD-453A-A41F-DDF50B05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Enum</a:t>
            </a:r>
            <a:r>
              <a:rPr lang="en-AU" dirty="0"/>
              <a:t>:</a:t>
            </a:r>
          </a:p>
          <a:p>
            <a:r>
              <a:rPr lang="en-AU" dirty="0"/>
              <a:t>File the file?</a:t>
            </a:r>
          </a:p>
          <a:p>
            <a:r>
              <a:rPr lang="en-AU" dirty="0"/>
              <a:t>For Metadata – </a:t>
            </a:r>
            <a:r>
              <a:rPr lang="en-AU" dirty="0" err="1"/>
              <a:t>exiftool</a:t>
            </a:r>
            <a:endParaRPr lang="en-AU" dirty="0"/>
          </a:p>
          <a:p>
            <a:pPr lvl="1"/>
            <a:r>
              <a:rPr lang="en-AU" dirty="0" err="1"/>
              <a:t>Exiftool</a:t>
            </a:r>
            <a:r>
              <a:rPr lang="en-AU" dirty="0"/>
              <a:t> &lt;file&gt;</a:t>
            </a:r>
          </a:p>
          <a:p>
            <a:pPr lvl="1"/>
            <a:r>
              <a:rPr lang="en-AU" dirty="0"/>
              <a:t>Flags are in here sometimes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F2941-FFBE-444E-AB07-D642EC92C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 t="31780" r="24250" b="10213"/>
          <a:stretch/>
        </p:blipFill>
        <p:spPr>
          <a:xfrm>
            <a:off x="5484932" y="1877533"/>
            <a:ext cx="6511325" cy="41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02C4-9CBC-464A-A292-7B7EB26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prstClr val="white"/>
                </a:solidFill>
              </a:rPr>
              <a:t>File headers &amp; </a:t>
            </a:r>
            <a:r>
              <a:rPr lang="en-AU" dirty="0"/>
              <a:t>Bless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E0B2-7533-4F6A-BA86-5E15A4A41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Hexeditor</a:t>
            </a:r>
            <a:r>
              <a:rPr lang="en-AU" dirty="0"/>
              <a:t> – bless or something similar</a:t>
            </a:r>
          </a:p>
          <a:p>
            <a:r>
              <a:rPr lang="en-AU" dirty="0"/>
              <a:t>If you don’t what a particular file is using the file command or something</a:t>
            </a:r>
          </a:p>
          <a:p>
            <a:r>
              <a:rPr lang="en-AU" dirty="0"/>
              <a:t>headers are in every file and they're the same for each file type so it might be handy in some challenge to consider this</a:t>
            </a:r>
          </a:p>
          <a:p>
            <a:r>
              <a:rPr lang="en-AU" dirty="0"/>
              <a:t>Helps with header identification – so you can tell what a file really is?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7743-857E-4918-9A50-3615F60B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10" y="4268144"/>
            <a:ext cx="6359117" cy="41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7BB6-4056-4983-B560-EF04B3DA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zsteg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548A-B11C-4629-850E-C5836F6D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</a:t>
            </a:r>
            <a:r>
              <a:rPr lang="en-AU" dirty="0" err="1"/>
              <a:t>theres</a:t>
            </a:r>
            <a:r>
              <a:rPr lang="en-AU" dirty="0"/>
              <a:t> a </a:t>
            </a:r>
            <a:r>
              <a:rPr lang="en-AU" dirty="0" err="1"/>
              <a:t>steg</a:t>
            </a:r>
            <a:r>
              <a:rPr lang="en-AU" dirty="0"/>
              <a:t> challenge:</a:t>
            </a:r>
          </a:p>
          <a:p>
            <a:pPr lvl="1"/>
            <a:r>
              <a:rPr lang="en-AU" dirty="0" err="1"/>
              <a:t>Zsteg</a:t>
            </a:r>
            <a:r>
              <a:rPr lang="en-AU" dirty="0"/>
              <a:t> exists!</a:t>
            </a:r>
          </a:p>
          <a:p>
            <a:pPr lvl="1"/>
            <a:r>
              <a:rPr lang="en-AU" dirty="0">
                <a:hlinkClick r:id="rId2"/>
              </a:rPr>
              <a:t>https://github.com/zed-0xff/zsteg</a:t>
            </a:r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Can extract things with </a:t>
            </a:r>
            <a:r>
              <a:rPr lang="en-AU" dirty="0" err="1"/>
              <a:t>zsteg</a:t>
            </a:r>
            <a:r>
              <a:rPr lang="en-AU" dirty="0"/>
              <a:t> too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BB577-85E8-45B4-93A6-5A1202CE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8817"/>
            <a:ext cx="5429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33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</TotalTime>
  <Words>449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the very basics of CTF oriented Forensics</vt:lpstr>
      <vt:lpstr>Common stuff</vt:lpstr>
      <vt:lpstr>Archive files (ZIP, TAR,GZ,BZ) </vt:lpstr>
      <vt:lpstr>Strings is king</vt:lpstr>
      <vt:lpstr>Example of strings in action</vt:lpstr>
      <vt:lpstr>Cracking archives</vt:lpstr>
      <vt:lpstr>Image file formats (JPG, GIF, BMP, PNG) </vt:lpstr>
      <vt:lpstr>File headers &amp; Bless</vt:lpstr>
      <vt:lpstr>zsteg</vt:lpstr>
      <vt:lpstr>audacity</vt:lpstr>
      <vt:lpstr>Spectrogram in audacity</vt:lpstr>
      <vt:lpstr>Flags are hidden in the spectrogram sometimes?</vt:lpstr>
      <vt:lpstr>Binwalk</vt:lpstr>
      <vt:lpstr>gimp</vt:lpstr>
      <vt:lpstr>Wireshark</vt:lpstr>
      <vt:lpstr>Wireshark</vt:lpstr>
      <vt:lpstr>Wireshark</vt:lpstr>
      <vt:lpstr>Anyone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CTF Forensics</dc:title>
  <dc:creator>shyam varsani</dc:creator>
  <cp:lastModifiedBy>shyam varsani</cp:lastModifiedBy>
  <cp:revision>14</cp:revision>
  <dcterms:created xsi:type="dcterms:W3CDTF">2018-04-21T10:10:24Z</dcterms:created>
  <dcterms:modified xsi:type="dcterms:W3CDTF">2018-04-21T11:44:10Z</dcterms:modified>
</cp:coreProperties>
</file>