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67" r:id="rId15"/>
    <p:sldId id="268" r:id="rId16"/>
    <p:sldId id="272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79AC7-27B7-40CF-A675-557ACB4A34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77EC9-013E-4FA4-8E3D-9F5C09529913}">
      <dgm:prSet phldrT="[Text]"/>
      <dgm:spPr/>
      <dgm:t>
        <a:bodyPr/>
        <a:lstStyle/>
        <a:p>
          <a:r>
            <a:rPr lang="en-IN" dirty="0" smtClean="0"/>
            <a:t>Admin Zone</a:t>
          </a:r>
          <a:endParaRPr lang="en-US" dirty="0"/>
        </a:p>
      </dgm:t>
    </dgm:pt>
    <dgm:pt modelId="{F89413F5-D144-42BB-BB3C-DFCB58A0D63E}" type="parTrans" cxnId="{0A14220D-6AFF-44DE-9A9B-FDA3C6D3379C}">
      <dgm:prSet/>
      <dgm:spPr/>
      <dgm:t>
        <a:bodyPr/>
        <a:lstStyle/>
        <a:p>
          <a:endParaRPr lang="en-US"/>
        </a:p>
      </dgm:t>
    </dgm:pt>
    <dgm:pt modelId="{7135141C-6F73-4275-A45B-E271758ECD42}" type="sibTrans" cxnId="{0A14220D-6AFF-44DE-9A9B-FDA3C6D3379C}">
      <dgm:prSet/>
      <dgm:spPr/>
      <dgm:t>
        <a:bodyPr/>
        <a:lstStyle/>
        <a:p>
          <a:endParaRPr lang="en-US"/>
        </a:p>
      </dgm:t>
    </dgm:pt>
    <dgm:pt modelId="{19648D89-DF89-4A2E-A13A-FE2A39C0D306}">
      <dgm:prSet phldrT="[Text]"/>
      <dgm:spPr/>
      <dgm:t>
        <a:bodyPr/>
        <a:lstStyle/>
        <a:p>
          <a:r>
            <a:rPr lang="en-IN" dirty="0" smtClean="0"/>
            <a:t>Can check the students.</a:t>
          </a:r>
          <a:endParaRPr lang="en-US" dirty="0"/>
        </a:p>
      </dgm:t>
    </dgm:pt>
    <dgm:pt modelId="{3E22DF38-8F3A-4421-AE23-F577304AEAE3}" type="parTrans" cxnId="{E0FEAE51-B769-47EC-B5C4-029AC93C6D64}">
      <dgm:prSet/>
      <dgm:spPr/>
      <dgm:t>
        <a:bodyPr/>
        <a:lstStyle/>
        <a:p>
          <a:endParaRPr lang="en-US"/>
        </a:p>
      </dgm:t>
    </dgm:pt>
    <dgm:pt modelId="{621BDB76-C6FE-4D81-ACE7-6F417FB5B559}" type="sibTrans" cxnId="{E0FEAE51-B769-47EC-B5C4-029AC93C6D64}">
      <dgm:prSet/>
      <dgm:spPr/>
      <dgm:t>
        <a:bodyPr/>
        <a:lstStyle/>
        <a:p>
          <a:endParaRPr lang="en-US"/>
        </a:p>
      </dgm:t>
    </dgm:pt>
    <dgm:pt modelId="{DC9409AA-469F-4364-9346-3E2C473D0F3E}">
      <dgm:prSet phldrT="[Text]"/>
      <dgm:spPr/>
      <dgm:t>
        <a:bodyPr/>
        <a:lstStyle/>
        <a:p>
          <a:r>
            <a:rPr lang="en-IN" dirty="0" smtClean="0"/>
            <a:t>Can check the running test.</a:t>
          </a:r>
          <a:endParaRPr lang="en-US" dirty="0"/>
        </a:p>
      </dgm:t>
    </dgm:pt>
    <dgm:pt modelId="{B585C69D-1D9F-4816-8E2B-65509BB335C7}" type="parTrans" cxnId="{4649F7E0-7ED2-49A5-A456-14082297D3E7}">
      <dgm:prSet/>
      <dgm:spPr/>
      <dgm:t>
        <a:bodyPr/>
        <a:lstStyle/>
        <a:p>
          <a:endParaRPr lang="en-US"/>
        </a:p>
      </dgm:t>
    </dgm:pt>
    <dgm:pt modelId="{A86A88A5-B91C-4E4D-836D-F651621764B2}" type="sibTrans" cxnId="{4649F7E0-7ED2-49A5-A456-14082297D3E7}">
      <dgm:prSet/>
      <dgm:spPr/>
      <dgm:t>
        <a:bodyPr/>
        <a:lstStyle/>
        <a:p>
          <a:endParaRPr lang="en-US"/>
        </a:p>
      </dgm:t>
    </dgm:pt>
    <dgm:pt modelId="{B78F746D-6D42-460E-AF79-C14925EC5584}">
      <dgm:prSet phldrT="[Text]"/>
      <dgm:spPr/>
      <dgm:t>
        <a:bodyPr/>
        <a:lstStyle/>
        <a:p>
          <a:r>
            <a:rPr lang="en-IN" dirty="0" smtClean="0"/>
            <a:t>Teacher</a:t>
          </a:r>
          <a:endParaRPr lang="en-US" dirty="0"/>
        </a:p>
      </dgm:t>
    </dgm:pt>
    <dgm:pt modelId="{06B9AC37-1AB6-4C06-84CB-6013074B5D13}" type="parTrans" cxnId="{8941612C-BD54-4A7B-817D-2E224AF7342A}">
      <dgm:prSet/>
      <dgm:spPr/>
      <dgm:t>
        <a:bodyPr/>
        <a:lstStyle/>
        <a:p>
          <a:endParaRPr lang="en-US"/>
        </a:p>
      </dgm:t>
    </dgm:pt>
    <dgm:pt modelId="{7A03D00B-DF8C-4100-BAF1-4A4D39676333}" type="sibTrans" cxnId="{8941612C-BD54-4A7B-817D-2E224AF7342A}">
      <dgm:prSet/>
      <dgm:spPr/>
      <dgm:t>
        <a:bodyPr/>
        <a:lstStyle/>
        <a:p>
          <a:endParaRPr lang="en-US"/>
        </a:p>
      </dgm:t>
    </dgm:pt>
    <dgm:pt modelId="{C4A4B26B-956D-4FAB-84E9-2540FE9F89AC}">
      <dgm:prSet phldrT="[Text]"/>
      <dgm:spPr/>
      <dgm:t>
        <a:bodyPr/>
        <a:lstStyle/>
        <a:p>
          <a:r>
            <a:rPr lang="en-IN" dirty="0" smtClean="0"/>
            <a:t>Can create quiz after logged in.</a:t>
          </a:r>
          <a:endParaRPr lang="en-US" dirty="0"/>
        </a:p>
      </dgm:t>
    </dgm:pt>
    <dgm:pt modelId="{C97CAFCF-D84A-474F-864E-1CAFD627B499}" type="parTrans" cxnId="{C137F8F1-5631-4F5B-BE35-0BC9229EFA60}">
      <dgm:prSet/>
      <dgm:spPr/>
      <dgm:t>
        <a:bodyPr/>
        <a:lstStyle/>
        <a:p>
          <a:endParaRPr lang="en-US"/>
        </a:p>
      </dgm:t>
    </dgm:pt>
    <dgm:pt modelId="{386854D8-EBC6-4EC2-B5C7-6044DD4934B2}" type="sibTrans" cxnId="{C137F8F1-5631-4F5B-BE35-0BC9229EFA60}">
      <dgm:prSet/>
      <dgm:spPr/>
      <dgm:t>
        <a:bodyPr/>
        <a:lstStyle/>
        <a:p>
          <a:endParaRPr lang="en-US"/>
        </a:p>
      </dgm:t>
    </dgm:pt>
    <dgm:pt modelId="{A3F54E48-E5E0-4FA2-A496-6FD6B94BE360}">
      <dgm:prSet phldrT="[Text]"/>
      <dgm:spPr/>
      <dgm:t>
        <a:bodyPr/>
        <a:lstStyle/>
        <a:p>
          <a:r>
            <a:rPr lang="en-IN" dirty="0" smtClean="0"/>
            <a:t>Can enter subjects and enter question with its options and answer at the time of creating quiz.</a:t>
          </a:r>
          <a:endParaRPr lang="en-US" dirty="0"/>
        </a:p>
      </dgm:t>
    </dgm:pt>
    <dgm:pt modelId="{07B72268-4329-4BBF-A3D1-2D75C519105A}" type="parTrans" cxnId="{B9EAAE2D-CEA1-4AFE-B40D-9EB6FB0C8245}">
      <dgm:prSet/>
      <dgm:spPr/>
      <dgm:t>
        <a:bodyPr/>
        <a:lstStyle/>
        <a:p>
          <a:endParaRPr lang="en-US"/>
        </a:p>
      </dgm:t>
    </dgm:pt>
    <dgm:pt modelId="{BD13627D-9082-4C1C-9D03-719E262181BD}" type="sibTrans" cxnId="{B9EAAE2D-CEA1-4AFE-B40D-9EB6FB0C8245}">
      <dgm:prSet/>
      <dgm:spPr/>
      <dgm:t>
        <a:bodyPr/>
        <a:lstStyle/>
        <a:p>
          <a:endParaRPr lang="en-US"/>
        </a:p>
      </dgm:t>
    </dgm:pt>
    <dgm:pt modelId="{FA5392B5-59FF-4F62-8CEF-5312F5439E52}">
      <dgm:prSet phldrT="[Text]"/>
      <dgm:spPr/>
      <dgm:t>
        <a:bodyPr/>
        <a:lstStyle/>
        <a:p>
          <a:r>
            <a:rPr lang="en-IN" dirty="0" smtClean="0"/>
            <a:t>Student</a:t>
          </a:r>
          <a:endParaRPr lang="en-US" dirty="0"/>
        </a:p>
      </dgm:t>
    </dgm:pt>
    <dgm:pt modelId="{9DEFD7CD-2194-402F-B69B-0CA8634BEE8D}" type="parTrans" cxnId="{5B9B0DF5-574D-43F4-A2C9-01E12F3D7386}">
      <dgm:prSet/>
      <dgm:spPr/>
      <dgm:t>
        <a:bodyPr/>
        <a:lstStyle/>
        <a:p>
          <a:endParaRPr lang="en-US"/>
        </a:p>
      </dgm:t>
    </dgm:pt>
    <dgm:pt modelId="{BF892F8E-FCAB-41EF-8D1B-8F4A80066024}" type="sibTrans" cxnId="{5B9B0DF5-574D-43F4-A2C9-01E12F3D7386}">
      <dgm:prSet/>
      <dgm:spPr/>
      <dgm:t>
        <a:bodyPr/>
        <a:lstStyle/>
        <a:p>
          <a:endParaRPr lang="en-US"/>
        </a:p>
      </dgm:t>
    </dgm:pt>
    <dgm:pt modelId="{A780812E-1A43-4B7F-AFF9-4B732F645AC0}">
      <dgm:prSet phldrT="[Text]"/>
      <dgm:spPr/>
      <dgm:t>
        <a:bodyPr/>
        <a:lstStyle/>
        <a:p>
          <a:r>
            <a:rPr lang="en-IN" dirty="0" smtClean="0"/>
            <a:t>Can search quiz according to their interest.</a:t>
          </a:r>
          <a:endParaRPr lang="en-US" dirty="0"/>
        </a:p>
      </dgm:t>
    </dgm:pt>
    <dgm:pt modelId="{6ED2ECF5-BEE6-47E6-82AE-B84E91C55AFC}" type="parTrans" cxnId="{30BCECB5-977D-4D3D-9BF7-7C2D343D1CAF}">
      <dgm:prSet/>
      <dgm:spPr/>
      <dgm:t>
        <a:bodyPr/>
        <a:lstStyle/>
        <a:p>
          <a:endParaRPr lang="en-US"/>
        </a:p>
      </dgm:t>
    </dgm:pt>
    <dgm:pt modelId="{0ED7A5EA-1354-4BA8-AA28-0D8C6A04F72E}" type="sibTrans" cxnId="{30BCECB5-977D-4D3D-9BF7-7C2D343D1CAF}">
      <dgm:prSet/>
      <dgm:spPr/>
      <dgm:t>
        <a:bodyPr/>
        <a:lstStyle/>
        <a:p>
          <a:endParaRPr lang="en-US"/>
        </a:p>
      </dgm:t>
    </dgm:pt>
    <dgm:pt modelId="{AB1024FD-BACA-4AE1-8D97-BE9B06DBD785}">
      <dgm:prSet phldrT="[Text]"/>
      <dgm:spPr/>
      <dgm:t>
        <a:bodyPr/>
        <a:lstStyle/>
        <a:p>
          <a:r>
            <a:rPr lang="en-IN" dirty="0" smtClean="0"/>
            <a:t>ready to start it just clicking on a button.</a:t>
          </a:r>
          <a:endParaRPr lang="en-US" dirty="0"/>
        </a:p>
      </dgm:t>
    </dgm:pt>
    <dgm:pt modelId="{DA4B672F-05A5-4D2E-80FE-4B7D043F2F58}" type="parTrans" cxnId="{3A732B3F-847C-4EA0-8587-82B80EF2F88E}">
      <dgm:prSet/>
      <dgm:spPr/>
      <dgm:t>
        <a:bodyPr/>
        <a:lstStyle/>
        <a:p>
          <a:endParaRPr lang="en-US"/>
        </a:p>
      </dgm:t>
    </dgm:pt>
    <dgm:pt modelId="{00A92337-4EF5-42F4-8DAA-2B5EE9B72B4D}" type="sibTrans" cxnId="{3A732B3F-847C-4EA0-8587-82B80EF2F88E}">
      <dgm:prSet/>
      <dgm:spPr/>
      <dgm:t>
        <a:bodyPr/>
        <a:lstStyle/>
        <a:p>
          <a:endParaRPr lang="en-US"/>
        </a:p>
      </dgm:t>
    </dgm:pt>
    <dgm:pt modelId="{3E398354-2C78-44B5-8D1B-3E3897101EE1}">
      <dgm:prSet phldrT="[Text]"/>
      <dgm:spPr/>
      <dgm:t>
        <a:bodyPr/>
        <a:lstStyle/>
        <a:p>
          <a:r>
            <a:rPr lang="en-IN" dirty="0" smtClean="0"/>
            <a:t>Can check the how many students attend the test.</a:t>
          </a:r>
          <a:endParaRPr lang="en-US" dirty="0"/>
        </a:p>
      </dgm:t>
    </dgm:pt>
    <dgm:pt modelId="{05CE4EEC-D073-4B74-AB4A-2DBA2457E589}" type="parTrans" cxnId="{251AC501-38C1-4F18-9252-F762C778C9B8}">
      <dgm:prSet/>
      <dgm:spPr/>
      <dgm:t>
        <a:bodyPr/>
        <a:lstStyle/>
        <a:p>
          <a:endParaRPr lang="en-US"/>
        </a:p>
      </dgm:t>
    </dgm:pt>
    <dgm:pt modelId="{3E0B940F-5BE4-4C13-8D8F-0ACC7D54A0BE}" type="sibTrans" cxnId="{251AC501-38C1-4F18-9252-F762C778C9B8}">
      <dgm:prSet/>
      <dgm:spPr/>
      <dgm:t>
        <a:bodyPr/>
        <a:lstStyle/>
        <a:p>
          <a:endParaRPr lang="en-US"/>
        </a:p>
      </dgm:t>
    </dgm:pt>
    <dgm:pt modelId="{AD366DA1-0C71-4EDA-91BD-F4D017C5890E}">
      <dgm:prSet phldrT="[Text]"/>
      <dgm:spPr/>
      <dgm:t>
        <a:bodyPr/>
        <a:lstStyle/>
        <a:p>
          <a:r>
            <a:rPr lang="en-IN" dirty="0" smtClean="0"/>
            <a:t>Can add a staff.</a:t>
          </a:r>
          <a:endParaRPr lang="en-US" dirty="0"/>
        </a:p>
      </dgm:t>
    </dgm:pt>
    <dgm:pt modelId="{56420562-A54A-438E-A07C-7E2E733AD269}" type="parTrans" cxnId="{4496FCE0-F1AE-41BB-9F5F-B612598B4255}">
      <dgm:prSet/>
      <dgm:spPr/>
      <dgm:t>
        <a:bodyPr/>
        <a:lstStyle/>
        <a:p>
          <a:endParaRPr lang="en-US"/>
        </a:p>
      </dgm:t>
    </dgm:pt>
    <dgm:pt modelId="{8C7C5D4B-C466-4054-B169-6DDB13080D39}" type="sibTrans" cxnId="{4496FCE0-F1AE-41BB-9F5F-B612598B4255}">
      <dgm:prSet/>
      <dgm:spPr/>
      <dgm:t>
        <a:bodyPr/>
        <a:lstStyle/>
        <a:p>
          <a:endParaRPr lang="en-US"/>
        </a:p>
      </dgm:t>
    </dgm:pt>
    <dgm:pt modelId="{438D391A-54C8-4BA5-8B65-A625DF431A7E}">
      <dgm:prSet phldrT="[Text]"/>
      <dgm:spPr/>
      <dgm:t>
        <a:bodyPr/>
        <a:lstStyle/>
        <a:p>
          <a:r>
            <a:rPr lang="en-IN" dirty="0" smtClean="0"/>
            <a:t>Can check staff members.</a:t>
          </a:r>
          <a:endParaRPr lang="en-US" dirty="0"/>
        </a:p>
      </dgm:t>
    </dgm:pt>
    <dgm:pt modelId="{0AF4363A-04A2-4956-BA01-83550C7C4342}" type="parTrans" cxnId="{0F3E3BEC-BFCD-41AF-97CE-0402F59113DB}">
      <dgm:prSet/>
      <dgm:spPr/>
      <dgm:t>
        <a:bodyPr/>
        <a:lstStyle/>
        <a:p>
          <a:endParaRPr lang="en-US"/>
        </a:p>
      </dgm:t>
    </dgm:pt>
    <dgm:pt modelId="{1467B32D-616A-43D1-8B2E-167F392B500D}" type="sibTrans" cxnId="{0F3E3BEC-BFCD-41AF-97CE-0402F59113DB}">
      <dgm:prSet/>
      <dgm:spPr/>
      <dgm:t>
        <a:bodyPr/>
        <a:lstStyle/>
        <a:p>
          <a:endParaRPr lang="en-US"/>
        </a:p>
      </dgm:t>
    </dgm:pt>
    <dgm:pt modelId="{D17FC7D8-59A9-478B-A74A-1C30FF014D60}">
      <dgm:prSet phldrT="[Text]"/>
      <dgm:spPr/>
      <dgm:t>
        <a:bodyPr/>
        <a:lstStyle/>
        <a:p>
          <a:r>
            <a:rPr lang="en-IN" dirty="0" smtClean="0"/>
            <a:t>10 Question for each quiz required to be completed.</a:t>
          </a:r>
          <a:endParaRPr lang="en-US" dirty="0"/>
        </a:p>
      </dgm:t>
    </dgm:pt>
    <dgm:pt modelId="{1E18A625-E410-4C4E-8452-50CDA87A7EA3}" type="parTrans" cxnId="{7DAD1996-840C-42F7-B35A-51BF4309A548}">
      <dgm:prSet/>
      <dgm:spPr/>
      <dgm:t>
        <a:bodyPr/>
        <a:lstStyle/>
        <a:p>
          <a:endParaRPr lang="en-US"/>
        </a:p>
      </dgm:t>
    </dgm:pt>
    <dgm:pt modelId="{84A7FF65-50C2-4F40-8A64-55ABD94D40C2}" type="sibTrans" cxnId="{7DAD1996-840C-42F7-B35A-51BF4309A548}">
      <dgm:prSet/>
      <dgm:spPr/>
      <dgm:t>
        <a:bodyPr/>
        <a:lstStyle/>
        <a:p>
          <a:endParaRPr lang="en-US"/>
        </a:p>
      </dgm:t>
    </dgm:pt>
    <dgm:pt modelId="{A116C1C4-5037-4AAD-8307-5ED53468CFF9}">
      <dgm:prSet phldrT="[Text]"/>
      <dgm:spPr/>
      <dgm:t>
        <a:bodyPr/>
        <a:lstStyle/>
        <a:p>
          <a:r>
            <a:rPr lang="en-IN" dirty="0" smtClean="0"/>
            <a:t>After completing all questions, result will be displayed automatically and also send to the email account.</a:t>
          </a:r>
          <a:endParaRPr lang="en-US" dirty="0"/>
        </a:p>
      </dgm:t>
    </dgm:pt>
    <dgm:pt modelId="{D3605E80-A66C-46BF-A78C-B29A9354D650}" type="parTrans" cxnId="{47C3C385-46B5-4D5C-8F2F-6E2DFE799934}">
      <dgm:prSet/>
      <dgm:spPr/>
      <dgm:t>
        <a:bodyPr/>
        <a:lstStyle/>
        <a:p>
          <a:endParaRPr lang="en-US"/>
        </a:p>
      </dgm:t>
    </dgm:pt>
    <dgm:pt modelId="{8577F54F-7076-4022-AD04-25F2F3E7C277}" type="sibTrans" cxnId="{47C3C385-46B5-4D5C-8F2F-6E2DFE799934}">
      <dgm:prSet/>
      <dgm:spPr/>
      <dgm:t>
        <a:bodyPr/>
        <a:lstStyle/>
        <a:p>
          <a:endParaRPr lang="en-US"/>
        </a:p>
      </dgm:t>
    </dgm:pt>
    <dgm:pt modelId="{BAD4A2A2-CA13-472E-A6D9-08FF0AB4CAF0}" type="pres">
      <dgm:prSet presAssocID="{EB779AC7-27B7-40CF-A675-557ACB4A34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3BBD2E-5C58-46AF-97D6-7AA35769797F}" type="pres">
      <dgm:prSet presAssocID="{80077EC9-013E-4FA4-8E3D-9F5C09529913}" presName="composite" presStyleCnt="0"/>
      <dgm:spPr/>
    </dgm:pt>
    <dgm:pt modelId="{34477229-B388-45B5-98B6-77D961A7FC2D}" type="pres">
      <dgm:prSet presAssocID="{80077EC9-013E-4FA4-8E3D-9F5C0952991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DB23F-A122-440C-B965-1300C9C9BA75}" type="pres">
      <dgm:prSet presAssocID="{80077EC9-013E-4FA4-8E3D-9F5C0952991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A4DF4-37F2-4801-B0E9-C7F379E30242}" type="pres">
      <dgm:prSet presAssocID="{7135141C-6F73-4275-A45B-E271758ECD42}" presName="space" presStyleCnt="0"/>
      <dgm:spPr/>
    </dgm:pt>
    <dgm:pt modelId="{23AF8C21-D955-47FF-8B84-6CECFA2468F7}" type="pres">
      <dgm:prSet presAssocID="{B78F746D-6D42-460E-AF79-C14925EC5584}" presName="composite" presStyleCnt="0"/>
      <dgm:spPr/>
    </dgm:pt>
    <dgm:pt modelId="{D8235979-9A37-4BB8-81D0-A32B1C8ECD6D}" type="pres">
      <dgm:prSet presAssocID="{B78F746D-6D42-460E-AF79-C14925EC558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E4DC9-A57F-4425-B903-23EEB5B29473}" type="pres">
      <dgm:prSet presAssocID="{B78F746D-6D42-460E-AF79-C14925EC5584}" presName="desTx" presStyleLbl="alignAccFollowNode1" presStyleIdx="1" presStyleCnt="3" custLinFactNeighborX="-1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12E5A-7A96-49B5-803D-50305ED006C6}" type="pres">
      <dgm:prSet presAssocID="{7A03D00B-DF8C-4100-BAF1-4A4D39676333}" presName="space" presStyleCnt="0"/>
      <dgm:spPr/>
    </dgm:pt>
    <dgm:pt modelId="{D812B792-C76E-4A18-93F1-AC1847AF1B7B}" type="pres">
      <dgm:prSet presAssocID="{FA5392B5-59FF-4F62-8CEF-5312F5439E52}" presName="composite" presStyleCnt="0"/>
      <dgm:spPr/>
    </dgm:pt>
    <dgm:pt modelId="{BFF6188F-F81A-4A9A-8B71-24F6D09C5CC7}" type="pres">
      <dgm:prSet presAssocID="{FA5392B5-59FF-4F62-8CEF-5312F5439E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48E01-8DE2-4405-B471-E89C5ACE9A09}" type="pres">
      <dgm:prSet presAssocID="{FA5392B5-59FF-4F62-8CEF-5312F5439E5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117F94-4331-4B64-AB6B-284F2D55C247}" type="presOf" srcId="{B78F746D-6D42-460E-AF79-C14925EC5584}" destId="{D8235979-9A37-4BB8-81D0-A32B1C8ECD6D}" srcOrd="0" destOrd="0" presId="urn:microsoft.com/office/officeart/2005/8/layout/hList1"/>
    <dgm:cxn modelId="{C8462FEE-9D10-4CD3-B272-80FE16F07EFD}" type="presOf" srcId="{A780812E-1A43-4B7F-AFF9-4B732F645AC0}" destId="{C1C48E01-8DE2-4405-B471-E89C5ACE9A09}" srcOrd="0" destOrd="0" presId="urn:microsoft.com/office/officeart/2005/8/layout/hList1"/>
    <dgm:cxn modelId="{4649F7E0-7ED2-49A5-A456-14082297D3E7}" srcId="{80077EC9-013E-4FA4-8E3D-9F5C09529913}" destId="{DC9409AA-469F-4364-9346-3E2C473D0F3E}" srcOrd="1" destOrd="0" parTransId="{B585C69D-1D9F-4816-8E2B-65509BB335C7}" sibTransId="{A86A88A5-B91C-4E4D-836D-F651621764B2}"/>
    <dgm:cxn modelId="{B352D9B2-D697-4457-BC28-D24D4F63CBF1}" type="presOf" srcId="{D17FC7D8-59A9-478B-A74A-1C30FF014D60}" destId="{1C8E4DC9-A57F-4425-B903-23EEB5B29473}" srcOrd="0" destOrd="2" presId="urn:microsoft.com/office/officeart/2005/8/layout/hList1"/>
    <dgm:cxn modelId="{47C3C385-46B5-4D5C-8F2F-6E2DFE799934}" srcId="{FA5392B5-59FF-4F62-8CEF-5312F5439E52}" destId="{A116C1C4-5037-4AAD-8307-5ED53468CFF9}" srcOrd="2" destOrd="0" parTransId="{D3605E80-A66C-46BF-A78C-B29A9354D650}" sibTransId="{8577F54F-7076-4022-AD04-25F2F3E7C277}"/>
    <dgm:cxn modelId="{3A732B3F-847C-4EA0-8587-82B80EF2F88E}" srcId="{FA5392B5-59FF-4F62-8CEF-5312F5439E52}" destId="{AB1024FD-BACA-4AE1-8D97-BE9B06DBD785}" srcOrd="1" destOrd="0" parTransId="{DA4B672F-05A5-4D2E-80FE-4B7D043F2F58}" sibTransId="{00A92337-4EF5-42F4-8DAA-2B5EE9B72B4D}"/>
    <dgm:cxn modelId="{52BF8056-20D0-4DDF-BB67-B89122267726}" type="presOf" srcId="{AD366DA1-0C71-4EDA-91BD-F4D017C5890E}" destId="{789DB23F-A122-440C-B965-1300C9C9BA75}" srcOrd="0" destOrd="3" presId="urn:microsoft.com/office/officeart/2005/8/layout/hList1"/>
    <dgm:cxn modelId="{0F3E3BEC-BFCD-41AF-97CE-0402F59113DB}" srcId="{80077EC9-013E-4FA4-8E3D-9F5C09529913}" destId="{438D391A-54C8-4BA5-8B65-A625DF431A7E}" srcOrd="4" destOrd="0" parTransId="{0AF4363A-04A2-4956-BA01-83550C7C4342}" sibTransId="{1467B32D-616A-43D1-8B2E-167F392B500D}"/>
    <dgm:cxn modelId="{30BCECB5-977D-4D3D-9BF7-7C2D343D1CAF}" srcId="{FA5392B5-59FF-4F62-8CEF-5312F5439E52}" destId="{A780812E-1A43-4B7F-AFF9-4B732F645AC0}" srcOrd="0" destOrd="0" parTransId="{6ED2ECF5-BEE6-47E6-82AE-B84E91C55AFC}" sibTransId="{0ED7A5EA-1354-4BA8-AA28-0D8C6A04F72E}"/>
    <dgm:cxn modelId="{0A14220D-6AFF-44DE-9A9B-FDA3C6D3379C}" srcId="{EB779AC7-27B7-40CF-A675-557ACB4A342D}" destId="{80077EC9-013E-4FA4-8E3D-9F5C09529913}" srcOrd="0" destOrd="0" parTransId="{F89413F5-D144-42BB-BB3C-DFCB58A0D63E}" sibTransId="{7135141C-6F73-4275-A45B-E271758ECD42}"/>
    <dgm:cxn modelId="{4496FCE0-F1AE-41BB-9F5F-B612598B4255}" srcId="{80077EC9-013E-4FA4-8E3D-9F5C09529913}" destId="{AD366DA1-0C71-4EDA-91BD-F4D017C5890E}" srcOrd="3" destOrd="0" parTransId="{56420562-A54A-438E-A07C-7E2E733AD269}" sibTransId="{8C7C5D4B-C466-4054-B169-6DDB13080D39}"/>
    <dgm:cxn modelId="{16C76B34-1C6F-45FE-8872-6B1E60DF3C74}" type="presOf" srcId="{438D391A-54C8-4BA5-8B65-A625DF431A7E}" destId="{789DB23F-A122-440C-B965-1300C9C9BA75}" srcOrd="0" destOrd="4" presId="urn:microsoft.com/office/officeart/2005/8/layout/hList1"/>
    <dgm:cxn modelId="{64DCD3D8-1D4D-4DEC-9C62-D9833AE6B310}" type="presOf" srcId="{C4A4B26B-956D-4FAB-84E9-2540FE9F89AC}" destId="{1C8E4DC9-A57F-4425-B903-23EEB5B29473}" srcOrd="0" destOrd="0" presId="urn:microsoft.com/office/officeart/2005/8/layout/hList1"/>
    <dgm:cxn modelId="{6633B92A-BB70-432F-A9FA-CC4A3A2885DE}" type="presOf" srcId="{EB779AC7-27B7-40CF-A675-557ACB4A342D}" destId="{BAD4A2A2-CA13-472E-A6D9-08FF0AB4CAF0}" srcOrd="0" destOrd="0" presId="urn:microsoft.com/office/officeart/2005/8/layout/hList1"/>
    <dgm:cxn modelId="{FA6E6FDE-459A-4212-8A69-95D01CB89602}" type="presOf" srcId="{AB1024FD-BACA-4AE1-8D97-BE9B06DBD785}" destId="{C1C48E01-8DE2-4405-B471-E89C5ACE9A09}" srcOrd="0" destOrd="1" presId="urn:microsoft.com/office/officeart/2005/8/layout/hList1"/>
    <dgm:cxn modelId="{E0FEAE51-B769-47EC-B5C4-029AC93C6D64}" srcId="{80077EC9-013E-4FA4-8E3D-9F5C09529913}" destId="{19648D89-DF89-4A2E-A13A-FE2A39C0D306}" srcOrd="0" destOrd="0" parTransId="{3E22DF38-8F3A-4421-AE23-F577304AEAE3}" sibTransId="{621BDB76-C6FE-4D81-ACE7-6F417FB5B559}"/>
    <dgm:cxn modelId="{55CD82BA-6063-4B9F-A6AF-28E3C8CE5515}" type="presOf" srcId="{19648D89-DF89-4A2E-A13A-FE2A39C0D306}" destId="{789DB23F-A122-440C-B965-1300C9C9BA75}" srcOrd="0" destOrd="0" presId="urn:microsoft.com/office/officeart/2005/8/layout/hList1"/>
    <dgm:cxn modelId="{93600D71-4D85-4E15-BA1D-F099D7B312C8}" type="presOf" srcId="{DC9409AA-469F-4364-9346-3E2C473D0F3E}" destId="{789DB23F-A122-440C-B965-1300C9C9BA75}" srcOrd="0" destOrd="1" presId="urn:microsoft.com/office/officeart/2005/8/layout/hList1"/>
    <dgm:cxn modelId="{B9EAAE2D-CEA1-4AFE-B40D-9EB6FB0C8245}" srcId="{B78F746D-6D42-460E-AF79-C14925EC5584}" destId="{A3F54E48-E5E0-4FA2-A496-6FD6B94BE360}" srcOrd="1" destOrd="0" parTransId="{07B72268-4329-4BBF-A3D1-2D75C519105A}" sibTransId="{BD13627D-9082-4C1C-9D03-719E262181BD}"/>
    <dgm:cxn modelId="{7DAD1996-840C-42F7-B35A-51BF4309A548}" srcId="{B78F746D-6D42-460E-AF79-C14925EC5584}" destId="{D17FC7D8-59A9-478B-A74A-1C30FF014D60}" srcOrd="2" destOrd="0" parTransId="{1E18A625-E410-4C4E-8452-50CDA87A7EA3}" sibTransId="{84A7FF65-50C2-4F40-8A64-55ABD94D40C2}"/>
    <dgm:cxn modelId="{51053978-E905-4758-9E41-CEBF995B5BDA}" type="presOf" srcId="{A116C1C4-5037-4AAD-8307-5ED53468CFF9}" destId="{C1C48E01-8DE2-4405-B471-E89C5ACE9A09}" srcOrd="0" destOrd="2" presId="urn:microsoft.com/office/officeart/2005/8/layout/hList1"/>
    <dgm:cxn modelId="{9A35234A-4A80-45AE-BABB-84811F05CD68}" type="presOf" srcId="{FA5392B5-59FF-4F62-8CEF-5312F5439E52}" destId="{BFF6188F-F81A-4A9A-8B71-24F6D09C5CC7}" srcOrd="0" destOrd="0" presId="urn:microsoft.com/office/officeart/2005/8/layout/hList1"/>
    <dgm:cxn modelId="{5B9B0DF5-574D-43F4-A2C9-01E12F3D7386}" srcId="{EB779AC7-27B7-40CF-A675-557ACB4A342D}" destId="{FA5392B5-59FF-4F62-8CEF-5312F5439E52}" srcOrd="2" destOrd="0" parTransId="{9DEFD7CD-2194-402F-B69B-0CA8634BEE8D}" sibTransId="{BF892F8E-FCAB-41EF-8D1B-8F4A80066024}"/>
    <dgm:cxn modelId="{8941612C-BD54-4A7B-817D-2E224AF7342A}" srcId="{EB779AC7-27B7-40CF-A675-557ACB4A342D}" destId="{B78F746D-6D42-460E-AF79-C14925EC5584}" srcOrd="1" destOrd="0" parTransId="{06B9AC37-1AB6-4C06-84CB-6013074B5D13}" sibTransId="{7A03D00B-DF8C-4100-BAF1-4A4D39676333}"/>
    <dgm:cxn modelId="{40EC4C1A-C0F0-4A95-90D7-D2E580110D37}" type="presOf" srcId="{3E398354-2C78-44B5-8D1B-3E3897101EE1}" destId="{789DB23F-A122-440C-B965-1300C9C9BA75}" srcOrd="0" destOrd="2" presId="urn:microsoft.com/office/officeart/2005/8/layout/hList1"/>
    <dgm:cxn modelId="{C137F8F1-5631-4F5B-BE35-0BC9229EFA60}" srcId="{B78F746D-6D42-460E-AF79-C14925EC5584}" destId="{C4A4B26B-956D-4FAB-84E9-2540FE9F89AC}" srcOrd="0" destOrd="0" parTransId="{C97CAFCF-D84A-474F-864E-1CAFD627B499}" sibTransId="{386854D8-EBC6-4EC2-B5C7-6044DD4934B2}"/>
    <dgm:cxn modelId="{CEC9F8EB-740B-4DAB-8CD3-8F5ED0617BC2}" type="presOf" srcId="{A3F54E48-E5E0-4FA2-A496-6FD6B94BE360}" destId="{1C8E4DC9-A57F-4425-B903-23EEB5B29473}" srcOrd="0" destOrd="1" presId="urn:microsoft.com/office/officeart/2005/8/layout/hList1"/>
    <dgm:cxn modelId="{AD8C9F81-0FF8-415B-9386-B8FAE6FA8424}" type="presOf" srcId="{80077EC9-013E-4FA4-8E3D-9F5C09529913}" destId="{34477229-B388-45B5-98B6-77D961A7FC2D}" srcOrd="0" destOrd="0" presId="urn:microsoft.com/office/officeart/2005/8/layout/hList1"/>
    <dgm:cxn modelId="{251AC501-38C1-4F18-9252-F762C778C9B8}" srcId="{80077EC9-013E-4FA4-8E3D-9F5C09529913}" destId="{3E398354-2C78-44B5-8D1B-3E3897101EE1}" srcOrd="2" destOrd="0" parTransId="{05CE4EEC-D073-4B74-AB4A-2DBA2457E589}" sibTransId="{3E0B940F-5BE4-4C13-8D8F-0ACC7D54A0BE}"/>
    <dgm:cxn modelId="{5B9E72D9-F86B-41BE-940E-B48DA5F9A307}" type="presParOf" srcId="{BAD4A2A2-CA13-472E-A6D9-08FF0AB4CAF0}" destId="{A13BBD2E-5C58-46AF-97D6-7AA35769797F}" srcOrd="0" destOrd="0" presId="urn:microsoft.com/office/officeart/2005/8/layout/hList1"/>
    <dgm:cxn modelId="{DEC64003-828F-48FF-B036-FE2E6ECFEC89}" type="presParOf" srcId="{A13BBD2E-5C58-46AF-97D6-7AA35769797F}" destId="{34477229-B388-45B5-98B6-77D961A7FC2D}" srcOrd="0" destOrd="0" presId="urn:microsoft.com/office/officeart/2005/8/layout/hList1"/>
    <dgm:cxn modelId="{EC19C1C6-3DDF-4236-9EEC-4449A268CF4C}" type="presParOf" srcId="{A13BBD2E-5C58-46AF-97D6-7AA35769797F}" destId="{789DB23F-A122-440C-B965-1300C9C9BA75}" srcOrd="1" destOrd="0" presId="urn:microsoft.com/office/officeart/2005/8/layout/hList1"/>
    <dgm:cxn modelId="{E16477C3-BFEE-412C-83BB-BA6EDC5FA38F}" type="presParOf" srcId="{BAD4A2A2-CA13-472E-A6D9-08FF0AB4CAF0}" destId="{DEDA4DF4-37F2-4801-B0E9-C7F379E30242}" srcOrd="1" destOrd="0" presId="urn:microsoft.com/office/officeart/2005/8/layout/hList1"/>
    <dgm:cxn modelId="{EE1A81A8-D01F-413E-8FDE-C7148B83542F}" type="presParOf" srcId="{BAD4A2A2-CA13-472E-A6D9-08FF0AB4CAF0}" destId="{23AF8C21-D955-47FF-8B84-6CECFA2468F7}" srcOrd="2" destOrd="0" presId="urn:microsoft.com/office/officeart/2005/8/layout/hList1"/>
    <dgm:cxn modelId="{91FF38DD-956B-4CD0-942A-2841DC34B114}" type="presParOf" srcId="{23AF8C21-D955-47FF-8B84-6CECFA2468F7}" destId="{D8235979-9A37-4BB8-81D0-A32B1C8ECD6D}" srcOrd="0" destOrd="0" presId="urn:microsoft.com/office/officeart/2005/8/layout/hList1"/>
    <dgm:cxn modelId="{4CE8526A-3630-428A-BC37-66DEA836A2BF}" type="presParOf" srcId="{23AF8C21-D955-47FF-8B84-6CECFA2468F7}" destId="{1C8E4DC9-A57F-4425-B903-23EEB5B29473}" srcOrd="1" destOrd="0" presId="urn:microsoft.com/office/officeart/2005/8/layout/hList1"/>
    <dgm:cxn modelId="{1C17D95D-4D43-469E-858B-A25FEC84D173}" type="presParOf" srcId="{BAD4A2A2-CA13-472E-A6D9-08FF0AB4CAF0}" destId="{E6A12E5A-7A96-49B5-803D-50305ED006C6}" srcOrd="3" destOrd="0" presId="urn:microsoft.com/office/officeart/2005/8/layout/hList1"/>
    <dgm:cxn modelId="{56AA64AC-E9A6-4420-BA33-846399F4F742}" type="presParOf" srcId="{BAD4A2A2-CA13-472E-A6D9-08FF0AB4CAF0}" destId="{D812B792-C76E-4A18-93F1-AC1847AF1B7B}" srcOrd="4" destOrd="0" presId="urn:microsoft.com/office/officeart/2005/8/layout/hList1"/>
    <dgm:cxn modelId="{EE5AA0FA-C075-4B58-AE0B-0B5010354397}" type="presParOf" srcId="{D812B792-C76E-4A18-93F1-AC1847AF1B7B}" destId="{BFF6188F-F81A-4A9A-8B71-24F6D09C5CC7}" srcOrd="0" destOrd="0" presId="urn:microsoft.com/office/officeart/2005/8/layout/hList1"/>
    <dgm:cxn modelId="{84C6D672-7FB4-4BB9-B6DE-A9B8601EFB4E}" type="presParOf" srcId="{D812B792-C76E-4A18-93F1-AC1847AF1B7B}" destId="{C1C48E01-8DE2-4405-B471-E89C5ACE9A09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72360-AD46-4915-B5DF-63148DB5967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E3074-8941-4766-9FE6-A17D75E114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074-8941-4766-9FE6-A17D75E114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A9122B-23D8-4F42-9741-7B918BCFEDB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C4E338-F420-4B01-A204-0BB2D971BD3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500042"/>
            <a:ext cx="8229600" cy="1828800"/>
          </a:xfrm>
        </p:spPr>
        <p:txBody>
          <a:bodyPr/>
          <a:lstStyle/>
          <a:p>
            <a:r>
              <a:rPr lang="en-IN" dirty="0" smtClean="0"/>
              <a:t>Welcome to MY </a:t>
            </a:r>
            <a:r>
              <a:rPr lang="en-IN" dirty="0" err="1" smtClean="0"/>
              <a:t>qUIZ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Minor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5000636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guidance of: Sunil </a:t>
            </a:r>
            <a:r>
              <a:rPr lang="en-US" dirty="0" smtClean="0"/>
              <a:t>K</a:t>
            </a:r>
            <a:r>
              <a:rPr lang="en-US" dirty="0" smtClean="0"/>
              <a:t>umar</a:t>
            </a:r>
          </a:p>
          <a:p>
            <a:r>
              <a:rPr lang="en-US" dirty="0" err="1" smtClean="0"/>
              <a:t>Dept.Name</a:t>
            </a:r>
            <a:r>
              <a:rPr lang="en-US" dirty="0" smtClean="0"/>
              <a:t>: Computer Science and Engineering.</a:t>
            </a:r>
          </a:p>
          <a:p>
            <a:r>
              <a:rPr lang="en-US" dirty="0" smtClean="0"/>
              <a:t>Inst: M.M.I.T. Aligarh.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5072074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Yogesh</a:t>
            </a:r>
            <a:r>
              <a:rPr lang="en-US" dirty="0" smtClean="0"/>
              <a:t> Kumar ,</a:t>
            </a:r>
            <a:r>
              <a:rPr lang="en-US" dirty="0" err="1" smtClean="0"/>
              <a:t>Shyam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,</a:t>
            </a:r>
            <a:r>
              <a:rPr lang="en-US" dirty="0" err="1" smtClean="0"/>
              <a:t>Shashikant</a:t>
            </a:r>
            <a:r>
              <a:rPr lang="en-US" dirty="0" smtClean="0"/>
              <a:t> </a:t>
            </a:r>
            <a:r>
              <a:rPr lang="en-US" dirty="0" err="1" smtClean="0"/>
              <a:t>Chodhary</a:t>
            </a:r>
            <a:r>
              <a:rPr lang="en-US" dirty="0" smtClean="0"/>
              <a:t> , </a:t>
            </a:r>
            <a:r>
              <a:rPr lang="en-US" dirty="0" err="1" smtClean="0"/>
              <a:t>Sweta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 , </a:t>
            </a:r>
            <a:r>
              <a:rPr lang="en-US" dirty="0" err="1" smtClean="0"/>
              <a:t>Rimjhim</a:t>
            </a:r>
            <a:r>
              <a:rPr lang="en-US" dirty="0" smtClean="0"/>
              <a:t> </a:t>
            </a:r>
            <a:r>
              <a:rPr lang="en-US" dirty="0" err="1" smtClean="0"/>
              <a:t>Varshney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Registeration</a:t>
            </a:r>
            <a:endParaRPr lang="en-US" dirty="0"/>
          </a:p>
        </p:txBody>
      </p:sp>
      <p:pic>
        <p:nvPicPr>
          <p:cNvPr id="4" name="Content Placeholder 3" descr="IMG-20210210-WA00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785926"/>
            <a:ext cx="8085521" cy="45417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 Payment</a:t>
            </a:r>
            <a:endParaRPr lang="en-US" dirty="0"/>
          </a:p>
        </p:txBody>
      </p:sp>
      <p:pic>
        <p:nvPicPr>
          <p:cNvPr id="4" name="Content Placeholder 3" descr="IMG-20210210-WA00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 Payment</a:t>
            </a:r>
            <a:endParaRPr lang="en-US" dirty="0"/>
          </a:p>
        </p:txBody>
      </p:sp>
      <p:pic>
        <p:nvPicPr>
          <p:cNvPr id="4" name="Content Placeholder 3" descr="IMG-20210210-WA00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 Payment Slip</a:t>
            </a:r>
            <a:endParaRPr lang="en-US" dirty="0"/>
          </a:p>
        </p:txBody>
      </p:sp>
      <p:pic>
        <p:nvPicPr>
          <p:cNvPr id="4" name="Content Placeholder 3" descr="IMG-20210210-WA00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  <a:endParaRPr lang="en-US" dirty="0"/>
          </a:p>
        </p:txBody>
      </p:sp>
      <p:pic>
        <p:nvPicPr>
          <p:cNvPr id="4" name="Content Placeholder 3" descr="IMG-20210210-WA00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Selecting Test</a:t>
            </a:r>
            <a:endParaRPr lang="en-US" dirty="0"/>
          </a:p>
        </p:txBody>
      </p:sp>
      <p:pic>
        <p:nvPicPr>
          <p:cNvPr id="4" name="Content Placeholder 3" descr="IMG-20210210-WA00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During the Test</a:t>
            </a:r>
            <a:endParaRPr lang="en-US" dirty="0"/>
          </a:p>
        </p:txBody>
      </p:sp>
      <p:pic>
        <p:nvPicPr>
          <p:cNvPr id="4" name="Content Placeholder 3" descr="IMG-20210210-WA00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Zone</a:t>
            </a:r>
            <a:endParaRPr lang="en-US" dirty="0"/>
          </a:p>
        </p:txBody>
      </p:sp>
      <p:pic>
        <p:nvPicPr>
          <p:cNvPr id="4" name="Content Placeholder 3" descr="IMG-20210210-WA000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List</a:t>
            </a:r>
            <a:endParaRPr lang="en-US" dirty="0"/>
          </a:p>
        </p:txBody>
      </p:sp>
      <p:pic>
        <p:nvPicPr>
          <p:cNvPr id="4" name="Content Placeholder 3" descr="IMG-20210210-WA000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Staff Registration</a:t>
            </a:r>
            <a:endParaRPr lang="en-US" dirty="0"/>
          </a:p>
        </p:txBody>
      </p:sp>
      <p:pic>
        <p:nvPicPr>
          <p:cNvPr id="4" name="Content Placeholder 3" descr="IMG-20210210-WA00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Project is divided into three 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786058"/>
            <a:ext cx="7972452" cy="3523302"/>
          </a:xfrm>
        </p:spPr>
        <p:txBody>
          <a:bodyPr/>
          <a:lstStyle/>
          <a:p>
            <a:r>
              <a:rPr lang="en-IN" dirty="0" smtClean="0"/>
              <a:t>Admin Zone</a:t>
            </a:r>
          </a:p>
          <a:p>
            <a:r>
              <a:rPr lang="en-IN" dirty="0" smtClean="0"/>
              <a:t>Teacher  Zone</a:t>
            </a:r>
          </a:p>
          <a:p>
            <a:r>
              <a:rPr lang="en-IN" dirty="0" smtClean="0"/>
              <a:t>Student  Zone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572140"/>
            <a:ext cx="7829576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Thanks You for giving your valuable Time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857232"/>
          <a:ext cx="8401080" cy="545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Secure access of confidential data (</a:t>
            </a:r>
            <a:r>
              <a:rPr lang="en-IN" dirty="0" err="1" smtClean="0"/>
              <a:t>user?s</a:t>
            </a:r>
            <a:r>
              <a:rPr lang="en-IN" dirty="0" smtClean="0"/>
              <a:t> details). SSL can be used.</a:t>
            </a:r>
            <a:endParaRPr lang="en-US" dirty="0" smtClean="0"/>
          </a:p>
          <a:p>
            <a:pPr lvl="0"/>
            <a:r>
              <a:rPr lang="en-IN" dirty="0" smtClean="0"/>
              <a:t>24 X 7 availability</a:t>
            </a:r>
            <a:endParaRPr lang="en-US" dirty="0" smtClean="0"/>
          </a:p>
          <a:p>
            <a:pPr lvl="0"/>
            <a:r>
              <a:rPr lang="en-IN" dirty="0" smtClean="0"/>
              <a:t>Browser testing and support for IE, NN, </a:t>
            </a:r>
            <a:r>
              <a:rPr lang="en-IN" dirty="0" err="1" smtClean="0"/>
              <a:t>Mozila</a:t>
            </a:r>
            <a:r>
              <a:rPr lang="en-IN" dirty="0" smtClean="0"/>
              <a:t>, and Firefox</a:t>
            </a:r>
            <a:endParaRPr lang="en-US" dirty="0" smtClean="0"/>
          </a:p>
          <a:p>
            <a:pPr lvl="0"/>
            <a:r>
              <a:rPr lang="en-IN" dirty="0" smtClean="0"/>
              <a:t>Reports exportable in .XLS, .PDF .</a:t>
            </a:r>
            <a:endParaRPr lang="en-US" dirty="0" smtClean="0"/>
          </a:p>
          <a:p>
            <a:pPr lvl="0"/>
            <a:r>
              <a:rPr lang="en-IN" dirty="0" smtClean="0"/>
              <a:t>Create a detailed UML diagram (Component, Sequence, Class) for the system and its sub-components.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Professional look and feel</a:t>
            </a:r>
            <a:endParaRPr lang="en-US" dirty="0" smtClean="0"/>
          </a:p>
          <a:p>
            <a:pPr lvl="0"/>
            <a:r>
              <a:rPr lang="en-IN" dirty="0" smtClean="0"/>
              <a:t>Use of AJAX at least with all registration forms and with every search option and at the id of each searched result with on mouse over event.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Tools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Use any IDE to develop the project. It may be Visual Studio.</a:t>
            </a:r>
            <a:endParaRPr lang="en-US" dirty="0" smtClean="0"/>
          </a:p>
          <a:p>
            <a:pPr lvl="0"/>
            <a:r>
              <a:rPr lang="en-IN" dirty="0" smtClean="0"/>
              <a:t>My SQL for the database.</a:t>
            </a:r>
            <a:endParaRPr lang="en-US" dirty="0" smtClean="0"/>
          </a:p>
          <a:p>
            <a:r>
              <a:rPr lang="en-IN" dirty="0" smtClean="0"/>
              <a:t>Server: Apache Tomcat/</a:t>
            </a:r>
            <a:r>
              <a:rPr lang="en-IN" dirty="0" err="1" smtClean="0"/>
              <a:t>JBoss</a:t>
            </a:r>
            <a:r>
              <a:rPr lang="en-IN" dirty="0" smtClean="0"/>
              <a:t>/Glassfish/</a:t>
            </a:r>
            <a:r>
              <a:rPr lang="en-IN" dirty="0" err="1" smtClean="0"/>
              <a:t>Weblogic</a:t>
            </a:r>
            <a:r>
              <a:rPr lang="en-IN" dirty="0" smtClean="0"/>
              <a:t>/</a:t>
            </a:r>
            <a:r>
              <a:rPr lang="en-IN" dirty="0" err="1" smtClean="0"/>
              <a:t>Websphere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Front End and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Front End:</a:t>
            </a:r>
            <a:r>
              <a:rPr lang="en-IN" dirty="0" smtClean="0"/>
              <a:t> </a:t>
            </a:r>
            <a:r>
              <a:rPr lang="en-IN" dirty="0" err="1" smtClean="0"/>
              <a:t>Javascript</a:t>
            </a:r>
            <a:r>
              <a:rPr lang="en-IN" dirty="0" smtClean="0"/>
              <a:t>, AJAX ,MPDF.</a:t>
            </a:r>
            <a:endParaRPr lang="en-US" dirty="0" smtClean="0"/>
          </a:p>
          <a:p>
            <a:pPr lvl="0"/>
            <a:r>
              <a:rPr lang="en-IN" b="1" dirty="0" smtClean="0"/>
              <a:t>Back End:</a:t>
            </a:r>
            <a:r>
              <a:rPr lang="en-IN" dirty="0" smtClean="0"/>
              <a:t> My SQL , PHP.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Software Requirement to run this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You need to install an IDE Eclipse / </a:t>
            </a:r>
            <a:r>
              <a:rPr lang="en-IN" dirty="0" err="1" smtClean="0"/>
              <a:t>Myeclipse</a:t>
            </a:r>
            <a:r>
              <a:rPr lang="en-IN" dirty="0" smtClean="0"/>
              <a:t> / </a:t>
            </a:r>
            <a:r>
              <a:rPr lang="en-IN" dirty="0" err="1" smtClean="0"/>
              <a:t>Netbeans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dirty="0" smtClean="0"/>
              <a:t>My SQL database. Here, we are using </a:t>
            </a:r>
            <a:r>
              <a:rPr lang="en-IN" b="1" dirty="0" smtClean="0"/>
              <a:t>root </a:t>
            </a:r>
            <a:r>
              <a:rPr lang="en-IN" dirty="0" smtClean="0"/>
              <a:t> for the username and </a:t>
            </a:r>
            <a:r>
              <a:rPr lang="en-IN" b="1" dirty="0" smtClean="0"/>
              <a:t>“”</a:t>
            </a:r>
            <a:r>
              <a:rPr lang="en-IN" dirty="0" smtClean="0"/>
              <a:t> for the password.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Welcome Page</a:t>
            </a:r>
            <a:endParaRPr lang="en-US" dirty="0"/>
          </a:p>
        </p:txBody>
      </p:sp>
      <p:pic>
        <p:nvPicPr>
          <p:cNvPr id="4" name="Content Placeholder 3" descr="IMG-20210210-WA00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51" y="1935163"/>
            <a:ext cx="781429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</TotalTime>
  <Words>373</Words>
  <Application>Microsoft Office PowerPoint</Application>
  <PresentationFormat>On-screen Show (4:3)</PresentationFormat>
  <Paragraphs>55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Welcome to MY qUIZ Minor Project</vt:lpstr>
      <vt:lpstr>The Project is divided into three Portion</vt:lpstr>
      <vt:lpstr>Slide 3</vt:lpstr>
      <vt:lpstr>Non Functional Requirements</vt:lpstr>
      <vt:lpstr>User Interface Priorities</vt:lpstr>
      <vt:lpstr>Tools to be used</vt:lpstr>
      <vt:lpstr>Front End and Back End</vt:lpstr>
      <vt:lpstr>Software Requirement to run this project </vt:lpstr>
      <vt:lpstr>Welcome Page</vt:lpstr>
      <vt:lpstr>Registeration</vt:lpstr>
      <vt:lpstr>Registration Payment</vt:lpstr>
      <vt:lpstr>Registration Payment</vt:lpstr>
      <vt:lpstr>Registration Payment Slip</vt:lpstr>
      <vt:lpstr>Login</vt:lpstr>
      <vt:lpstr>Selecting Test</vt:lpstr>
      <vt:lpstr>During the Test</vt:lpstr>
      <vt:lpstr>Admin Zone</vt:lpstr>
      <vt:lpstr>Student List</vt:lpstr>
      <vt:lpstr>Staff Registration</vt:lpstr>
      <vt:lpstr>Thanks You for giving your valuable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ty555</dc:title>
  <dc:creator>shyam verma</dc:creator>
  <cp:lastModifiedBy>Mr. Hacker</cp:lastModifiedBy>
  <cp:revision>11</cp:revision>
  <dcterms:created xsi:type="dcterms:W3CDTF">2021-02-11T06:41:59Z</dcterms:created>
  <dcterms:modified xsi:type="dcterms:W3CDTF">2021-02-12T05:47:59Z</dcterms:modified>
</cp:coreProperties>
</file>