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A222A-AE27-4942-AEA3-2DFA8532361E}" v="357" dt="2021-04-20T05:11:08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Prediction of heart disease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B724-26F5-419E-B3BB-07498359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Logistic Regression w/ Gradient Descent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523DDDA-27CF-4357-8531-FA38EF82E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5" y="1514414"/>
            <a:ext cx="10433293" cy="4905374"/>
          </a:xfrm>
        </p:spPr>
      </p:pic>
    </p:spTree>
    <p:extLst>
      <p:ext uri="{BB962C8B-B14F-4D97-AF65-F5344CB8AC3E}">
        <p14:creationId xmlns:p14="http://schemas.microsoft.com/office/powerpoint/2010/main" val="316180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4407-370B-46E6-B93A-85DCB636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MaxNet</a:t>
            </a:r>
            <a:r>
              <a:rPr lang="en-US" dirty="0">
                <a:ea typeface="+mj-lt"/>
                <a:cs typeface="+mj-lt"/>
              </a:rPr>
              <a:t> w/ </a:t>
            </a:r>
            <a:r>
              <a:rPr lang="en-US" dirty="0" err="1">
                <a:ea typeface="+mj-lt"/>
                <a:cs typeface="+mj-lt"/>
              </a:rPr>
              <a:t>softmax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B0AB219-5955-4E82-8428-BCFDB64E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520" y="1477535"/>
            <a:ext cx="10364421" cy="34355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396D9-192F-4E7A-A754-E2B617E2D55C}"/>
              </a:ext>
            </a:extLst>
          </p:cNvPr>
          <p:cNvSpPr txBox="1"/>
          <p:nvPr/>
        </p:nvSpPr>
        <p:spPr>
          <a:xfrm>
            <a:off x="836246" y="517378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Best accuracy achieved at 150+ epochs and 60+ tensor size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11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AD2DA-C1D4-4AFC-8E89-1BA0BDCA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SVM w/ cubic normalization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4B251B0-9220-4F61-B353-E2CA6DAF8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021" y="1379721"/>
            <a:ext cx="8473342" cy="47351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D223D-4F81-4DC4-983D-34A73E0266DB}"/>
              </a:ext>
            </a:extLst>
          </p:cNvPr>
          <p:cNvSpPr txBox="1"/>
          <p:nvPr/>
        </p:nvSpPr>
        <p:spPr>
          <a:xfrm>
            <a:off x="9364785" y="3014785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Best accuracy achieved with normalization above cubic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Best accuracy results of the 3 methods used </a:t>
            </a:r>
          </a:p>
        </p:txBody>
      </p:sp>
    </p:spTree>
    <p:extLst>
      <p:ext uri="{BB962C8B-B14F-4D97-AF65-F5344CB8AC3E}">
        <p14:creationId xmlns:p14="http://schemas.microsoft.com/office/powerpoint/2010/main" val="413136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Prediction of heart disease </vt:lpstr>
      <vt:lpstr>Logistic Regression w/ Gradient Descent</vt:lpstr>
      <vt:lpstr>MaxNet w/ softmax</vt:lpstr>
      <vt:lpstr>SVM w/ cubic 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2021-04-20T05:02:12Z</dcterms:created>
  <dcterms:modified xsi:type="dcterms:W3CDTF">2021-04-20T05:11:44Z</dcterms:modified>
</cp:coreProperties>
</file>