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04503"/>
            <a:ext cx="9777600" cy="6465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599" y="457200"/>
            <a:ext cx="8860801" cy="664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30050"/>
            <a:ext cx="9777600" cy="5499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2023-09-30T06:35:40Z</dcterms:created>
  <dcterms:modified xsi:type="dcterms:W3CDTF">2023-09-30T06:35:40Z</dcterms:modified>
</cp:coreProperties>
</file>