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AB83BC-FCF8-412C-AF38-E19671BDE20D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M" initials="P" lastIdx="1" clrIdx="0">
    <p:extLst>
      <p:ext uri="{19B8F6BF-5375-455C-9EA6-DF929625EA0E}">
        <p15:presenceInfo xmlns:p15="http://schemas.microsoft.com/office/powerpoint/2012/main" userId="PR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19:50:10.561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74B7-2EF3-430B-BCE4-15021B35F31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6F1AC-9C03-4B6C-A702-4A1CF696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6F1AC-9C03-4B6C-A702-4A1CF69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47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7025" y="4900638"/>
            <a:ext cx="97449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>
                <a:ln w="0"/>
                <a:solidFill>
                  <a:schemeClr val="bg1"/>
                </a:solidFill>
              </a:rPr>
              <a:t>Innovative Idea For </a:t>
            </a:r>
          </a:p>
          <a:p>
            <a:pPr algn="ctr"/>
            <a:r>
              <a:rPr lang="en-US" sz="4400" b="1" i="1" dirty="0" smtClean="0">
                <a:ln w="0"/>
                <a:solidFill>
                  <a:schemeClr val="bg1"/>
                </a:solidFill>
              </a:rPr>
              <a:t>Environmental Monitoring Using IOT</a:t>
            </a:r>
          </a:p>
        </p:txBody>
      </p:sp>
    </p:spTree>
    <p:extLst>
      <p:ext uri="{BB962C8B-B14F-4D97-AF65-F5344CB8AC3E}">
        <p14:creationId xmlns:p14="http://schemas.microsoft.com/office/powerpoint/2010/main" val="12171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Overview</a:t>
            </a:r>
          </a:p>
          <a:p>
            <a:r>
              <a:rPr lang="en-US" sz="4000" i="1" dirty="0" smtClean="0"/>
              <a:t>Need of the Project</a:t>
            </a:r>
          </a:p>
          <a:p>
            <a:r>
              <a:rPr lang="en-US" sz="4000" i="1" dirty="0" smtClean="0"/>
              <a:t>Block Diagram </a:t>
            </a:r>
          </a:p>
          <a:p>
            <a:r>
              <a:rPr lang="en-US" sz="4000" i="1" dirty="0" smtClean="0"/>
              <a:t>Problem Faced</a:t>
            </a:r>
          </a:p>
          <a:p>
            <a:r>
              <a:rPr lang="en-US" sz="4000" i="1" dirty="0" smtClean="0"/>
              <a:t>Future Scope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8264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2424" y="506909"/>
            <a:ext cx="337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924" y="2022201"/>
            <a:ext cx="89116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74151"/>
                </a:solidFill>
                <a:latin typeface="Söhne"/>
              </a:rPr>
              <a:t>Use </a:t>
            </a:r>
            <a:r>
              <a:rPr lang="en-US" sz="4000" dirty="0" smtClean="0">
                <a:solidFill>
                  <a:srgbClr val="374151"/>
                </a:solidFill>
                <a:latin typeface="Söhne"/>
              </a:rPr>
              <a:t>IOT </a:t>
            </a:r>
            <a:r>
              <a:rPr lang="en-US" sz="4000" dirty="0">
                <a:solidFill>
                  <a:srgbClr val="374151"/>
                </a:solidFill>
                <a:latin typeface="Söhne"/>
              </a:rPr>
              <a:t>sensors to monitor noise levels in the park. When noise exceeds acceptable levels, alerts can be sent to park staff to address issues and ensure a peaceful environment for visitors.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782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88" y="532670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the Project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588" y="1493520"/>
            <a:ext cx="10500412" cy="4659086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rgbClr val="374151"/>
                </a:solidFill>
                <a:latin typeface="Söhne"/>
              </a:rPr>
              <a:t>Parks are designed to provide a peaceful and serene environment for visitors to connect with nature. </a:t>
            </a:r>
          </a:p>
          <a:p>
            <a:r>
              <a:rPr lang="en-US" sz="2800" b="1" i="1" dirty="0">
                <a:solidFill>
                  <a:srgbClr val="374151"/>
                </a:solidFill>
                <a:latin typeface="Söhne"/>
              </a:rPr>
              <a:t>Excessive noise pollution disrupts this tranquility, affecting the park's primary purpose. </a:t>
            </a:r>
          </a:p>
          <a:p>
            <a:r>
              <a:rPr lang="en-US" sz="2800" b="1" i="1" dirty="0" smtClean="0">
                <a:solidFill>
                  <a:srgbClr val="374151"/>
                </a:solidFill>
                <a:latin typeface="Söhne"/>
              </a:rPr>
              <a:t>IOT-based </a:t>
            </a:r>
            <a:r>
              <a:rPr lang="en-US" sz="2800" b="1" i="1" dirty="0">
                <a:solidFill>
                  <a:srgbClr val="374151"/>
                </a:solidFill>
                <a:latin typeface="Söhne"/>
              </a:rPr>
              <a:t>noise monitoring helps maintain the park's natural ambiance and enhances the visitor experience.</a:t>
            </a:r>
            <a:endParaRPr lang="en-US" sz="2800" b="1" i="1" dirty="0"/>
          </a:p>
          <a:p>
            <a:r>
              <a:rPr lang="en-US" sz="2800" b="1" i="1" dirty="0">
                <a:latin typeface="Söhne"/>
              </a:rPr>
              <a:t>Noise pollution can have adverse effects on human health, including stress, sleep disturbances, and increased risk of cardiovascular problems</a:t>
            </a:r>
            <a:r>
              <a:rPr lang="en-US" sz="2800" b="1" i="1" dirty="0" smtClean="0">
                <a:latin typeface="Söhne"/>
              </a:rPr>
              <a:t>.</a:t>
            </a:r>
          </a:p>
          <a:p>
            <a:r>
              <a:rPr lang="en-US" sz="2800" b="1" i="1" dirty="0" smtClean="0">
                <a:latin typeface="Söhne"/>
              </a:rPr>
              <a:t> </a:t>
            </a:r>
            <a:r>
              <a:rPr lang="en-US" sz="2800" b="1" i="1" dirty="0">
                <a:latin typeface="Söhne"/>
              </a:rPr>
              <a:t>By monitoring noise levels, parks can protect the physical and mental well-being of their visitors.</a:t>
            </a:r>
          </a:p>
        </p:txBody>
      </p:sp>
    </p:spTree>
    <p:extLst>
      <p:ext uri="{BB962C8B-B14F-4D97-AF65-F5344CB8AC3E}">
        <p14:creationId xmlns:p14="http://schemas.microsoft.com/office/powerpoint/2010/main" val="37153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45" y="57185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Block Diagram</a:t>
            </a:r>
            <a:endParaRPr lang="en-US" sz="40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00439" y="3345825"/>
            <a:ext cx="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44" y="1642337"/>
            <a:ext cx="7530789" cy="45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6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97" y="55879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Problem</a:t>
            </a:r>
            <a:r>
              <a:rPr lang="en-US" sz="4000" b="1" dirty="0" smtClean="0"/>
              <a:t> Faced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852" y="1598022"/>
            <a:ext cx="8915400" cy="5259977"/>
          </a:xfrm>
        </p:spPr>
        <p:txBody>
          <a:bodyPr>
            <a:no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that noise sensors provide accurate and calibrated data can be challenging. Sensors may drift or degrade over time, leading to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Inaccurate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readings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data transmission can be difficult, especially in remote park areas with limited connectivity. Data may be lost or delayed, affecting real-time monitoring</a:t>
            </a:r>
            <a:r>
              <a:rPr lang="en-US" sz="2800" b="1" i="1" dirty="0" smtClean="0"/>
              <a:t>.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a continuous power supply to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devices, especially in off-grid locations, can be a challenge.</a:t>
            </a:r>
          </a:p>
        </p:txBody>
      </p:sp>
    </p:spTree>
    <p:extLst>
      <p:ext uri="{BB962C8B-B14F-4D97-AF65-F5344CB8AC3E}">
        <p14:creationId xmlns:p14="http://schemas.microsoft.com/office/powerpoint/2010/main" val="7605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33" y="53267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Future Scope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512" y="1447434"/>
            <a:ext cx="10931488" cy="5593445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Implement IOT-based </a:t>
            </a:r>
            <a:r>
              <a:rPr lang="en-US" sz="2400" b="1" i="1" dirty="0"/>
              <a:t>systems that respond dynamically to noise levels. For instance, automated signs, lighting, or fountains that adjust based on noise levels to maintain a tranquil park atmosphere</a:t>
            </a:r>
            <a:r>
              <a:rPr lang="en-US" sz="2400" b="1" i="1" dirty="0" smtClean="0"/>
              <a:t>.</a:t>
            </a:r>
          </a:p>
          <a:p>
            <a:r>
              <a:rPr lang="en-US" sz="2400" b="1" i="1" dirty="0"/>
              <a:t>Implement </a:t>
            </a:r>
            <a:r>
              <a:rPr lang="en-US" sz="2400" b="1" i="1" dirty="0" smtClean="0"/>
              <a:t>IOT </a:t>
            </a:r>
            <a:r>
              <a:rPr lang="en-US" sz="2400" b="1" i="1" dirty="0"/>
              <a:t>solutions that integrate with park activities, such as sports events or concerts, to automatically adjust noise levels and schedules to minimize disruption to other </a:t>
            </a:r>
            <a:r>
              <a:rPr lang="en-US" sz="2400" b="1" i="1" dirty="0" smtClean="0"/>
              <a:t>park goers.</a:t>
            </a:r>
          </a:p>
          <a:p>
            <a:r>
              <a:rPr lang="en-US" sz="2400" b="1" i="1" dirty="0"/>
              <a:t>The future of noise pollution monitoring in parks using </a:t>
            </a:r>
            <a:r>
              <a:rPr lang="en-US" sz="2400" b="1" i="1" dirty="0" smtClean="0"/>
              <a:t>IOT </a:t>
            </a:r>
            <a:r>
              <a:rPr lang="en-US" sz="2400" b="1" i="1" dirty="0"/>
              <a:t>involves leveraging technology to enhance visitor experiences, protect natural ecosystems, and promote the overall well-being of </a:t>
            </a:r>
            <a:r>
              <a:rPr lang="en-US" sz="2400" b="1" i="1" dirty="0" smtClean="0"/>
              <a:t>park goers.</a:t>
            </a:r>
          </a:p>
          <a:p>
            <a:r>
              <a:rPr lang="en-US" sz="2400" b="1" i="1" dirty="0" smtClean="0"/>
              <a:t> </a:t>
            </a:r>
            <a:r>
              <a:rPr lang="en-US" sz="2400" b="1" i="1" dirty="0"/>
              <a:t>With continued advancements in </a:t>
            </a:r>
            <a:r>
              <a:rPr lang="en-US" sz="2400" b="1" i="1" dirty="0" smtClean="0"/>
              <a:t>IOT </a:t>
            </a:r>
            <a:r>
              <a:rPr lang="en-US" sz="2400" b="1" i="1" dirty="0"/>
              <a:t>technology and a growing focus on environmental conservation, this field is likely to evolve and expand significantly in the coming years.</a:t>
            </a:r>
          </a:p>
        </p:txBody>
      </p:sp>
    </p:spTree>
    <p:extLst>
      <p:ext uri="{BB962C8B-B14F-4D97-AF65-F5344CB8AC3E}">
        <p14:creationId xmlns:p14="http://schemas.microsoft.com/office/powerpoint/2010/main" val="14937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62722" y="5934670"/>
            <a:ext cx="3179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 PARKS</a:t>
            </a:r>
            <a:endParaRPr lang="en-US" sz="5400" b="1" i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5358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350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Söhne</vt:lpstr>
      <vt:lpstr>Wingdings 3</vt:lpstr>
      <vt:lpstr>Wisp</vt:lpstr>
      <vt:lpstr>PowerPoint Presentation</vt:lpstr>
      <vt:lpstr>Agenda</vt:lpstr>
      <vt:lpstr> </vt:lpstr>
      <vt:lpstr>Need of the Project </vt:lpstr>
      <vt:lpstr>Block Diagram</vt:lpstr>
      <vt:lpstr>Problem Faced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</dc:creator>
  <cp:lastModifiedBy>PREM</cp:lastModifiedBy>
  <cp:revision>15</cp:revision>
  <dcterms:created xsi:type="dcterms:W3CDTF">2023-10-08T14:17:16Z</dcterms:created>
  <dcterms:modified xsi:type="dcterms:W3CDTF">2023-10-09T13:53:38Z</dcterms:modified>
</cp:coreProperties>
</file>