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E9E2-B74B-9ED5-17E81CEAA786}"/>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7837" y="3132883"/>
            <a:ext cx="8610600" cy="2677656"/>
          </a:xfrm>
          <a:prstGeom prst="rect">
            <a:avLst/>
          </a:prstGeom>
          <a:noFill/>
        </p:spPr>
        <p:txBody>
          <a:bodyPr wrap="square" rtlCol="0">
            <a:spAutoFit/>
          </a:bodyPr>
          <a:lstStyle/>
          <a:p>
            <a:r>
              <a:rPr lang="en-US" sz="2400" dirty="0"/>
              <a:t>STUDENT NAME: </a:t>
            </a:r>
            <a:r>
              <a:rPr lang="en-US" sz="2400" dirty="0" err="1"/>
              <a:t>M.SHYAMALA DEVI</a:t>
            </a:r>
            <a:endParaRPr lang="en-US" sz="2400" dirty="0"/>
          </a:p>
          <a:p>
            <a:r>
              <a:rPr lang="en-US" sz="2400" dirty="0"/>
              <a:t>REGISTER NO: 122204119</a:t>
            </a:r>
          </a:p>
          <a:p>
            <a:r>
              <a:rPr lang="en-US" sz="2400" dirty="0"/>
              <a:t>NM ID             :asunm1659122204119</a:t>
            </a:r>
          </a:p>
          <a:p>
            <a:r>
              <a:rPr lang="en-US" sz="2400" dirty="0"/>
              <a:t>DEPARTMENT: </a:t>
            </a:r>
            <a:r>
              <a:rPr lang="en-US" sz="2400" dirty="0" err="1"/>
              <a:t>B.com</a:t>
            </a:r>
            <a:r>
              <a:rPr lang="en-US" sz="2400" dirty="0"/>
              <a:t> (CORPORATE SECRETARYSHIP)</a:t>
            </a:r>
          </a:p>
          <a:p>
            <a:r>
              <a:rPr lang="en-US" sz="2400" dirty="0"/>
              <a:t>COLLEGE: SHRI KRISHNASWAMY COLLEGE FOR WOMEN  </a:t>
            </a:r>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Shyamala Devi</cp:lastModifiedBy>
  <cp:revision>28</cp:revision>
  <dcterms:created xsi:type="dcterms:W3CDTF">2024-03-29T15:07:22Z</dcterms:created>
  <dcterms:modified xsi:type="dcterms:W3CDTF">2024-09-07T04:58:53Z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