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35" autoAdjust="0"/>
    <p:restoredTop sz="94660"/>
  </p:normalViewPr>
  <p:slideViewPr>
    <p:cSldViewPr snapToGrid="0">
      <p:cViewPr>
        <p:scale>
          <a:sx n="62" d="100"/>
          <a:sy n="62" d="100"/>
        </p:scale>
        <p:origin x="92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68565-25AD-4C3E-820E-DD05EDC31948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E84E7-2F7D-4A19-9FC8-40408B106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828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68565-25AD-4C3E-820E-DD05EDC31948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E84E7-2F7D-4A19-9FC8-40408B106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022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68565-25AD-4C3E-820E-DD05EDC31948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E84E7-2F7D-4A19-9FC8-40408B106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475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68565-25AD-4C3E-820E-DD05EDC31948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E84E7-2F7D-4A19-9FC8-40408B106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293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68565-25AD-4C3E-820E-DD05EDC31948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E84E7-2F7D-4A19-9FC8-40408B106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961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68565-25AD-4C3E-820E-DD05EDC31948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E84E7-2F7D-4A19-9FC8-40408B106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643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68565-25AD-4C3E-820E-DD05EDC31948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E84E7-2F7D-4A19-9FC8-40408B106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47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68565-25AD-4C3E-820E-DD05EDC31948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E84E7-2F7D-4A19-9FC8-40408B106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522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68565-25AD-4C3E-820E-DD05EDC31948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E84E7-2F7D-4A19-9FC8-40408B106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684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68565-25AD-4C3E-820E-DD05EDC31948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E84E7-2F7D-4A19-9FC8-40408B106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015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68565-25AD-4C3E-820E-DD05EDC31948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E84E7-2F7D-4A19-9FC8-40408B106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920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68565-25AD-4C3E-820E-DD05EDC31948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E84E7-2F7D-4A19-9FC8-40408B106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359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54937" t="22194" r="1469" b="42240"/>
          <a:stretch/>
        </p:blipFill>
        <p:spPr>
          <a:xfrm>
            <a:off x="4054224" y="2322636"/>
            <a:ext cx="4340480" cy="1368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884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3523" t="-1627" r="50892" b="61175"/>
          <a:stretch/>
        </p:blipFill>
        <p:spPr>
          <a:xfrm>
            <a:off x="3308325" y="1859797"/>
            <a:ext cx="5014264" cy="2696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105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-54386" t="37966" r="54386" b="-37966"/>
          <a:stretch/>
        </p:blipFill>
        <p:spPr>
          <a:xfrm>
            <a:off x="-2534535" y="1100380"/>
            <a:ext cx="109997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058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3</cp:revision>
  <dcterms:created xsi:type="dcterms:W3CDTF">2018-04-24T04:53:58Z</dcterms:created>
  <dcterms:modified xsi:type="dcterms:W3CDTF">2018-04-24T05:17:35Z</dcterms:modified>
</cp:coreProperties>
</file>