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82" r:id="rId4"/>
    <p:sldId id="276" r:id="rId5"/>
    <p:sldId id="284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685E-ECFB-411D-8826-E646EED583C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B64D-DA03-4B47-B34B-6737E102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algorithm tries to solve the problem, by using tree representation.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 corresponds to an attribute, and each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corresponds to a class label.</a:t>
            </a:r>
          </a:p>
        </p:txBody>
      </p:sp>
    </p:spTree>
    <p:extLst>
      <p:ext uri="{BB962C8B-B14F-4D97-AF65-F5344CB8AC3E}">
        <p14:creationId xmlns:p14="http://schemas.microsoft.com/office/powerpoint/2010/main" val="39075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Open Sans"/>
              </a:rPr>
            </a:br>
            <a:r>
              <a:rPr lang="en-US" b="1" dirty="0">
                <a:latin typeface="Open Sans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Pseudocode</a:t>
            </a:r>
            <a:br>
              <a:rPr lang="en-US" b="1" dirty="0">
                <a:solidFill>
                  <a:srgbClr val="99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all the branches of the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6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362" y="961812"/>
            <a:ext cx="6840675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ID3 Algorithm</a:t>
            </a:r>
          </a:p>
        </p:txBody>
      </p:sp>
    </p:spTree>
    <p:extLst>
      <p:ext uri="{BB962C8B-B14F-4D97-AF65-F5344CB8AC3E}">
        <p14:creationId xmlns:p14="http://schemas.microsoft.com/office/powerpoint/2010/main" val="38153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618811"/>
            <a:ext cx="5614835" cy="3467159"/>
          </a:xfrm>
          <a:prstGeom prst="rect">
            <a:avLst/>
          </a:prstGeom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REPRESENTATION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A3182E-D92D-4774-BC01-0EC95533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PLAY TENNIS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(Outlook =Sunny ,Humidity =High)=&gt;(Play Tennis = No)</a:t>
            </a:r>
          </a:p>
        </p:txBody>
      </p:sp>
    </p:spTree>
    <p:extLst>
      <p:ext uri="{BB962C8B-B14F-4D97-AF65-F5344CB8AC3E}">
        <p14:creationId xmlns:p14="http://schemas.microsoft.com/office/powerpoint/2010/main" val="32045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ATTRIBUTE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 attribute selection measures: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1.Information gain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2.Gini index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randomness or uncertainty of a random variable X is defined by Entropy.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Index is a metric to measure how often a randomly chosen element would be incorrectly identified.</a:t>
            </a:r>
          </a:p>
        </p:txBody>
      </p:sp>
    </p:spTree>
    <p:extLst>
      <p:ext uri="{BB962C8B-B14F-4D97-AF65-F5344CB8AC3E}">
        <p14:creationId xmlns:p14="http://schemas.microsoft.com/office/powerpoint/2010/main" val="56704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lang="en-US" dirty="0"/>
              <a:t>Decision Trees are easy to explain</a:t>
            </a:r>
          </a:p>
          <a:p>
            <a:r>
              <a:rPr lang="en-US" dirty="0"/>
              <a:t>It follows the same approach as humans generally follow while making decisions.</a:t>
            </a:r>
          </a:p>
          <a:p>
            <a:r>
              <a:rPr lang="en-US" dirty="0"/>
              <a:t>Even a naive person can understand logic.</a:t>
            </a:r>
          </a:p>
          <a:p>
            <a:pPr marL="0" indent="0">
              <a:buNone/>
            </a:pPr>
            <a:r>
              <a:rPr lang="en-US" b="1" dirty="0"/>
              <a:t>Disadvantages:</a:t>
            </a:r>
          </a:p>
          <a:p>
            <a:r>
              <a:rPr lang="en-US" dirty="0"/>
              <a:t> Overfitting </a:t>
            </a:r>
          </a:p>
          <a:p>
            <a:r>
              <a:rPr lang="en-US" dirty="0"/>
              <a:t> Low prediction accuracy for a dataset</a:t>
            </a:r>
          </a:p>
          <a:p>
            <a:r>
              <a:rPr lang="en-US" dirty="0"/>
              <a:t>Handling with missing attributes</a:t>
            </a:r>
          </a:p>
          <a:p>
            <a:r>
              <a:rPr lang="en-US" dirty="0"/>
              <a:t>Calculations can become complex when there are many class labels.</a:t>
            </a:r>
          </a:p>
        </p:txBody>
      </p:sp>
    </p:spTree>
    <p:extLst>
      <p:ext uri="{BB962C8B-B14F-4D97-AF65-F5344CB8AC3E}">
        <p14:creationId xmlns:p14="http://schemas.microsoft.com/office/powerpoint/2010/main" val="1364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6091"/>
            <a:ext cx="11816861" cy="76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Times New Roman</vt:lpstr>
      <vt:lpstr>Office Theme</vt:lpstr>
      <vt:lpstr>                        Decision Tree</vt:lpstr>
      <vt:lpstr>  Decision Tree Algorithm Pseudocode </vt:lpstr>
      <vt:lpstr>   ID3 Algorithm</vt:lpstr>
      <vt:lpstr>DECISION TREE REPRESENTATION </vt:lpstr>
      <vt:lpstr>             ATTRIBUTE SELECTION </vt:lpstr>
      <vt:lpstr>      Advantages and 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2018-04-23T03:51:25Z</dcterms:created>
  <dcterms:modified xsi:type="dcterms:W3CDTF">2018-04-23T06:00:45Z</dcterms:modified>
</cp:coreProperties>
</file>