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925C-C754-4EEE-BCD8-D6003F3227D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701F-0920-4C78-ADDA-AC7F5A57B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8" y="0"/>
            <a:ext cx="924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2018-04-23T06:37:09Z</dcterms:created>
  <dcterms:modified xsi:type="dcterms:W3CDTF">2018-04-23T06:37:18Z</dcterms:modified>
</cp:coreProperties>
</file>