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0"/>
  </p:notesMasterIdLst>
  <p:sldIdLst>
    <p:sldId id="256" r:id="rId2"/>
    <p:sldId id="257" r:id="rId3"/>
    <p:sldId id="258" r:id="rId4"/>
    <p:sldId id="259" r:id="rId5"/>
    <p:sldId id="260" r:id="rId6"/>
    <p:sldId id="261" r:id="rId7"/>
    <p:sldId id="270" r:id="rId8"/>
    <p:sldId id="272" r:id="rId9"/>
  </p:sldIdLst>
  <p:sldSz cx="19010313" cy="10693400"/>
  <p:notesSz cx="7556500" cy="106934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344">
          <p15:clr>
            <a:srgbClr val="A4A3A4"/>
          </p15:clr>
        </p15:guide>
        <p15:guide id="2" pos="11124">
          <p15:clr>
            <a:srgbClr val="A4A3A4"/>
          </p15:clr>
        </p15:guide>
        <p15:guide id="3" orient="horz" pos="6344">
          <p15:clr>
            <a:srgbClr val="A4A3A4"/>
          </p15:clr>
        </p15:guide>
        <p15:guide id="4" pos="61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0BD00C8-B279-41C1-B6D6-1795FE8BF218}">
  <a:tblStyle styleId="{60BD00C8-B279-41C1-B6D6-1795FE8BF218}"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BF5"/>
          </a:solidFill>
        </a:fill>
      </a:tcStyle>
    </a:wholeTbl>
    <a:band1H>
      <a:tcTxStyle/>
      <a:tcStyle>
        <a:tcBdr/>
        <a:fill>
          <a:solidFill>
            <a:srgbClr val="CDD4EA"/>
          </a:solidFill>
        </a:fill>
      </a:tcStyle>
    </a:band1H>
    <a:band2H>
      <a:tcTxStyle/>
      <a:tcStyle>
        <a:tcBdr/>
      </a:tcStyle>
    </a:band2H>
    <a:band1V>
      <a:tcTxStyle/>
      <a:tcStyle>
        <a:tcBdr/>
        <a:fill>
          <a:solidFill>
            <a:srgbClr val="CDD4EA"/>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45" d="100"/>
          <a:sy n="45" d="100"/>
        </p:scale>
        <p:origin x="714" y="30"/>
      </p:cViewPr>
      <p:guideLst>
        <p:guide orient="horz" pos="344"/>
        <p:guide pos="11124"/>
        <p:guide orient="horz" pos="6344"/>
        <p:guide pos="612"/>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275013" cy="53657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4279900" y="0"/>
            <a:ext cx="3275013" cy="536575"/>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571500"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755650" y="5146675"/>
            <a:ext cx="6045200" cy="42100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10156825"/>
            <a:ext cx="3275013" cy="536575"/>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4279900" y="10156825"/>
            <a:ext cx="3275013" cy="536575"/>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571500"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p1:notes"/>
          <p:cNvSpPr txBox="1">
            <a:spLocks noGrp="1"/>
          </p:cNvSpPr>
          <p:nvPr>
            <p:ph type="body" idx="1"/>
          </p:nvPr>
        </p:nvSpPr>
        <p:spPr>
          <a:xfrm>
            <a:off x="755650" y="5146675"/>
            <a:ext cx="6045200" cy="42100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7" name="Google Shape;87;p1:notes"/>
          <p:cNvSpPr txBox="1">
            <a:spLocks noGrp="1"/>
          </p:cNvSpPr>
          <p:nvPr>
            <p:ph type="sldNum" idx="12"/>
          </p:nvPr>
        </p:nvSpPr>
        <p:spPr>
          <a:xfrm>
            <a:off x="4279900" y="10156825"/>
            <a:ext cx="3275013" cy="536575"/>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2:notes"/>
          <p:cNvSpPr txBox="1">
            <a:spLocks noGrp="1"/>
          </p:cNvSpPr>
          <p:nvPr>
            <p:ph type="body" idx="1"/>
          </p:nvPr>
        </p:nvSpPr>
        <p:spPr>
          <a:xfrm>
            <a:off x="755650" y="5146675"/>
            <a:ext cx="6045200"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4" name="Google Shape;114;p2:notes"/>
          <p:cNvSpPr>
            <a:spLocks noGrp="1" noRot="1" noChangeAspect="1"/>
          </p:cNvSpPr>
          <p:nvPr>
            <p:ph type="sldImg" idx="2"/>
          </p:nvPr>
        </p:nvSpPr>
        <p:spPr>
          <a:xfrm>
            <a:off x="571500"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3:notes"/>
          <p:cNvSpPr txBox="1">
            <a:spLocks noGrp="1"/>
          </p:cNvSpPr>
          <p:nvPr>
            <p:ph type="body" idx="1"/>
          </p:nvPr>
        </p:nvSpPr>
        <p:spPr>
          <a:xfrm>
            <a:off x="755650" y="5146675"/>
            <a:ext cx="6045200"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1" name="Google Shape;131;p3:notes"/>
          <p:cNvSpPr>
            <a:spLocks noGrp="1" noRot="1" noChangeAspect="1"/>
          </p:cNvSpPr>
          <p:nvPr>
            <p:ph type="sldImg" idx="2"/>
          </p:nvPr>
        </p:nvSpPr>
        <p:spPr>
          <a:xfrm>
            <a:off x="571500"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4:notes"/>
          <p:cNvSpPr txBox="1">
            <a:spLocks noGrp="1"/>
          </p:cNvSpPr>
          <p:nvPr>
            <p:ph type="body" idx="1"/>
          </p:nvPr>
        </p:nvSpPr>
        <p:spPr>
          <a:xfrm>
            <a:off x="755650" y="5146675"/>
            <a:ext cx="6045200"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8" name="Google Shape;148;p4:notes"/>
          <p:cNvSpPr>
            <a:spLocks noGrp="1" noRot="1" noChangeAspect="1"/>
          </p:cNvSpPr>
          <p:nvPr>
            <p:ph type="sldImg" idx="2"/>
          </p:nvPr>
        </p:nvSpPr>
        <p:spPr>
          <a:xfrm>
            <a:off x="571500"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5:notes"/>
          <p:cNvSpPr txBox="1">
            <a:spLocks noGrp="1"/>
          </p:cNvSpPr>
          <p:nvPr>
            <p:ph type="body" idx="1"/>
          </p:nvPr>
        </p:nvSpPr>
        <p:spPr>
          <a:xfrm>
            <a:off x="755650" y="5146675"/>
            <a:ext cx="6045200"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6" name="Google Shape;166;p5:notes"/>
          <p:cNvSpPr>
            <a:spLocks noGrp="1" noRot="1" noChangeAspect="1"/>
          </p:cNvSpPr>
          <p:nvPr>
            <p:ph type="sldImg" idx="2"/>
          </p:nvPr>
        </p:nvSpPr>
        <p:spPr>
          <a:xfrm>
            <a:off x="571500"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p6:notes"/>
          <p:cNvSpPr txBox="1">
            <a:spLocks noGrp="1"/>
          </p:cNvSpPr>
          <p:nvPr>
            <p:ph type="body" idx="1"/>
          </p:nvPr>
        </p:nvSpPr>
        <p:spPr>
          <a:xfrm>
            <a:off x="755650" y="5146675"/>
            <a:ext cx="6045200"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4" name="Google Shape;184;p6:notes"/>
          <p:cNvSpPr>
            <a:spLocks noGrp="1" noRot="1" noChangeAspect="1"/>
          </p:cNvSpPr>
          <p:nvPr>
            <p:ph type="sldImg" idx="2"/>
          </p:nvPr>
        </p:nvSpPr>
        <p:spPr>
          <a:xfrm>
            <a:off x="571500"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p15:notes"/>
          <p:cNvSpPr txBox="1">
            <a:spLocks noGrp="1"/>
          </p:cNvSpPr>
          <p:nvPr>
            <p:ph type="body" idx="1"/>
          </p:nvPr>
        </p:nvSpPr>
        <p:spPr>
          <a:xfrm>
            <a:off x="755650" y="5146675"/>
            <a:ext cx="6045200"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3" name="Google Shape;343;p15:notes"/>
          <p:cNvSpPr>
            <a:spLocks noGrp="1" noRot="1" noChangeAspect="1"/>
          </p:cNvSpPr>
          <p:nvPr>
            <p:ph type="sldImg" idx="2"/>
          </p:nvPr>
        </p:nvSpPr>
        <p:spPr>
          <a:xfrm>
            <a:off x="571500"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p17:notes"/>
          <p:cNvSpPr txBox="1">
            <a:spLocks noGrp="1"/>
          </p:cNvSpPr>
          <p:nvPr>
            <p:ph type="body" idx="1"/>
          </p:nvPr>
        </p:nvSpPr>
        <p:spPr>
          <a:xfrm>
            <a:off x="755650" y="5146675"/>
            <a:ext cx="6045200"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7" name="Google Shape;377;p17:notes"/>
          <p:cNvSpPr>
            <a:spLocks noGrp="1" noRot="1" noChangeAspect="1"/>
          </p:cNvSpPr>
          <p:nvPr>
            <p:ph type="sldImg" idx="2"/>
          </p:nvPr>
        </p:nvSpPr>
        <p:spPr>
          <a:xfrm>
            <a:off x="571500"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5"/>
        <p:cNvGrpSpPr/>
        <p:nvPr/>
      </p:nvGrpSpPr>
      <p:grpSpPr>
        <a:xfrm>
          <a:off x="0" y="0"/>
          <a:ext cx="0" cy="0"/>
          <a:chOff x="0" y="0"/>
          <a:chExt cx="0" cy="0"/>
        </a:xfrm>
      </p:grpSpPr>
      <p:sp>
        <p:nvSpPr>
          <p:cNvPr id="16" name="Google Shape;16;p2"/>
          <p:cNvSpPr txBox="1">
            <a:spLocks noGrp="1"/>
          </p:cNvSpPr>
          <p:nvPr>
            <p:ph type="dt" idx="10"/>
          </p:nvPr>
        </p:nvSpPr>
        <p:spPr>
          <a:xfrm>
            <a:off x="1306959" y="9911198"/>
            <a:ext cx="4277320" cy="5693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2"/>
          <p:cNvSpPr txBox="1">
            <a:spLocks noGrp="1"/>
          </p:cNvSpPr>
          <p:nvPr>
            <p:ph type="ftr" idx="11"/>
          </p:nvPr>
        </p:nvSpPr>
        <p:spPr>
          <a:xfrm>
            <a:off x="6297166" y="9911198"/>
            <a:ext cx="6415981" cy="5693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2"/>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1306959" y="569326"/>
            <a:ext cx="16396395" cy="2066896"/>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1"/>
          <p:cNvSpPr txBox="1">
            <a:spLocks noGrp="1"/>
          </p:cNvSpPr>
          <p:nvPr>
            <p:ph type="body" idx="1"/>
          </p:nvPr>
        </p:nvSpPr>
        <p:spPr>
          <a:xfrm rot="5400000">
            <a:off x="6112725" y="-1959143"/>
            <a:ext cx="6784864" cy="1639639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559"/>
              </a:spcBef>
              <a:spcAft>
                <a:spcPts val="0"/>
              </a:spcAft>
              <a:buClr>
                <a:schemeClr val="dk1"/>
              </a:buClr>
              <a:buSzPts val="1800"/>
              <a:buChar char="•"/>
              <a:defRPr/>
            </a:lvl1pPr>
            <a:lvl2pPr marL="914400" lvl="1" indent="-342900" algn="l">
              <a:lnSpc>
                <a:spcPct val="90000"/>
              </a:lnSpc>
              <a:spcBef>
                <a:spcPts val="780"/>
              </a:spcBef>
              <a:spcAft>
                <a:spcPts val="0"/>
              </a:spcAft>
              <a:buClr>
                <a:schemeClr val="dk1"/>
              </a:buClr>
              <a:buSzPts val="1800"/>
              <a:buChar char="•"/>
              <a:defRPr/>
            </a:lvl2pPr>
            <a:lvl3pPr marL="1371600" lvl="2" indent="-342900" algn="l">
              <a:lnSpc>
                <a:spcPct val="90000"/>
              </a:lnSpc>
              <a:spcBef>
                <a:spcPts val="780"/>
              </a:spcBef>
              <a:spcAft>
                <a:spcPts val="0"/>
              </a:spcAft>
              <a:buClr>
                <a:schemeClr val="dk1"/>
              </a:buClr>
              <a:buSzPts val="1800"/>
              <a:buChar char="•"/>
              <a:defRPr/>
            </a:lvl3pPr>
            <a:lvl4pPr marL="1828800" lvl="3" indent="-342900" algn="l">
              <a:lnSpc>
                <a:spcPct val="90000"/>
              </a:lnSpc>
              <a:spcBef>
                <a:spcPts val="780"/>
              </a:spcBef>
              <a:spcAft>
                <a:spcPts val="0"/>
              </a:spcAft>
              <a:buClr>
                <a:schemeClr val="dk1"/>
              </a:buClr>
              <a:buSzPts val="1800"/>
              <a:buChar char="•"/>
              <a:defRPr/>
            </a:lvl4pPr>
            <a:lvl5pPr marL="2286000" lvl="4" indent="-342900" algn="l">
              <a:lnSpc>
                <a:spcPct val="90000"/>
              </a:lnSpc>
              <a:spcBef>
                <a:spcPts val="780"/>
              </a:spcBef>
              <a:spcAft>
                <a:spcPts val="0"/>
              </a:spcAft>
              <a:buClr>
                <a:schemeClr val="dk1"/>
              </a:buClr>
              <a:buSzPts val="1800"/>
              <a:buChar char="•"/>
              <a:defRPr/>
            </a:lvl5pPr>
            <a:lvl6pPr marL="2743200" lvl="5" indent="-342900" algn="l">
              <a:lnSpc>
                <a:spcPct val="90000"/>
              </a:lnSpc>
              <a:spcBef>
                <a:spcPts val="780"/>
              </a:spcBef>
              <a:spcAft>
                <a:spcPts val="0"/>
              </a:spcAft>
              <a:buClr>
                <a:schemeClr val="dk1"/>
              </a:buClr>
              <a:buSzPts val="1800"/>
              <a:buChar char="•"/>
              <a:defRPr/>
            </a:lvl6pPr>
            <a:lvl7pPr marL="3200400" lvl="6" indent="-342900" algn="l">
              <a:lnSpc>
                <a:spcPct val="90000"/>
              </a:lnSpc>
              <a:spcBef>
                <a:spcPts val="780"/>
              </a:spcBef>
              <a:spcAft>
                <a:spcPts val="0"/>
              </a:spcAft>
              <a:buClr>
                <a:schemeClr val="dk1"/>
              </a:buClr>
              <a:buSzPts val="1800"/>
              <a:buChar char="•"/>
              <a:defRPr/>
            </a:lvl7pPr>
            <a:lvl8pPr marL="3657600" lvl="7" indent="-342900" algn="l">
              <a:lnSpc>
                <a:spcPct val="90000"/>
              </a:lnSpc>
              <a:spcBef>
                <a:spcPts val="780"/>
              </a:spcBef>
              <a:spcAft>
                <a:spcPts val="0"/>
              </a:spcAft>
              <a:buClr>
                <a:schemeClr val="dk1"/>
              </a:buClr>
              <a:buSzPts val="1800"/>
              <a:buChar char="•"/>
              <a:defRPr/>
            </a:lvl8pPr>
            <a:lvl9pPr marL="4114800" lvl="8" indent="-342900" algn="l">
              <a:lnSpc>
                <a:spcPct val="90000"/>
              </a:lnSpc>
              <a:spcBef>
                <a:spcPts val="780"/>
              </a:spcBef>
              <a:spcAft>
                <a:spcPts val="0"/>
              </a:spcAft>
              <a:buClr>
                <a:schemeClr val="dk1"/>
              </a:buClr>
              <a:buSzPts val="1800"/>
              <a:buChar char="•"/>
              <a:defRPr/>
            </a:lvl9pPr>
          </a:lstStyle>
          <a:p>
            <a:endParaRPr/>
          </a:p>
        </p:txBody>
      </p:sp>
      <p:sp>
        <p:nvSpPr>
          <p:cNvPr id="75" name="Google Shape;75;p11"/>
          <p:cNvSpPr txBox="1">
            <a:spLocks noGrp="1"/>
          </p:cNvSpPr>
          <p:nvPr>
            <p:ph type="dt" idx="10"/>
          </p:nvPr>
        </p:nvSpPr>
        <p:spPr>
          <a:xfrm>
            <a:off x="1306959" y="9911198"/>
            <a:ext cx="4277320" cy="5693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6297166" y="9911198"/>
            <a:ext cx="6415981" cy="5693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11122724" y="3050857"/>
            <a:ext cx="9062162" cy="4099099"/>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2"/>
          <p:cNvSpPr txBox="1">
            <a:spLocks noGrp="1"/>
          </p:cNvSpPr>
          <p:nvPr>
            <p:ph type="body" idx="1"/>
          </p:nvPr>
        </p:nvSpPr>
        <p:spPr>
          <a:xfrm rot="5400000">
            <a:off x="2805712" y="-929427"/>
            <a:ext cx="9062162" cy="12059667"/>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559"/>
              </a:spcBef>
              <a:spcAft>
                <a:spcPts val="0"/>
              </a:spcAft>
              <a:buClr>
                <a:schemeClr val="dk1"/>
              </a:buClr>
              <a:buSzPts val="1800"/>
              <a:buChar char="•"/>
              <a:defRPr/>
            </a:lvl1pPr>
            <a:lvl2pPr marL="914400" lvl="1" indent="-342900" algn="l">
              <a:lnSpc>
                <a:spcPct val="90000"/>
              </a:lnSpc>
              <a:spcBef>
                <a:spcPts val="780"/>
              </a:spcBef>
              <a:spcAft>
                <a:spcPts val="0"/>
              </a:spcAft>
              <a:buClr>
                <a:schemeClr val="dk1"/>
              </a:buClr>
              <a:buSzPts val="1800"/>
              <a:buChar char="•"/>
              <a:defRPr/>
            </a:lvl2pPr>
            <a:lvl3pPr marL="1371600" lvl="2" indent="-342900" algn="l">
              <a:lnSpc>
                <a:spcPct val="90000"/>
              </a:lnSpc>
              <a:spcBef>
                <a:spcPts val="780"/>
              </a:spcBef>
              <a:spcAft>
                <a:spcPts val="0"/>
              </a:spcAft>
              <a:buClr>
                <a:schemeClr val="dk1"/>
              </a:buClr>
              <a:buSzPts val="1800"/>
              <a:buChar char="•"/>
              <a:defRPr/>
            </a:lvl3pPr>
            <a:lvl4pPr marL="1828800" lvl="3" indent="-342900" algn="l">
              <a:lnSpc>
                <a:spcPct val="90000"/>
              </a:lnSpc>
              <a:spcBef>
                <a:spcPts val="780"/>
              </a:spcBef>
              <a:spcAft>
                <a:spcPts val="0"/>
              </a:spcAft>
              <a:buClr>
                <a:schemeClr val="dk1"/>
              </a:buClr>
              <a:buSzPts val="1800"/>
              <a:buChar char="•"/>
              <a:defRPr/>
            </a:lvl4pPr>
            <a:lvl5pPr marL="2286000" lvl="4" indent="-342900" algn="l">
              <a:lnSpc>
                <a:spcPct val="90000"/>
              </a:lnSpc>
              <a:spcBef>
                <a:spcPts val="780"/>
              </a:spcBef>
              <a:spcAft>
                <a:spcPts val="0"/>
              </a:spcAft>
              <a:buClr>
                <a:schemeClr val="dk1"/>
              </a:buClr>
              <a:buSzPts val="1800"/>
              <a:buChar char="•"/>
              <a:defRPr/>
            </a:lvl5pPr>
            <a:lvl6pPr marL="2743200" lvl="5" indent="-342900" algn="l">
              <a:lnSpc>
                <a:spcPct val="90000"/>
              </a:lnSpc>
              <a:spcBef>
                <a:spcPts val="780"/>
              </a:spcBef>
              <a:spcAft>
                <a:spcPts val="0"/>
              </a:spcAft>
              <a:buClr>
                <a:schemeClr val="dk1"/>
              </a:buClr>
              <a:buSzPts val="1800"/>
              <a:buChar char="•"/>
              <a:defRPr/>
            </a:lvl6pPr>
            <a:lvl7pPr marL="3200400" lvl="6" indent="-342900" algn="l">
              <a:lnSpc>
                <a:spcPct val="90000"/>
              </a:lnSpc>
              <a:spcBef>
                <a:spcPts val="780"/>
              </a:spcBef>
              <a:spcAft>
                <a:spcPts val="0"/>
              </a:spcAft>
              <a:buClr>
                <a:schemeClr val="dk1"/>
              </a:buClr>
              <a:buSzPts val="1800"/>
              <a:buChar char="•"/>
              <a:defRPr/>
            </a:lvl7pPr>
            <a:lvl8pPr marL="3657600" lvl="7" indent="-342900" algn="l">
              <a:lnSpc>
                <a:spcPct val="90000"/>
              </a:lnSpc>
              <a:spcBef>
                <a:spcPts val="780"/>
              </a:spcBef>
              <a:spcAft>
                <a:spcPts val="0"/>
              </a:spcAft>
              <a:buClr>
                <a:schemeClr val="dk1"/>
              </a:buClr>
              <a:buSzPts val="1800"/>
              <a:buChar char="•"/>
              <a:defRPr/>
            </a:lvl8pPr>
            <a:lvl9pPr marL="4114800" lvl="8" indent="-342900" algn="l">
              <a:lnSpc>
                <a:spcPct val="90000"/>
              </a:lnSpc>
              <a:spcBef>
                <a:spcPts val="780"/>
              </a:spcBef>
              <a:spcAft>
                <a:spcPts val="0"/>
              </a:spcAft>
              <a:buClr>
                <a:schemeClr val="dk1"/>
              </a:buClr>
              <a:buSzPts val="1800"/>
              <a:buChar char="•"/>
              <a:defRPr/>
            </a:lvl9pPr>
          </a:lstStyle>
          <a:p>
            <a:endParaRPr/>
          </a:p>
        </p:txBody>
      </p:sp>
      <p:sp>
        <p:nvSpPr>
          <p:cNvPr id="81" name="Google Shape;81;p12"/>
          <p:cNvSpPr txBox="1">
            <a:spLocks noGrp="1"/>
          </p:cNvSpPr>
          <p:nvPr>
            <p:ph type="dt" idx="10"/>
          </p:nvPr>
        </p:nvSpPr>
        <p:spPr>
          <a:xfrm>
            <a:off x="1306959" y="9911198"/>
            <a:ext cx="4277320" cy="5693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6297166" y="9911198"/>
            <a:ext cx="6415981" cy="5693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9"/>
        <p:cNvGrpSpPr/>
        <p:nvPr/>
      </p:nvGrpSpPr>
      <p:grpSpPr>
        <a:xfrm>
          <a:off x="0" y="0"/>
          <a:ext cx="0" cy="0"/>
          <a:chOff x="0" y="0"/>
          <a:chExt cx="0" cy="0"/>
        </a:xfrm>
      </p:grpSpPr>
      <p:sp>
        <p:nvSpPr>
          <p:cNvPr id="20" name="Google Shape;20;p3"/>
          <p:cNvSpPr txBox="1">
            <a:spLocks noGrp="1"/>
          </p:cNvSpPr>
          <p:nvPr>
            <p:ph type="ctrTitle"/>
          </p:nvPr>
        </p:nvSpPr>
        <p:spPr>
          <a:xfrm>
            <a:off x="2376289" y="1750055"/>
            <a:ext cx="14257735" cy="3722887"/>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9355"/>
              <a:buFont typeface="Calibri"/>
              <a:buNone/>
              <a:defRPr sz="9355"/>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 name="Google Shape;21;p3"/>
          <p:cNvSpPr txBox="1">
            <a:spLocks noGrp="1"/>
          </p:cNvSpPr>
          <p:nvPr>
            <p:ph type="subTitle" idx="1"/>
          </p:nvPr>
        </p:nvSpPr>
        <p:spPr>
          <a:xfrm>
            <a:off x="2376289" y="5616511"/>
            <a:ext cx="14257735" cy="2581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559"/>
              </a:spcBef>
              <a:spcAft>
                <a:spcPts val="0"/>
              </a:spcAft>
              <a:buClr>
                <a:schemeClr val="dk1"/>
              </a:buClr>
              <a:buSzPts val="3742"/>
              <a:buNone/>
              <a:defRPr sz="3741"/>
            </a:lvl1pPr>
            <a:lvl2pPr lvl="1" algn="ctr">
              <a:lnSpc>
                <a:spcPct val="90000"/>
              </a:lnSpc>
              <a:spcBef>
                <a:spcPts val="780"/>
              </a:spcBef>
              <a:spcAft>
                <a:spcPts val="0"/>
              </a:spcAft>
              <a:buClr>
                <a:schemeClr val="dk1"/>
              </a:buClr>
              <a:buSzPts val="3118"/>
              <a:buNone/>
              <a:defRPr sz="3118"/>
            </a:lvl2pPr>
            <a:lvl3pPr lvl="2" algn="ctr">
              <a:lnSpc>
                <a:spcPct val="90000"/>
              </a:lnSpc>
              <a:spcBef>
                <a:spcPts val="780"/>
              </a:spcBef>
              <a:spcAft>
                <a:spcPts val="0"/>
              </a:spcAft>
              <a:buClr>
                <a:schemeClr val="dk1"/>
              </a:buClr>
              <a:buSzPts val="2807"/>
              <a:buNone/>
              <a:defRPr sz="2807"/>
            </a:lvl3pPr>
            <a:lvl4pPr lvl="3" algn="ctr">
              <a:lnSpc>
                <a:spcPct val="90000"/>
              </a:lnSpc>
              <a:spcBef>
                <a:spcPts val="780"/>
              </a:spcBef>
              <a:spcAft>
                <a:spcPts val="0"/>
              </a:spcAft>
              <a:buClr>
                <a:schemeClr val="dk1"/>
              </a:buClr>
              <a:buSzPts val="2495"/>
              <a:buNone/>
              <a:defRPr sz="2495"/>
            </a:lvl4pPr>
            <a:lvl5pPr lvl="4" algn="ctr">
              <a:lnSpc>
                <a:spcPct val="90000"/>
              </a:lnSpc>
              <a:spcBef>
                <a:spcPts val="780"/>
              </a:spcBef>
              <a:spcAft>
                <a:spcPts val="0"/>
              </a:spcAft>
              <a:buClr>
                <a:schemeClr val="dk1"/>
              </a:buClr>
              <a:buSzPts val="2495"/>
              <a:buNone/>
              <a:defRPr sz="2495"/>
            </a:lvl5pPr>
            <a:lvl6pPr lvl="5" algn="ctr">
              <a:lnSpc>
                <a:spcPct val="90000"/>
              </a:lnSpc>
              <a:spcBef>
                <a:spcPts val="780"/>
              </a:spcBef>
              <a:spcAft>
                <a:spcPts val="0"/>
              </a:spcAft>
              <a:buClr>
                <a:schemeClr val="dk1"/>
              </a:buClr>
              <a:buSzPts val="2495"/>
              <a:buNone/>
              <a:defRPr sz="2495"/>
            </a:lvl6pPr>
            <a:lvl7pPr lvl="6" algn="ctr">
              <a:lnSpc>
                <a:spcPct val="90000"/>
              </a:lnSpc>
              <a:spcBef>
                <a:spcPts val="780"/>
              </a:spcBef>
              <a:spcAft>
                <a:spcPts val="0"/>
              </a:spcAft>
              <a:buClr>
                <a:schemeClr val="dk1"/>
              </a:buClr>
              <a:buSzPts val="2495"/>
              <a:buNone/>
              <a:defRPr sz="2495"/>
            </a:lvl7pPr>
            <a:lvl8pPr lvl="7" algn="ctr">
              <a:lnSpc>
                <a:spcPct val="90000"/>
              </a:lnSpc>
              <a:spcBef>
                <a:spcPts val="780"/>
              </a:spcBef>
              <a:spcAft>
                <a:spcPts val="0"/>
              </a:spcAft>
              <a:buClr>
                <a:schemeClr val="dk1"/>
              </a:buClr>
              <a:buSzPts val="2495"/>
              <a:buNone/>
              <a:defRPr sz="2495"/>
            </a:lvl8pPr>
            <a:lvl9pPr lvl="8" algn="ctr">
              <a:lnSpc>
                <a:spcPct val="90000"/>
              </a:lnSpc>
              <a:spcBef>
                <a:spcPts val="780"/>
              </a:spcBef>
              <a:spcAft>
                <a:spcPts val="0"/>
              </a:spcAft>
              <a:buClr>
                <a:schemeClr val="dk1"/>
              </a:buClr>
              <a:buSzPts val="2495"/>
              <a:buNone/>
              <a:defRPr sz="2495"/>
            </a:lvl9pPr>
          </a:lstStyle>
          <a:p>
            <a:endParaRPr/>
          </a:p>
        </p:txBody>
      </p:sp>
      <p:sp>
        <p:nvSpPr>
          <p:cNvPr id="22" name="Google Shape;22;p3"/>
          <p:cNvSpPr txBox="1">
            <a:spLocks noGrp="1"/>
          </p:cNvSpPr>
          <p:nvPr>
            <p:ph type="dt" idx="10"/>
          </p:nvPr>
        </p:nvSpPr>
        <p:spPr>
          <a:xfrm>
            <a:off x="1306959" y="9911198"/>
            <a:ext cx="4277320" cy="5693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3"/>
          <p:cNvSpPr txBox="1">
            <a:spLocks noGrp="1"/>
          </p:cNvSpPr>
          <p:nvPr>
            <p:ph type="ftr" idx="11"/>
          </p:nvPr>
        </p:nvSpPr>
        <p:spPr>
          <a:xfrm>
            <a:off x="6297166" y="9911198"/>
            <a:ext cx="6415981" cy="5693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3"/>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a:off x="1306959" y="569326"/>
            <a:ext cx="16396395" cy="2066896"/>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 name="Google Shape;27;p4"/>
          <p:cNvSpPr txBox="1">
            <a:spLocks noGrp="1"/>
          </p:cNvSpPr>
          <p:nvPr>
            <p:ph type="body" idx="1"/>
          </p:nvPr>
        </p:nvSpPr>
        <p:spPr>
          <a:xfrm>
            <a:off x="1306959" y="2846623"/>
            <a:ext cx="16396395" cy="6784864"/>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559"/>
              </a:spcBef>
              <a:spcAft>
                <a:spcPts val="0"/>
              </a:spcAft>
              <a:buClr>
                <a:schemeClr val="dk1"/>
              </a:buClr>
              <a:buSzPts val="1800"/>
              <a:buChar char="•"/>
              <a:defRPr/>
            </a:lvl1pPr>
            <a:lvl2pPr marL="914400" lvl="1" indent="-342900" algn="l">
              <a:lnSpc>
                <a:spcPct val="90000"/>
              </a:lnSpc>
              <a:spcBef>
                <a:spcPts val="780"/>
              </a:spcBef>
              <a:spcAft>
                <a:spcPts val="0"/>
              </a:spcAft>
              <a:buClr>
                <a:schemeClr val="dk1"/>
              </a:buClr>
              <a:buSzPts val="1800"/>
              <a:buChar char="•"/>
              <a:defRPr/>
            </a:lvl2pPr>
            <a:lvl3pPr marL="1371600" lvl="2" indent="-342900" algn="l">
              <a:lnSpc>
                <a:spcPct val="90000"/>
              </a:lnSpc>
              <a:spcBef>
                <a:spcPts val="780"/>
              </a:spcBef>
              <a:spcAft>
                <a:spcPts val="0"/>
              </a:spcAft>
              <a:buClr>
                <a:schemeClr val="dk1"/>
              </a:buClr>
              <a:buSzPts val="1800"/>
              <a:buChar char="•"/>
              <a:defRPr/>
            </a:lvl3pPr>
            <a:lvl4pPr marL="1828800" lvl="3" indent="-342900" algn="l">
              <a:lnSpc>
                <a:spcPct val="90000"/>
              </a:lnSpc>
              <a:spcBef>
                <a:spcPts val="780"/>
              </a:spcBef>
              <a:spcAft>
                <a:spcPts val="0"/>
              </a:spcAft>
              <a:buClr>
                <a:schemeClr val="dk1"/>
              </a:buClr>
              <a:buSzPts val="1800"/>
              <a:buChar char="•"/>
              <a:defRPr/>
            </a:lvl4pPr>
            <a:lvl5pPr marL="2286000" lvl="4" indent="-342900" algn="l">
              <a:lnSpc>
                <a:spcPct val="90000"/>
              </a:lnSpc>
              <a:spcBef>
                <a:spcPts val="780"/>
              </a:spcBef>
              <a:spcAft>
                <a:spcPts val="0"/>
              </a:spcAft>
              <a:buClr>
                <a:schemeClr val="dk1"/>
              </a:buClr>
              <a:buSzPts val="1800"/>
              <a:buChar char="•"/>
              <a:defRPr/>
            </a:lvl5pPr>
            <a:lvl6pPr marL="2743200" lvl="5" indent="-342900" algn="l">
              <a:lnSpc>
                <a:spcPct val="90000"/>
              </a:lnSpc>
              <a:spcBef>
                <a:spcPts val="780"/>
              </a:spcBef>
              <a:spcAft>
                <a:spcPts val="0"/>
              </a:spcAft>
              <a:buClr>
                <a:schemeClr val="dk1"/>
              </a:buClr>
              <a:buSzPts val="1800"/>
              <a:buChar char="•"/>
              <a:defRPr/>
            </a:lvl6pPr>
            <a:lvl7pPr marL="3200400" lvl="6" indent="-342900" algn="l">
              <a:lnSpc>
                <a:spcPct val="90000"/>
              </a:lnSpc>
              <a:spcBef>
                <a:spcPts val="780"/>
              </a:spcBef>
              <a:spcAft>
                <a:spcPts val="0"/>
              </a:spcAft>
              <a:buClr>
                <a:schemeClr val="dk1"/>
              </a:buClr>
              <a:buSzPts val="1800"/>
              <a:buChar char="•"/>
              <a:defRPr/>
            </a:lvl7pPr>
            <a:lvl8pPr marL="3657600" lvl="7" indent="-342900" algn="l">
              <a:lnSpc>
                <a:spcPct val="90000"/>
              </a:lnSpc>
              <a:spcBef>
                <a:spcPts val="780"/>
              </a:spcBef>
              <a:spcAft>
                <a:spcPts val="0"/>
              </a:spcAft>
              <a:buClr>
                <a:schemeClr val="dk1"/>
              </a:buClr>
              <a:buSzPts val="1800"/>
              <a:buChar char="•"/>
              <a:defRPr/>
            </a:lvl8pPr>
            <a:lvl9pPr marL="4114800" lvl="8" indent="-342900" algn="l">
              <a:lnSpc>
                <a:spcPct val="90000"/>
              </a:lnSpc>
              <a:spcBef>
                <a:spcPts val="780"/>
              </a:spcBef>
              <a:spcAft>
                <a:spcPts val="0"/>
              </a:spcAft>
              <a:buClr>
                <a:schemeClr val="dk1"/>
              </a:buClr>
              <a:buSzPts val="1800"/>
              <a:buChar char="•"/>
              <a:defRPr/>
            </a:lvl9pPr>
          </a:lstStyle>
          <a:p>
            <a:endParaRPr/>
          </a:p>
        </p:txBody>
      </p:sp>
      <p:sp>
        <p:nvSpPr>
          <p:cNvPr id="28" name="Google Shape;28;p4"/>
          <p:cNvSpPr txBox="1">
            <a:spLocks noGrp="1"/>
          </p:cNvSpPr>
          <p:nvPr>
            <p:ph type="dt" idx="10"/>
          </p:nvPr>
        </p:nvSpPr>
        <p:spPr>
          <a:xfrm>
            <a:off x="1306959" y="9911198"/>
            <a:ext cx="4277320" cy="5693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4"/>
          <p:cNvSpPr txBox="1">
            <a:spLocks noGrp="1"/>
          </p:cNvSpPr>
          <p:nvPr>
            <p:ph type="ftr" idx="11"/>
          </p:nvPr>
        </p:nvSpPr>
        <p:spPr>
          <a:xfrm>
            <a:off x="6297166" y="9911198"/>
            <a:ext cx="6415981" cy="5693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4"/>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1297058" y="2665925"/>
            <a:ext cx="16396395" cy="444815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9355"/>
              <a:buFont typeface="Calibri"/>
              <a:buNone/>
              <a:defRPr sz="9355"/>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5"/>
          <p:cNvSpPr txBox="1">
            <a:spLocks noGrp="1"/>
          </p:cNvSpPr>
          <p:nvPr>
            <p:ph type="body" idx="1"/>
          </p:nvPr>
        </p:nvSpPr>
        <p:spPr>
          <a:xfrm>
            <a:off x="1297058" y="7156164"/>
            <a:ext cx="16396395" cy="233918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559"/>
              </a:spcBef>
              <a:spcAft>
                <a:spcPts val="0"/>
              </a:spcAft>
              <a:buClr>
                <a:srgbClr val="888888"/>
              </a:buClr>
              <a:buSzPts val="3742"/>
              <a:buNone/>
              <a:defRPr sz="3741">
                <a:solidFill>
                  <a:srgbClr val="888888"/>
                </a:solidFill>
              </a:defRPr>
            </a:lvl1pPr>
            <a:lvl2pPr marL="914400" lvl="1" indent="-228600" algn="l">
              <a:lnSpc>
                <a:spcPct val="90000"/>
              </a:lnSpc>
              <a:spcBef>
                <a:spcPts val="780"/>
              </a:spcBef>
              <a:spcAft>
                <a:spcPts val="0"/>
              </a:spcAft>
              <a:buClr>
                <a:srgbClr val="888888"/>
              </a:buClr>
              <a:buSzPts val="3118"/>
              <a:buNone/>
              <a:defRPr sz="3118">
                <a:solidFill>
                  <a:srgbClr val="888888"/>
                </a:solidFill>
              </a:defRPr>
            </a:lvl2pPr>
            <a:lvl3pPr marL="1371600" lvl="2" indent="-228600" algn="l">
              <a:lnSpc>
                <a:spcPct val="90000"/>
              </a:lnSpc>
              <a:spcBef>
                <a:spcPts val="780"/>
              </a:spcBef>
              <a:spcAft>
                <a:spcPts val="0"/>
              </a:spcAft>
              <a:buClr>
                <a:srgbClr val="888888"/>
              </a:buClr>
              <a:buSzPts val="2807"/>
              <a:buNone/>
              <a:defRPr sz="2807">
                <a:solidFill>
                  <a:srgbClr val="888888"/>
                </a:solidFill>
              </a:defRPr>
            </a:lvl3pPr>
            <a:lvl4pPr marL="1828800" lvl="3" indent="-228600" algn="l">
              <a:lnSpc>
                <a:spcPct val="90000"/>
              </a:lnSpc>
              <a:spcBef>
                <a:spcPts val="780"/>
              </a:spcBef>
              <a:spcAft>
                <a:spcPts val="0"/>
              </a:spcAft>
              <a:buClr>
                <a:srgbClr val="888888"/>
              </a:buClr>
              <a:buSzPts val="2495"/>
              <a:buNone/>
              <a:defRPr sz="2495">
                <a:solidFill>
                  <a:srgbClr val="888888"/>
                </a:solidFill>
              </a:defRPr>
            </a:lvl4pPr>
            <a:lvl5pPr marL="2286000" lvl="4" indent="-228600" algn="l">
              <a:lnSpc>
                <a:spcPct val="90000"/>
              </a:lnSpc>
              <a:spcBef>
                <a:spcPts val="780"/>
              </a:spcBef>
              <a:spcAft>
                <a:spcPts val="0"/>
              </a:spcAft>
              <a:buClr>
                <a:srgbClr val="888888"/>
              </a:buClr>
              <a:buSzPts val="2495"/>
              <a:buNone/>
              <a:defRPr sz="2495">
                <a:solidFill>
                  <a:srgbClr val="888888"/>
                </a:solidFill>
              </a:defRPr>
            </a:lvl5pPr>
            <a:lvl6pPr marL="2743200" lvl="5" indent="-228600" algn="l">
              <a:lnSpc>
                <a:spcPct val="90000"/>
              </a:lnSpc>
              <a:spcBef>
                <a:spcPts val="780"/>
              </a:spcBef>
              <a:spcAft>
                <a:spcPts val="0"/>
              </a:spcAft>
              <a:buClr>
                <a:srgbClr val="888888"/>
              </a:buClr>
              <a:buSzPts val="2495"/>
              <a:buNone/>
              <a:defRPr sz="2495">
                <a:solidFill>
                  <a:srgbClr val="888888"/>
                </a:solidFill>
              </a:defRPr>
            </a:lvl6pPr>
            <a:lvl7pPr marL="3200400" lvl="6" indent="-228600" algn="l">
              <a:lnSpc>
                <a:spcPct val="90000"/>
              </a:lnSpc>
              <a:spcBef>
                <a:spcPts val="780"/>
              </a:spcBef>
              <a:spcAft>
                <a:spcPts val="0"/>
              </a:spcAft>
              <a:buClr>
                <a:srgbClr val="888888"/>
              </a:buClr>
              <a:buSzPts val="2495"/>
              <a:buNone/>
              <a:defRPr sz="2495">
                <a:solidFill>
                  <a:srgbClr val="888888"/>
                </a:solidFill>
              </a:defRPr>
            </a:lvl7pPr>
            <a:lvl8pPr marL="3657600" lvl="7" indent="-228600" algn="l">
              <a:lnSpc>
                <a:spcPct val="90000"/>
              </a:lnSpc>
              <a:spcBef>
                <a:spcPts val="780"/>
              </a:spcBef>
              <a:spcAft>
                <a:spcPts val="0"/>
              </a:spcAft>
              <a:buClr>
                <a:srgbClr val="888888"/>
              </a:buClr>
              <a:buSzPts val="2495"/>
              <a:buNone/>
              <a:defRPr sz="2495">
                <a:solidFill>
                  <a:srgbClr val="888888"/>
                </a:solidFill>
              </a:defRPr>
            </a:lvl8pPr>
            <a:lvl9pPr marL="4114800" lvl="8" indent="-228600" algn="l">
              <a:lnSpc>
                <a:spcPct val="90000"/>
              </a:lnSpc>
              <a:spcBef>
                <a:spcPts val="780"/>
              </a:spcBef>
              <a:spcAft>
                <a:spcPts val="0"/>
              </a:spcAft>
              <a:buClr>
                <a:srgbClr val="888888"/>
              </a:buClr>
              <a:buSzPts val="2495"/>
              <a:buNone/>
              <a:defRPr sz="2495">
                <a:solidFill>
                  <a:srgbClr val="888888"/>
                </a:solidFill>
              </a:defRPr>
            </a:lvl9pPr>
          </a:lstStyle>
          <a:p>
            <a:endParaRPr/>
          </a:p>
        </p:txBody>
      </p:sp>
      <p:sp>
        <p:nvSpPr>
          <p:cNvPr id="34" name="Google Shape;34;p5"/>
          <p:cNvSpPr txBox="1">
            <a:spLocks noGrp="1"/>
          </p:cNvSpPr>
          <p:nvPr>
            <p:ph type="dt" idx="10"/>
          </p:nvPr>
        </p:nvSpPr>
        <p:spPr>
          <a:xfrm>
            <a:off x="1306959" y="9911198"/>
            <a:ext cx="4277320" cy="5693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5"/>
          <p:cNvSpPr txBox="1">
            <a:spLocks noGrp="1"/>
          </p:cNvSpPr>
          <p:nvPr>
            <p:ph type="ftr" idx="11"/>
          </p:nvPr>
        </p:nvSpPr>
        <p:spPr>
          <a:xfrm>
            <a:off x="6297166" y="9911198"/>
            <a:ext cx="6415981" cy="5693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5"/>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7"/>
        <p:cNvGrpSpPr/>
        <p:nvPr/>
      </p:nvGrpSpPr>
      <p:grpSpPr>
        <a:xfrm>
          <a:off x="0" y="0"/>
          <a:ext cx="0" cy="0"/>
          <a:chOff x="0" y="0"/>
          <a:chExt cx="0" cy="0"/>
        </a:xfrm>
      </p:grpSpPr>
      <p:sp>
        <p:nvSpPr>
          <p:cNvPr id="38" name="Google Shape;38;p6"/>
          <p:cNvSpPr txBox="1">
            <a:spLocks noGrp="1"/>
          </p:cNvSpPr>
          <p:nvPr>
            <p:ph type="title"/>
          </p:nvPr>
        </p:nvSpPr>
        <p:spPr>
          <a:xfrm>
            <a:off x="1306959" y="569326"/>
            <a:ext cx="16396395" cy="2066896"/>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6"/>
          <p:cNvSpPr txBox="1">
            <a:spLocks noGrp="1"/>
          </p:cNvSpPr>
          <p:nvPr>
            <p:ph type="body" idx="1"/>
          </p:nvPr>
        </p:nvSpPr>
        <p:spPr>
          <a:xfrm>
            <a:off x="1306959" y="2846623"/>
            <a:ext cx="8079383" cy="6784864"/>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559"/>
              </a:spcBef>
              <a:spcAft>
                <a:spcPts val="0"/>
              </a:spcAft>
              <a:buClr>
                <a:schemeClr val="dk1"/>
              </a:buClr>
              <a:buSzPts val="1800"/>
              <a:buChar char="•"/>
              <a:defRPr/>
            </a:lvl1pPr>
            <a:lvl2pPr marL="914400" lvl="1" indent="-342900" algn="l">
              <a:lnSpc>
                <a:spcPct val="90000"/>
              </a:lnSpc>
              <a:spcBef>
                <a:spcPts val="780"/>
              </a:spcBef>
              <a:spcAft>
                <a:spcPts val="0"/>
              </a:spcAft>
              <a:buClr>
                <a:schemeClr val="dk1"/>
              </a:buClr>
              <a:buSzPts val="1800"/>
              <a:buChar char="•"/>
              <a:defRPr/>
            </a:lvl2pPr>
            <a:lvl3pPr marL="1371600" lvl="2" indent="-342900" algn="l">
              <a:lnSpc>
                <a:spcPct val="90000"/>
              </a:lnSpc>
              <a:spcBef>
                <a:spcPts val="780"/>
              </a:spcBef>
              <a:spcAft>
                <a:spcPts val="0"/>
              </a:spcAft>
              <a:buClr>
                <a:schemeClr val="dk1"/>
              </a:buClr>
              <a:buSzPts val="1800"/>
              <a:buChar char="•"/>
              <a:defRPr/>
            </a:lvl3pPr>
            <a:lvl4pPr marL="1828800" lvl="3" indent="-342900" algn="l">
              <a:lnSpc>
                <a:spcPct val="90000"/>
              </a:lnSpc>
              <a:spcBef>
                <a:spcPts val="780"/>
              </a:spcBef>
              <a:spcAft>
                <a:spcPts val="0"/>
              </a:spcAft>
              <a:buClr>
                <a:schemeClr val="dk1"/>
              </a:buClr>
              <a:buSzPts val="1800"/>
              <a:buChar char="•"/>
              <a:defRPr/>
            </a:lvl4pPr>
            <a:lvl5pPr marL="2286000" lvl="4" indent="-342900" algn="l">
              <a:lnSpc>
                <a:spcPct val="90000"/>
              </a:lnSpc>
              <a:spcBef>
                <a:spcPts val="780"/>
              </a:spcBef>
              <a:spcAft>
                <a:spcPts val="0"/>
              </a:spcAft>
              <a:buClr>
                <a:schemeClr val="dk1"/>
              </a:buClr>
              <a:buSzPts val="1800"/>
              <a:buChar char="•"/>
              <a:defRPr/>
            </a:lvl5pPr>
            <a:lvl6pPr marL="2743200" lvl="5" indent="-342900" algn="l">
              <a:lnSpc>
                <a:spcPct val="90000"/>
              </a:lnSpc>
              <a:spcBef>
                <a:spcPts val="780"/>
              </a:spcBef>
              <a:spcAft>
                <a:spcPts val="0"/>
              </a:spcAft>
              <a:buClr>
                <a:schemeClr val="dk1"/>
              </a:buClr>
              <a:buSzPts val="1800"/>
              <a:buChar char="•"/>
              <a:defRPr/>
            </a:lvl6pPr>
            <a:lvl7pPr marL="3200400" lvl="6" indent="-342900" algn="l">
              <a:lnSpc>
                <a:spcPct val="90000"/>
              </a:lnSpc>
              <a:spcBef>
                <a:spcPts val="780"/>
              </a:spcBef>
              <a:spcAft>
                <a:spcPts val="0"/>
              </a:spcAft>
              <a:buClr>
                <a:schemeClr val="dk1"/>
              </a:buClr>
              <a:buSzPts val="1800"/>
              <a:buChar char="•"/>
              <a:defRPr/>
            </a:lvl7pPr>
            <a:lvl8pPr marL="3657600" lvl="7" indent="-342900" algn="l">
              <a:lnSpc>
                <a:spcPct val="90000"/>
              </a:lnSpc>
              <a:spcBef>
                <a:spcPts val="780"/>
              </a:spcBef>
              <a:spcAft>
                <a:spcPts val="0"/>
              </a:spcAft>
              <a:buClr>
                <a:schemeClr val="dk1"/>
              </a:buClr>
              <a:buSzPts val="1800"/>
              <a:buChar char="•"/>
              <a:defRPr/>
            </a:lvl8pPr>
            <a:lvl9pPr marL="4114800" lvl="8" indent="-342900" algn="l">
              <a:lnSpc>
                <a:spcPct val="90000"/>
              </a:lnSpc>
              <a:spcBef>
                <a:spcPts val="780"/>
              </a:spcBef>
              <a:spcAft>
                <a:spcPts val="0"/>
              </a:spcAft>
              <a:buClr>
                <a:schemeClr val="dk1"/>
              </a:buClr>
              <a:buSzPts val="1800"/>
              <a:buChar char="•"/>
              <a:defRPr/>
            </a:lvl9pPr>
          </a:lstStyle>
          <a:p>
            <a:endParaRPr/>
          </a:p>
        </p:txBody>
      </p:sp>
      <p:sp>
        <p:nvSpPr>
          <p:cNvPr id="40" name="Google Shape;40;p6"/>
          <p:cNvSpPr txBox="1">
            <a:spLocks noGrp="1"/>
          </p:cNvSpPr>
          <p:nvPr>
            <p:ph type="body" idx="2"/>
          </p:nvPr>
        </p:nvSpPr>
        <p:spPr>
          <a:xfrm>
            <a:off x="9623971" y="2846623"/>
            <a:ext cx="8079383" cy="6784864"/>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559"/>
              </a:spcBef>
              <a:spcAft>
                <a:spcPts val="0"/>
              </a:spcAft>
              <a:buClr>
                <a:schemeClr val="dk1"/>
              </a:buClr>
              <a:buSzPts val="1800"/>
              <a:buChar char="•"/>
              <a:defRPr/>
            </a:lvl1pPr>
            <a:lvl2pPr marL="914400" lvl="1" indent="-342900" algn="l">
              <a:lnSpc>
                <a:spcPct val="90000"/>
              </a:lnSpc>
              <a:spcBef>
                <a:spcPts val="780"/>
              </a:spcBef>
              <a:spcAft>
                <a:spcPts val="0"/>
              </a:spcAft>
              <a:buClr>
                <a:schemeClr val="dk1"/>
              </a:buClr>
              <a:buSzPts val="1800"/>
              <a:buChar char="•"/>
              <a:defRPr/>
            </a:lvl2pPr>
            <a:lvl3pPr marL="1371600" lvl="2" indent="-342900" algn="l">
              <a:lnSpc>
                <a:spcPct val="90000"/>
              </a:lnSpc>
              <a:spcBef>
                <a:spcPts val="780"/>
              </a:spcBef>
              <a:spcAft>
                <a:spcPts val="0"/>
              </a:spcAft>
              <a:buClr>
                <a:schemeClr val="dk1"/>
              </a:buClr>
              <a:buSzPts val="1800"/>
              <a:buChar char="•"/>
              <a:defRPr/>
            </a:lvl3pPr>
            <a:lvl4pPr marL="1828800" lvl="3" indent="-342900" algn="l">
              <a:lnSpc>
                <a:spcPct val="90000"/>
              </a:lnSpc>
              <a:spcBef>
                <a:spcPts val="780"/>
              </a:spcBef>
              <a:spcAft>
                <a:spcPts val="0"/>
              </a:spcAft>
              <a:buClr>
                <a:schemeClr val="dk1"/>
              </a:buClr>
              <a:buSzPts val="1800"/>
              <a:buChar char="•"/>
              <a:defRPr/>
            </a:lvl4pPr>
            <a:lvl5pPr marL="2286000" lvl="4" indent="-342900" algn="l">
              <a:lnSpc>
                <a:spcPct val="90000"/>
              </a:lnSpc>
              <a:spcBef>
                <a:spcPts val="780"/>
              </a:spcBef>
              <a:spcAft>
                <a:spcPts val="0"/>
              </a:spcAft>
              <a:buClr>
                <a:schemeClr val="dk1"/>
              </a:buClr>
              <a:buSzPts val="1800"/>
              <a:buChar char="•"/>
              <a:defRPr/>
            </a:lvl5pPr>
            <a:lvl6pPr marL="2743200" lvl="5" indent="-342900" algn="l">
              <a:lnSpc>
                <a:spcPct val="90000"/>
              </a:lnSpc>
              <a:spcBef>
                <a:spcPts val="780"/>
              </a:spcBef>
              <a:spcAft>
                <a:spcPts val="0"/>
              </a:spcAft>
              <a:buClr>
                <a:schemeClr val="dk1"/>
              </a:buClr>
              <a:buSzPts val="1800"/>
              <a:buChar char="•"/>
              <a:defRPr/>
            </a:lvl6pPr>
            <a:lvl7pPr marL="3200400" lvl="6" indent="-342900" algn="l">
              <a:lnSpc>
                <a:spcPct val="90000"/>
              </a:lnSpc>
              <a:spcBef>
                <a:spcPts val="780"/>
              </a:spcBef>
              <a:spcAft>
                <a:spcPts val="0"/>
              </a:spcAft>
              <a:buClr>
                <a:schemeClr val="dk1"/>
              </a:buClr>
              <a:buSzPts val="1800"/>
              <a:buChar char="•"/>
              <a:defRPr/>
            </a:lvl7pPr>
            <a:lvl8pPr marL="3657600" lvl="7" indent="-342900" algn="l">
              <a:lnSpc>
                <a:spcPct val="90000"/>
              </a:lnSpc>
              <a:spcBef>
                <a:spcPts val="780"/>
              </a:spcBef>
              <a:spcAft>
                <a:spcPts val="0"/>
              </a:spcAft>
              <a:buClr>
                <a:schemeClr val="dk1"/>
              </a:buClr>
              <a:buSzPts val="1800"/>
              <a:buChar char="•"/>
              <a:defRPr/>
            </a:lvl8pPr>
            <a:lvl9pPr marL="4114800" lvl="8" indent="-342900" algn="l">
              <a:lnSpc>
                <a:spcPct val="90000"/>
              </a:lnSpc>
              <a:spcBef>
                <a:spcPts val="780"/>
              </a:spcBef>
              <a:spcAft>
                <a:spcPts val="0"/>
              </a:spcAft>
              <a:buClr>
                <a:schemeClr val="dk1"/>
              </a:buClr>
              <a:buSzPts val="1800"/>
              <a:buChar char="•"/>
              <a:defRPr/>
            </a:lvl9pPr>
          </a:lstStyle>
          <a:p>
            <a:endParaRPr/>
          </a:p>
        </p:txBody>
      </p:sp>
      <p:sp>
        <p:nvSpPr>
          <p:cNvPr id="41" name="Google Shape;41;p6"/>
          <p:cNvSpPr txBox="1">
            <a:spLocks noGrp="1"/>
          </p:cNvSpPr>
          <p:nvPr>
            <p:ph type="dt" idx="10"/>
          </p:nvPr>
        </p:nvSpPr>
        <p:spPr>
          <a:xfrm>
            <a:off x="1306959" y="9911198"/>
            <a:ext cx="4277320" cy="5693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6"/>
          <p:cNvSpPr txBox="1">
            <a:spLocks noGrp="1"/>
          </p:cNvSpPr>
          <p:nvPr>
            <p:ph type="ftr" idx="11"/>
          </p:nvPr>
        </p:nvSpPr>
        <p:spPr>
          <a:xfrm>
            <a:off x="6297166" y="9911198"/>
            <a:ext cx="6415981" cy="5693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6"/>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4"/>
        <p:cNvGrpSpPr/>
        <p:nvPr/>
      </p:nvGrpSpPr>
      <p:grpSpPr>
        <a:xfrm>
          <a:off x="0" y="0"/>
          <a:ext cx="0" cy="0"/>
          <a:chOff x="0" y="0"/>
          <a:chExt cx="0" cy="0"/>
        </a:xfrm>
      </p:grpSpPr>
      <p:sp>
        <p:nvSpPr>
          <p:cNvPr id="45" name="Google Shape;45;p7"/>
          <p:cNvSpPr txBox="1">
            <a:spLocks noGrp="1"/>
          </p:cNvSpPr>
          <p:nvPr>
            <p:ph type="title"/>
          </p:nvPr>
        </p:nvSpPr>
        <p:spPr>
          <a:xfrm>
            <a:off x="1309435" y="569326"/>
            <a:ext cx="16396395" cy="2066896"/>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6" name="Google Shape;46;p7"/>
          <p:cNvSpPr txBox="1">
            <a:spLocks noGrp="1"/>
          </p:cNvSpPr>
          <p:nvPr>
            <p:ph type="body" idx="1"/>
          </p:nvPr>
        </p:nvSpPr>
        <p:spPr>
          <a:xfrm>
            <a:off x="1309436" y="2621369"/>
            <a:ext cx="8042253" cy="128469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559"/>
              </a:spcBef>
              <a:spcAft>
                <a:spcPts val="0"/>
              </a:spcAft>
              <a:buClr>
                <a:schemeClr val="dk1"/>
              </a:buClr>
              <a:buSzPts val="3742"/>
              <a:buNone/>
              <a:defRPr sz="3741" b="1"/>
            </a:lvl1pPr>
            <a:lvl2pPr marL="914400" lvl="1" indent="-228600" algn="l">
              <a:lnSpc>
                <a:spcPct val="90000"/>
              </a:lnSpc>
              <a:spcBef>
                <a:spcPts val="780"/>
              </a:spcBef>
              <a:spcAft>
                <a:spcPts val="0"/>
              </a:spcAft>
              <a:buClr>
                <a:schemeClr val="dk1"/>
              </a:buClr>
              <a:buSzPts val="3118"/>
              <a:buNone/>
              <a:defRPr sz="3118" b="1"/>
            </a:lvl2pPr>
            <a:lvl3pPr marL="1371600" lvl="2" indent="-228600" algn="l">
              <a:lnSpc>
                <a:spcPct val="90000"/>
              </a:lnSpc>
              <a:spcBef>
                <a:spcPts val="780"/>
              </a:spcBef>
              <a:spcAft>
                <a:spcPts val="0"/>
              </a:spcAft>
              <a:buClr>
                <a:schemeClr val="dk1"/>
              </a:buClr>
              <a:buSzPts val="2807"/>
              <a:buNone/>
              <a:defRPr sz="2807" b="1"/>
            </a:lvl3pPr>
            <a:lvl4pPr marL="1828800" lvl="3" indent="-228600" algn="l">
              <a:lnSpc>
                <a:spcPct val="90000"/>
              </a:lnSpc>
              <a:spcBef>
                <a:spcPts val="780"/>
              </a:spcBef>
              <a:spcAft>
                <a:spcPts val="0"/>
              </a:spcAft>
              <a:buClr>
                <a:schemeClr val="dk1"/>
              </a:buClr>
              <a:buSzPts val="2495"/>
              <a:buNone/>
              <a:defRPr sz="2495" b="1"/>
            </a:lvl4pPr>
            <a:lvl5pPr marL="2286000" lvl="4" indent="-228600" algn="l">
              <a:lnSpc>
                <a:spcPct val="90000"/>
              </a:lnSpc>
              <a:spcBef>
                <a:spcPts val="780"/>
              </a:spcBef>
              <a:spcAft>
                <a:spcPts val="0"/>
              </a:spcAft>
              <a:buClr>
                <a:schemeClr val="dk1"/>
              </a:buClr>
              <a:buSzPts val="2495"/>
              <a:buNone/>
              <a:defRPr sz="2495" b="1"/>
            </a:lvl5pPr>
            <a:lvl6pPr marL="2743200" lvl="5" indent="-228600" algn="l">
              <a:lnSpc>
                <a:spcPct val="90000"/>
              </a:lnSpc>
              <a:spcBef>
                <a:spcPts val="780"/>
              </a:spcBef>
              <a:spcAft>
                <a:spcPts val="0"/>
              </a:spcAft>
              <a:buClr>
                <a:schemeClr val="dk1"/>
              </a:buClr>
              <a:buSzPts val="2495"/>
              <a:buNone/>
              <a:defRPr sz="2495" b="1"/>
            </a:lvl6pPr>
            <a:lvl7pPr marL="3200400" lvl="6" indent="-228600" algn="l">
              <a:lnSpc>
                <a:spcPct val="90000"/>
              </a:lnSpc>
              <a:spcBef>
                <a:spcPts val="780"/>
              </a:spcBef>
              <a:spcAft>
                <a:spcPts val="0"/>
              </a:spcAft>
              <a:buClr>
                <a:schemeClr val="dk1"/>
              </a:buClr>
              <a:buSzPts val="2495"/>
              <a:buNone/>
              <a:defRPr sz="2495" b="1"/>
            </a:lvl7pPr>
            <a:lvl8pPr marL="3657600" lvl="7" indent="-228600" algn="l">
              <a:lnSpc>
                <a:spcPct val="90000"/>
              </a:lnSpc>
              <a:spcBef>
                <a:spcPts val="780"/>
              </a:spcBef>
              <a:spcAft>
                <a:spcPts val="0"/>
              </a:spcAft>
              <a:buClr>
                <a:schemeClr val="dk1"/>
              </a:buClr>
              <a:buSzPts val="2495"/>
              <a:buNone/>
              <a:defRPr sz="2495" b="1"/>
            </a:lvl8pPr>
            <a:lvl9pPr marL="4114800" lvl="8" indent="-228600" algn="l">
              <a:lnSpc>
                <a:spcPct val="90000"/>
              </a:lnSpc>
              <a:spcBef>
                <a:spcPts val="780"/>
              </a:spcBef>
              <a:spcAft>
                <a:spcPts val="0"/>
              </a:spcAft>
              <a:buClr>
                <a:schemeClr val="dk1"/>
              </a:buClr>
              <a:buSzPts val="2495"/>
              <a:buNone/>
              <a:defRPr sz="2495" b="1"/>
            </a:lvl9pPr>
          </a:lstStyle>
          <a:p>
            <a:endParaRPr/>
          </a:p>
        </p:txBody>
      </p:sp>
      <p:sp>
        <p:nvSpPr>
          <p:cNvPr id="47" name="Google Shape;47;p7"/>
          <p:cNvSpPr txBox="1">
            <a:spLocks noGrp="1"/>
          </p:cNvSpPr>
          <p:nvPr>
            <p:ph type="body" idx="2"/>
          </p:nvPr>
        </p:nvSpPr>
        <p:spPr>
          <a:xfrm>
            <a:off x="1309436" y="3906061"/>
            <a:ext cx="8042253" cy="574522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559"/>
              </a:spcBef>
              <a:spcAft>
                <a:spcPts val="0"/>
              </a:spcAft>
              <a:buClr>
                <a:schemeClr val="dk1"/>
              </a:buClr>
              <a:buSzPts val="1800"/>
              <a:buChar char="•"/>
              <a:defRPr/>
            </a:lvl1pPr>
            <a:lvl2pPr marL="914400" lvl="1" indent="-342900" algn="l">
              <a:lnSpc>
                <a:spcPct val="90000"/>
              </a:lnSpc>
              <a:spcBef>
                <a:spcPts val="780"/>
              </a:spcBef>
              <a:spcAft>
                <a:spcPts val="0"/>
              </a:spcAft>
              <a:buClr>
                <a:schemeClr val="dk1"/>
              </a:buClr>
              <a:buSzPts val="1800"/>
              <a:buChar char="•"/>
              <a:defRPr/>
            </a:lvl2pPr>
            <a:lvl3pPr marL="1371600" lvl="2" indent="-342900" algn="l">
              <a:lnSpc>
                <a:spcPct val="90000"/>
              </a:lnSpc>
              <a:spcBef>
                <a:spcPts val="780"/>
              </a:spcBef>
              <a:spcAft>
                <a:spcPts val="0"/>
              </a:spcAft>
              <a:buClr>
                <a:schemeClr val="dk1"/>
              </a:buClr>
              <a:buSzPts val="1800"/>
              <a:buChar char="•"/>
              <a:defRPr/>
            </a:lvl3pPr>
            <a:lvl4pPr marL="1828800" lvl="3" indent="-342900" algn="l">
              <a:lnSpc>
                <a:spcPct val="90000"/>
              </a:lnSpc>
              <a:spcBef>
                <a:spcPts val="780"/>
              </a:spcBef>
              <a:spcAft>
                <a:spcPts val="0"/>
              </a:spcAft>
              <a:buClr>
                <a:schemeClr val="dk1"/>
              </a:buClr>
              <a:buSzPts val="1800"/>
              <a:buChar char="•"/>
              <a:defRPr/>
            </a:lvl4pPr>
            <a:lvl5pPr marL="2286000" lvl="4" indent="-342900" algn="l">
              <a:lnSpc>
                <a:spcPct val="90000"/>
              </a:lnSpc>
              <a:spcBef>
                <a:spcPts val="780"/>
              </a:spcBef>
              <a:spcAft>
                <a:spcPts val="0"/>
              </a:spcAft>
              <a:buClr>
                <a:schemeClr val="dk1"/>
              </a:buClr>
              <a:buSzPts val="1800"/>
              <a:buChar char="•"/>
              <a:defRPr/>
            </a:lvl5pPr>
            <a:lvl6pPr marL="2743200" lvl="5" indent="-342900" algn="l">
              <a:lnSpc>
                <a:spcPct val="90000"/>
              </a:lnSpc>
              <a:spcBef>
                <a:spcPts val="780"/>
              </a:spcBef>
              <a:spcAft>
                <a:spcPts val="0"/>
              </a:spcAft>
              <a:buClr>
                <a:schemeClr val="dk1"/>
              </a:buClr>
              <a:buSzPts val="1800"/>
              <a:buChar char="•"/>
              <a:defRPr/>
            </a:lvl6pPr>
            <a:lvl7pPr marL="3200400" lvl="6" indent="-342900" algn="l">
              <a:lnSpc>
                <a:spcPct val="90000"/>
              </a:lnSpc>
              <a:spcBef>
                <a:spcPts val="780"/>
              </a:spcBef>
              <a:spcAft>
                <a:spcPts val="0"/>
              </a:spcAft>
              <a:buClr>
                <a:schemeClr val="dk1"/>
              </a:buClr>
              <a:buSzPts val="1800"/>
              <a:buChar char="•"/>
              <a:defRPr/>
            </a:lvl7pPr>
            <a:lvl8pPr marL="3657600" lvl="7" indent="-342900" algn="l">
              <a:lnSpc>
                <a:spcPct val="90000"/>
              </a:lnSpc>
              <a:spcBef>
                <a:spcPts val="780"/>
              </a:spcBef>
              <a:spcAft>
                <a:spcPts val="0"/>
              </a:spcAft>
              <a:buClr>
                <a:schemeClr val="dk1"/>
              </a:buClr>
              <a:buSzPts val="1800"/>
              <a:buChar char="•"/>
              <a:defRPr/>
            </a:lvl8pPr>
            <a:lvl9pPr marL="4114800" lvl="8" indent="-342900" algn="l">
              <a:lnSpc>
                <a:spcPct val="90000"/>
              </a:lnSpc>
              <a:spcBef>
                <a:spcPts val="780"/>
              </a:spcBef>
              <a:spcAft>
                <a:spcPts val="0"/>
              </a:spcAft>
              <a:buClr>
                <a:schemeClr val="dk1"/>
              </a:buClr>
              <a:buSzPts val="1800"/>
              <a:buChar char="•"/>
              <a:defRPr/>
            </a:lvl9pPr>
          </a:lstStyle>
          <a:p>
            <a:endParaRPr/>
          </a:p>
        </p:txBody>
      </p:sp>
      <p:sp>
        <p:nvSpPr>
          <p:cNvPr id="48" name="Google Shape;48;p7"/>
          <p:cNvSpPr txBox="1">
            <a:spLocks noGrp="1"/>
          </p:cNvSpPr>
          <p:nvPr>
            <p:ph type="body" idx="3"/>
          </p:nvPr>
        </p:nvSpPr>
        <p:spPr>
          <a:xfrm>
            <a:off x="9623971" y="2621369"/>
            <a:ext cx="8081859" cy="128469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559"/>
              </a:spcBef>
              <a:spcAft>
                <a:spcPts val="0"/>
              </a:spcAft>
              <a:buClr>
                <a:schemeClr val="dk1"/>
              </a:buClr>
              <a:buSzPts val="3742"/>
              <a:buNone/>
              <a:defRPr sz="3741" b="1"/>
            </a:lvl1pPr>
            <a:lvl2pPr marL="914400" lvl="1" indent="-228600" algn="l">
              <a:lnSpc>
                <a:spcPct val="90000"/>
              </a:lnSpc>
              <a:spcBef>
                <a:spcPts val="780"/>
              </a:spcBef>
              <a:spcAft>
                <a:spcPts val="0"/>
              </a:spcAft>
              <a:buClr>
                <a:schemeClr val="dk1"/>
              </a:buClr>
              <a:buSzPts val="3118"/>
              <a:buNone/>
              <a:defRPr sz="3118" b="1"/>
            </a:lvl2pPr>
            <a:lvl3pPr marL="1371600" lvl="2" indent="-228600" algn="l">
              <a:lnSpc>
                <a:spcPct val="90000"/>
              </a:lnSpc>
              <a:spcBef>
                <a:spcPts val="780"/>
              </a:spcBef>
              <a:spcAft>
                <a:spcPts val="0"/>
              </a:spcAft>
              <a:buClr>
                <a:schemeClr val="dk1"/>
              </a:buClr>
              <a:buSzPts val="2807"/>
              <a:buNone/>
              <a:defRPr sz="2807" b="1"/>
            </a:lvl3pPr>
            <a:lvl4pPr marL="1828800" lvl="3" indent="-228600" algn="l">
              <a:lnSpc>
                <a:spcPct val="90000"/>
              </a:lnSpc>
              <a:spcBef>
                <a:spcPts val="780"/>
              </a:spcBef>
              <a:spcAft>
                <a:spcPts val="0"/>
              </a:spcAft>
              <a:buClr>
                <a:schemeClr val="dk1"/>
              </a:buClr>
              <a:buSzPts val="2495"/>
              <a:buNone/>
              <a:defRPr sz="2495" b="1"/>
            </a:lvl4pPr>
            <a:lvl5pPr marL="2286000" lvl="4" indent="-228600" algn="l">
              <a:lnSpc>
                <a:spcPct val="90000"/>
              </a:lnSpc>
              <a:spcBef>
                <a:spcPts val="780"/>
              </a:spcBef>
              <a:spcAft>
                <a:spcPts val="0"/>
              </a:spcAft>
              <a:buClr>
                <a:schemeClr val="dk1"/>
              </a:buClr>
              <a:buSzPts val="2495"/>
              <a:buNone/>
              <a:defRPr sz="2495" b="1"/>
            </a:lvl5pPr>
            <a:lvl6pPr marL="2743200" lvl="5" indent="-228600" algn="l">
              <a:lnSpc>
                <a:spcPct val="90000"/>
              </a:lnSpc>
              <a:spcBef>
                <a:spcPts val="780"/>
              </a:spcBef>
              <a:spcAft>
                <a:spcPts val="0"/>
              </a:spcAft>
              <a:buClr>
                <a:schemeClr val="dk1"/>
              </a:buClr>
              <a:buSzPts val="2495"/>
              <a:buNone/>
              <a:defRPr sz="2495" b="1"/>
            </a:lvl6pPr>
            <a:lvl7pPr marL="3200400" lvl="6" indent="-228600" algn="l">
              <a:lnSpc>
                <a:spcPct val="90000"/>
              </a:lnSpc>
              <a:spcBef>
                <a:spcPts val="780"/>
              </a:spcBef>
              <a:spcAft>
                <a:spcPts val="0"/>
              </a:spcAft>
              <a:buClr>
                <a:schemeClr val="dk1"/>
              </a:buClr>
              <a:buSzPts val="2495"/>
              <a:buNone/>
              <a:defRPr sz="2495" b="1"/>
            </a:lvl7pPr>
            <a:lvl8pPr marL="3657600" lvl="7" indent="-228600" algn="l">
              <a:lnSpc>
                <a:spcPct val="90000"/>
              </a:lnSpc>
              <a:spcBef>
                <a:spcPts val="780"/>
              </a:spcBef>
              <a:spcAft>
                <a:spcPts val="0"/>
              </a:spcAft>
              <a:buClr>
                <a:schemeClr val="dk1"/>
              </a:buClr>
              <a:buSzPts val="2495"/>
              <a:buNone/>
              <a:defRPr sz="2495" b="1"/>
            </a:lvl8pPr>
            <a:lvl9pPr marL="4114800" lvl="8" indent="-228600" algn="l">
              <a:lnSpc>
                <a:spcPct val="90000"/>
              </a:lnSpc>
              <a:spcBef>
                <a:spcPts val="780"/>
              </a:spcBef>
              <a:spcAft>
                <a:spcPts val="0"/>
              </a:spcAft>
              <a:buClr>
                <a:schemeClr val="dk1"/>
              </a:buClr>
              <a:buSzPts val="2495"/>
              <a:buNone/>
              <a:defRPr sz="2495" b="1"/>
            </a:lvl9pPr>
          </a:lstStyle>
          <a:p>
            <a:endParaRPr/>
          </a:p>
        </p:txBody>
      </p:sp>
      <p:sp>
        <p:nvSpPr>
          <p:cNvPr id="49" name="Google Shape;49;p7"/>
          <p:cNvSpPr txBox="1">
            <a:spLocks noGrp="1"/>
          </p:cNvSpPr>
          <p:nvPr>
            <p:ph type="body" idx="4"/>
          </p:nvPr>
        </p:nvSpPr>
        <p:spPr>
          <a:xfrm>
            <a:off x="9623971" y="3906061"/>
            <a:ext cx="8081859" cy="574522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559"/>
              </a:spcBef>
              <a:spcAft>
                <a:spcPts val="0"/>
              </a:spcAft>
              <a:buClr>
                <a:schemeClr val="dk1"/>
              </a:buClr>
              <a:buSzPts val="1800"/>
              <a:buChar char="•"/>
              <a:defRPr/>
            </a:lvl1pPr>
            <a:lvl2pPr marL="914400" lvl="1" indent="-342900" algn="l">
              <a:lnSpc>
                <a:spcPct val="90000"/>
              </a:lnSpc>
              <a:spcBef>
                <a:spcPts val="780"/>
              </a:spcBef>
              <a:spcAft>
                <a:spcPts val="0"/>
              </a:spcAft>
              <a:buClr>
                <a:schemeClr val="dk1"/>
              </a:buClr>
              <a:buSzPts val="1800"/>
              <a:buChar char="•"/>
              <a:defRPr/>
            </a:lvl2pPr>
            <a:lvl3pPr marL="1371600" lvl="2" indent="-342900" algn="l">
              <a:lnSpc>
                <a:spcPct val="90000"/>
              </a:lnSpc>
              <a:spcBef>
                <a:spcPts val="780"/>
              </a:spcBef>
              <a:spcAft>
                <a:spcPts val="0"/>
              </a:spcAft>
              <a:buClr>
                <a:schemeClr val="dk1"/>
              </a:buClr>
              <a:buSzPts val="1800"/>
              <a:buChar char="•"/>
              <a:defRPr/>
            </a:lvl3pPr>
            <a:lvl4pPr marL="1828800" lvl="3" indent="-342900" algn="l">
              <a:lnSpc>
                <a:spcPct val="90000"/>
              </a:lnSpc>
              <a:spcBef>
                <a:spcPts val="780"/>
              </a:spcBef>
              <a:spcAft>
                <a:spcPts val="0"/>
              </a:spcAft>
              <a:buClr>
                <a:schemeClr val="dk1"/>
              </a:buClr>
              <a:buSzPts val="1800"/>
              <a:buChar char="•"/>
              <a:defRPr/>
            </a:lvl4pPr>
            <a:lvl5pPr marL="2286000" lvl="4" indent="-342900" algn="l">
              <a:lnSpc>
                <a:spcPct val="90000"/>
              </a:lnSpc>
              <a:spcBef>
                <a:spcPts val="780"/>
              </a:spcBef>
              <a:spcAft>
                <a:spcPts val="0"/>
              </a:spcAft>
              <a:buClr>
                <a:schemeClr val="dk1"/>
              </a:buClr>
              <a:buSzPts val="1800"/>
              <a:buChar char="•"/>
              <a:defRPr/>
            </a:lvl5pPr>
            <a:lvl6pPr marL="2743200" lvl="5" indent="-342900" algn="l">
              <a:lnSpc>
                <a:spcPct val="90000"/>
              </a:lnSpc>
              <a:spcBef>
                <a:spcPts val="780"/>
              </a:spcBef>
              <a:spcAft>
                <a:spcPts val="0"/>
              </a:spcAft>
              <a:buClr>
                <a:schemeClr val="dk1"/>
              </a:buClr>
              <a:buSzPts val="1800"/>
              <a:buChar char="•"/>
              <a:defRPr/>
            </a:lvl6pPr>
            <a:lvl7pPr marL="3200400" lvl="6" indent="-342900" algn="l">
              <a:lnSpc>
                <a:spcPct val="90000"/>
              </a:lnSpc>
              <a:spcBef>
                <a:spcPts val="780"/>
              </a:spcBef>
              <a:spcAft>
                <a:spcPts val="0"/>
              </a:spcAft>
              <a:buClr>
                <a:schemeClr val="dk1"/>
              </a:buClr>
              <a:buSzPts val="1800"/>
              <a:buChar char="•"/>
              <a:defRPr/>
            </a:lvl7pPr>
            <a:lvl8pPr marL="3657600" lvl="7" indent="-342900" algn="l">
              <a:lnSpc>
                <a:spcPct val="90000"/>
              </a:lnSpc>
              <a:spcBef>
                <a:spcPts val="780"/>
              </a:spcBef>
              <a:spcAft>
                <a:spcPts val="0"/>
              </a:spcAft>
              <a:buClr>
                <a:schemeClr val="dk1"/>
              </a:buClr>
              <a:buSzPts val="1800"/>
              <a:buChar char="•"/>
              <a:defRPr/>
            </a:lvl8pPr>
            <a:lvl9pPr marL="4114800" lvl="8" indent="-342900" algn="l">
              <a:lnSpc>
                <a:spcPct val="90000"/>
              </a:lnSpc>
              <a:spcBef>
                <a:spcPts val="780"/>
              </a:spcBef>
              <a:spcAft>
                <a:spcPts val="0"/>
              </a:spcAft>
              <a:buClr>
                <a:schemeClr val="dk1"/>
              </a:buClr>
              <a:buSzPts val="1800"/>
              <a:buChar char="•"/>
              <a:defRPr/>
            </a:lvl9pPr>
          </a:lstStyle>
          <a:p>
            <a:endParaRPr/>
          </a:p>
        </p:txBody>
      </p:sp>
      <p:sp>
        <p:nvSpPr>
          <p:cNvPr id="50" name="Google Shape;50;p7"/>
          <p:cNvSpPr txBox="1">
            <a:spLocks noGrp="1"/>
          </p:cNvSpPr>
          <p:nvPr>
            <p:ph type="dt" idx="10"/>
          </p:nvPr>
        </p:nvSpPr>
        <p:spPr>
          <a:xfrm>
            <a:off x="1306959" y="9911198"/>
            <a:ext cx="4277320" cy="5693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7"/>
          <p:cNvSpPr txBox="1">
            <a:spLocks noGrp="1"/>
          </p:cNvSpPr>
          <p:nvPr>
            <p:ph type="ftr" idx="11"/>
          </p:nvPr>
        </p:nvSpPr>
        <p:spPr>
          <a:xfrm>
            <a:off x="6297166" y="9911198"/>
            <a:ext cx="6415981" cy="5693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7"/>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3"/>
        <p:cNvGrpSpPr/>
        <p:nvPr/>
      </p:nvGrpSpPr>
      <p:grpSpPr>
        <a:xfrm>
          <a:off x="0" y="0"/>
          <a:ext cx="0" cy="0"/>
          <a:chOff x="0" y="0"/>
          <a:chExt cx="0" cy="0"/>
        </a:xfrm>
      </p:grpSpPr>
      <p:sp>
        <p:nvSpPr>
          <p:cNvPr id="54" name="Google Shape;54;p8"/>
          <p:cNvSpPr txBox="1">
            <a:spLocks noGrp="1"/>
          </p:cNvSpPr>
          <p:nvPr>
            <p:ph type="title"/>
          </p:nvPr>
        </p:nvSpPr>
        <p:spPr>
          <a:xfrm>
            <a:off x="1306959" y="569326"/>
            <a:ext cx="16396395" cy="2066896"/>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8"/>
          <p:cNvSpPr txBox="1">
            <a:spLocks noGrp="1"/>
          </p:cNvSpPr>
          <p:nvPr>
            <p:ph type="dt" idx="10"/>
          </p:nvPr>
        </p:nvSpPr>
        <p:spPr>
          <a:xfrm>
            <a:off x="1306959" y="9911198"/>
            <a:ext cx="4277320" cy="5693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8"/>
          <p:cNvSpPr txBox="1">
            <a:spLocks noGrp="1"/>
          </p:cNvSpPr>
          <p:nvPr>
            <p:ph type="ftr" idx="11"/>
          </p:nvPr>
        </p:nvSpPr>
        <p:spPr>
          <a:xfrm>
            <a:off x="6297166" y="9911198"/>
            <a:ext cx="6415981" cy="5693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8"/>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1309436" y="712893"/>
            <a:ext cx="6131320" cy="249512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4989"/>
              <a:buFont typeface="Calibri"/>
              <a:buNone/>
              <a:defRPr sz="4989"/>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9"/>
          <p:cNvSpPr txBox="1">
            <a:spLocks noGrp="1"/>
          </p:cNvSpPr>
          <p:nvPr>
            <p:ph type="body" idx="1"/>
          </p:nvPr>
        </p:nvSpPr>
        <p:spPr>
          <a:xfrm>
            <a:off x="8081859" y="1539652"/>
            <a:ext cx="9623971" cy="7599245"/>
          </a:xfrm>
          <a:prstGeom prst="rect">
            <a:avLst/>
          </a:prstGeom>
          <a:noFill/>
          <a:ln>
            <a:noFill/>
          </a:ln>
        </p:spPr>
        <p:txBody>
          <a:bodyPr spcFirstLastPara="1" wrap="square" lIns="91425" tIns="45700" rIns="91425" bIns="45700" anchor="t" anchorCtr="0">
            <a:normAutofit/>
          </a:bodyPr>
          <a:lstStyle>
            <a:lvl1pPr marL="457200" lvl="0" indent="-545401" algn="l">
              <a:lnSpc>
                <a:spcPct val="90000"/>
              </a:lnSpc>
              <a:spcBef>
                <a:spcPts val="1559"/>
              </a:spcBef>
              <a:spcAft>
                <a:spcPts val="0"/>
              </a:spcAft>
              <a:buClr>
                <a:schemeClr val="dk1"/>
              </a:buClr>
              <a:buSzPts val="4989"/>
              <a:buChar char="•"/>
              <a:defRPr sz="4989"/>
            </a:lvl1pPr>
            <a:lvl2pPr marL="914400" lvl="1" indent="-505841" algn="l">
              <a:lnSpc>
                <a:spcPct val="90000"/>
              </a:lnSpc>
              <a:spcBef>
                <a:spcPts val="780"/>
              </a:spcBef>
              <a:spcAft>
                <a:spcPts val="0"/>
              </a:spcAft>
              <a:buClr>
                <a:schemeClr val="dk1"/>
              </a:buClr>
              <a:buSzPts val="4366"/>
              <a:buChar char="•"/>
              <a:defRPr sz="4366"/>
            </a:lvl2pPr>
            <a:lvl3pPr marL="1371600" lvl="2" indent="-466217" algn="l">
              <a:lnSpc>
                <a:spcPct val="90000"/>
              </a:lnSpc>
              <a:spcBef>
                <a:spcPts val="780"/>
              </a:spcBef>
              <a:spcAft>
                <a:spcPts val="0"/>
              </a:spcAft>
              <a:buClr>
                <a:schemeClr val="dk1"/>
              </a:buClr>
              <a:buSzPts val="3742"/>
              <a:buChar char="•"/>
              <a:defRPr sz="3741"/>
            </a:lvl3pPr>
            <a:lvl4pPr marL="1828800" lvl="3" indent="-426592" algn="l">
              <a:lnSpc>
                <a:spcPct val="90000"/>
              </a:lnSpc>
              <a:spcBef>
                <a:spcPts val="780"/>
              </a:spcBef>
              <a:spcAft>
                <a:spcPts val="0"/>
              </a:spcAft>
              <a:buClr>
                <a:schemeClr val="dk1"/>
              </a:buClr>
              <a:buSzPts val="3118"/>
              <a:buChar char="•"/>
              <a:defRPr sz="3118"/>
            </a:lvl4pPr>
            <a:lvl5pPr marL="2286000" lvl="4" indent="-426592" algn="l">
              <a:lnSpc>
                <a:spcPct val="90000"/>
              </a:lnSpc>
              <a:spcBef>
                <a:spcPts val="780"/>
              </a:spcBef>
              <a:spcAft>
                <a:spcPts val="0"/>
              </a:spcAft>
              <a:buClr>
                <a:schemeClr val="dk1"/>
              </a:buClr>
              <a:buSzPts val="3118"/>
              <a:buChar char="•"/>
              <a:defRPr sz="3118"/>
            </a:lvl5pPr>
            <a:lvl6pPr marL="2743200" lvl="5" indent="-426592" algn="l">
              <a:lnSpc>
                <a:spcPct val="90000"/>
              </a:lnSpc>
              <a:spcBef>
                <a:spcPts val="780"/>
              </a:spcBef>
              <a:spcAft>
                <a:spcPts val="0"/>
              </a:spcAft>
              <a:buClr>
                <a:schemeClr val="dk1"/>
              </a:buClr>
              <a:buSzPts val="3118"/>
              <a:buChar char="•"/>
              <a:defRPr sz="3118"/>
            </a:lvl6pPr>
            <a:lvl7pPr marL="3200400" lvl="6" indent="-426592" algn="l">
              <a:lnSpc>
                <a:spcPct val="90000"/>
              </a:lnSpc>
              <a:spcBef>
                <a:spcPts val="780"/>
              </a:spcBef>
              <a:spcAft>
                <a:spcPts val="0"/>
              </a:spcAft>
              <a:buClr>
                <a:schemeClr val="dk1"/>
              </a:buClr>
              <a:buSzPts val="3118"/>
              <a:buChar char="•"/>
              <a:defRPr sz="3118"/>
            </a:lvl7pPr>
            <a:lvl8pPr marL="3657600" lvl="7" indent="-426592" algn="l">
              <a:lnSpc>
                <a:spcPct val="90000"/>
              </a:lnSpc>
              <a:spcBef>
                <a:spcPts val="780"/>
              </a:spcBef>
              <a:spcAft>
                <a:spcPts val="0"/>
              </a:spcAft>
              <a:buClr>
                <a:schemeClr val="dk1"/>
              </a:buClr>
              <a:buSzPts val="3118"/>
              <a:buChar char="•"/>
              <a:defRPr sz="3118"/>
            </a:lvl8pPr>
            <a:lvl9pPr marL="4114800" lvl="8" indent="-426592" algn="l">
              <a:lnSpc>
                <a:spcPct val="90000"/>
              </a:lnSpc>
              <a:spcBef>
                <a:spcPts val="780"/>
              </a:spcBef>
              <a:spcAft>
                <a:spcPts val="0"/>
              </a:spcAft>
              <a:buClr>
                <a:schemeClr val="dk1"/>
              </a:buClr>
              <a:buSzPts val="3118"/>
              <a:buChar char="•"/>
              <a:defRPr sz="3118"/>
            </a:lvl9pPr>
          </a:lstStyle>
          <a:p>
            <a:endParaRPr/>
          </a:p>
        </p:txBody>
      </p:sp>
      <p:sp>
        <p:nvSpPr>
          <p:cNvPr id="61" name="Google Shape;61;p9"/>
          <p:cNvSpPr txBox="1">
            <a:spLocks noGrp="1"/>
          </p:cNvSpPr>
          <p:nvPr>
            <p:ph type="body" idx="2"/>
          </p:nvPr>
        </p:nvSpPr>
        <p:spPr>
          <a:xfrm>
            <a:off x="1309436" y="3208020"/>
            <a:ext cx="6131320" cy="5943254"/>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559"/>
              </a:spcBef>
              <a:spcAft>
                <a:spcPts val="0"/>
              </a:spcAft>
              <a:buClr>
                <a:schemeClr val="dk1"/>
              </a:buClr>
              <a:buSzPts val="2495"/>
              <a:buNone/>
              <a:defRPr sz="2495"/>
            </a:lvl1pPr>
            <a:lvl2pPr marL="914400" lvl="1" indent="-228600" algn="l">
              <a:lnSpc>
                <a:spcPct val="90000"/>
              </a:lnSpc>
              <a:spcBef>
                <a:spcPts val="780"/>
              </a:spcBef>
              <a:spcAft>
                <a:spcPts val="0"/>
              </a:spcAft>
              <a:buClr>
                <a:schemeClr val="dk1"/>
              </a:buClr>
              <a:buSzPts val="2183"/>
              <a:buNone/>
              <a:defRPr sz="2183"/>
            </a:lvl2pPr>
            <a:lvl3pPr marL="1371600" lvl="2" indent="-228600" algn="l">
              <a:lnSpc>
                <a:spcPct val="90000"/>
              </a:lnSpc>
              <a:spcBef>
                <a:spcPts val="780"/>
              </a:spcBef>
              <a:spcAft>
                <a:spcPts val="0"/>
              </a:spcAft>
              <a:buClr>
                <a:schemeClr val="dk1"/>
              </a:buClr>
              <a:buSzPts val="1871"/>
              <a:buNone/>
              <a:defRPr sz="1870"/>
            </a:lvl3pPr>
            <a:lvl4pPr marL="1828800" lvl="3" indent="-228600" algn="l">
              <a:lnSpc>
                <a:spcPct val="90000"/>
              </a:lnSpc>
              <a:spcBef>
                <a:spcPts val="780"/>
              </a:spcBef>
              <a:spcAft>
                <a:spcPts val="0"/>
              </a:spcAft>
              <a:buClr>
                <a:schemeClr val="dk1"/>
              </a:buClr>
              <a:buSzPts val="1559"/>
              <a:buNone/>
              <a:defRPr sz="1559"/>
            </a:lvl4pPr>
            <a:lvl5pPr marL="2286000" lvl="4" indent="-228600" algn="l">
              <a:lnSpc>
                <a:spcPct val="90000"/>
              </a:lnSpc>
              <a:spcBef>
                <a:spcPts val="780"/>
              </a:spcBef>
              <a:spcAft>
                <a:spcPts val="0"/>
              </a:spcAft>
              <a:buClr>
                <a:schemeClr val="dk1"/>
              </a:buClr>
              <a:buSzPts val="1559"/>
              <a:buNone/>
              <a:defRPr sz="1559"/>
            </a:lvl5pPr>
            <a:lvl6pPr marL="2743200" lvl="5" indent="-228600" algn="l">
              <a:lnSpc>
                <a:spcPct val="90000"/>
              </a:lnSpc>
              <a:spcBef>
                <a:spcPts val="780"/>
              </a:spcBef>
              <a:spcAft>
                <a:spcPts val="0"/>
              </a:spcAft>
              <a:buClr>
                <a:schemeClr val="dk1"/>
              </a:buClr>
              <a:buSzPts val="1559"/>
              <a:buNone/>
              <a:defRPr sz="1559"/>
            </a:lvl6pPr>
            <a:lvl7pPr marL="3200400" lvl="6" indent="-228600" algn="l">
              <a:lnSpc>
                <a:spcPct val="90000"/>
              </a:lnSpc>
              <a:spcBef>
                <a:spcPts val="780"/>
              </a:spcBef>
              <a:spcAft>
                <a:spcPts val="0"/>
              </a:spcAft>
              <a:buClr>
                <a:schemeClr val="dk1"/>
              </a:buClr>
              <a:buSzPts val="1559"/>
              <a:buNone/>
              <a:defRPr sz="1559"/>
            </a:lvl7pPr>
            <a:lvl8pPr marL="3657600" lvl="7" indent="-228600" algn="l">
              <a:lnSpc>
                <a:spcPct val="90000"/>
              </a:lnSpc>
              <a:spcBef>
                <a:spcPts val="780"/>
              </a:spcBef>
              <a:spcAft>
                <a:spcPts val="0"/>
              </a:spcAft>
              <a:buClr>
                <a:schemeClr val="dk1"/>
              </a:buClr>
              <a:buSzPts val="1559"/>
              <a:buNone/>
              <a:defRPr sz="1559"/>
            </a:lvl8pPr>
            <a:lvl9pPr marL="4114800" lvl="8" indent="-228600" algn="l">
              <a:lnSpc>
                <a:spcPct val="90000"/>
              </a:lnSpc>
              <a:spcBef>
                <a:spcPts val="780"/>
              </a:spcBef>
              <a:spcAft>
                <a:spcPts val="0"/>
              </a:spcAft>
              <a:buClr>
                <a:schemeClr val="dk1"/>
              </a:buClr>
              <a:buSzPts val="1559"/>
              <a:buNone/>
              <a:defRPr sz="1559"/>
            </a:lvl9pPr>
          </a:lstStyle>
          <a:p>
            <a:endParaRPr/>
          </a:p>
        </p:txBody>
      </p:sp>
      <p:sp>
        <p:nvSpPr>
          <p:cNvPr id="62" name="Google Shape;62;p9"/>
          <p:cNvSpPr txBox="1">
            <a:spLocks noGrp="1"/>
          </p:cNvSpPr>
          <p:nvPr>
            <p:ph type="dt" idx="10"/>
          </p:nvPr>
        </p:nvSpPr>
        <p:spPr>
          <a:xfrm>
            <a:off x="1306959" y="9911198"/>
            <a:ext cx="4277320" cy="5693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9"/>
          <p:cNvSpPr txBox="1">
            <a:spLocks noGrp="1"/>
          </p:cNvSpPr>
          <p:nvPr>
            <p:ph type="ftr" idx="11"/>
          </p:nvPr>
        </p:nvSpPr>
        <p:spPr>
          <a:xfrm>
            <a:off x="6297166" y="9911198"/>
            <a:ext cx="6415981" cy="5693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1309436" y="712893"/>
            <a:ext cx="6131320" cy="249512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4989"/>
              <a:buFont typeface="Calibri"/>
              <a:buNone/>
              <a:defRPr sz="4989"/>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0"/>
          <p:cNvSpPr>
            <a:spLocks noGrp="1"/>
          </p:cNvSpPr>
          <p:nvPr>
            <p:ph type="pic" idx="2"/>
          </p:nvPr>
        </p:nvSpPr>
        <p:spPr>
          <a:xfrm>
            <a:off x="8081859" y="1539652"/>
            <a:ext cx="9623971" cy="7599245"/>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559"/>
              </a:spcBef>
              <a:spcAft>
                <a:spcPts val="0"/>
              </a:spcAft>
              <a:buClr>
                <a:schemeClr val="dk1"/>
              </a:buClr>
              <a:buSzPts val="4989"/>
              <a:buFont typeface="Arial"/>
              <a:buNone/>
              <a:defRPr sz="4989" b="0" i="0" u="none" strike="noStrike" cap="none">
                <a:solidFill>
                  <a:schemeClr val="dk1"/>
                </a:solidFill>
                <a:latin typeface="Calibri"/>
                <a:ea typeface="Calibri"/>
                <a:cs typeface="Calibri"/>
                <a:sym typeface="Calibri"/>
              </a:defRPr>
            </a:lvl1pPr>
            <a:lvl2pPr marR="0" lvl="1" algn="l" rtl="0">
              <a:lnSpc>
                <a:spcPct val="90000"/>
              </a:lnSpc>
              <a:spcBef>
                <a:spcPts val="780"/>
              </a:spcBef>
              <a:spcAft>
                <a:spcPts val="0"/>
              </a:spcAft>
              <a:buClr>
                <a:schemeClr val="dk1"/>
              </a:buClr>
              <a:buSzPts val="4366"/>
              <a:buFont typeface="Arial"/>
              <a:buNone/>
              <a:defRPr sz="4366" b="0" i="0" u="none" strike="noStrike" cap="none">
                <a:solidFill>
                  <a:schemeClr val="dk1"/>
                </a:solidFill>
                <a:latin typeface="Calibri"/>
                <a:ea typeface="Calibri"/>
                <a:cs typeface="Calibri"/>
                <a:sym typeface="Calibri"/>
              </a:defRPr>
            </a:lvl2pPr>
            <a:lvl3pPr marR="0" lvl="2" algn="l" rtl="0">
              <a:lnSpc>
                <a:spcPct val="90000"/>
              </a:lnSpc>
              <a:spcBef>
                <a:spcPts val="780"/>
              </a:spcBef>
              <a:spcAft>
                <a:spcPts val="0"/>
              </a:spcAft>
              <a:buClr>
                <a:schemeClr val="dk1"/>
              </a:buClr>
              <a:buSzPts val="3742"/>
              <a:buFont typeface="Arial"/>
              <a:buNone/>
              <a:defRPr sz="3741" b="0" i="0" u="none" strike="noStrike" cap="none">
                <a:solidFill>
                  <a:schemeClr val="dk1"/>
                </a:solidFill>
                <a:latin typeface="Calibri"/>
                <a:ea typeface="Calibri"/>
                <a:cs typeface="Calibri"/>
                <a:sym typeface="Calibri"/>
              </a:defRPr>
            </a:lvl3pPr>
            <a:lvl4pPr marR="0" lvl="3" algn="l" rtl="0">
              <a:lnSpc>
                <a:spcPct val="90000"/>
              </a:lnSpc>
              <a:spcBef>
                <a:spcPts val="780"/>
              </a:spcBef>
              <a:spcAft>
                <a:spcPts val="0"/>
              </a:spcAft>
              <a:buClr>
                <a:schemeClr val="dk1"/>
              </a:buClr>
              <a:buSzPts val="3118"/>
              <a:buFont typeface="Arial"/>
              <a:buNone/>
              <a:defRPr sz="3118" b="0" i="0" u="none" strike="noStrike" cap="none">
                <a:solidFill>
                  <a:schemeClr val="dk1"/>
                </a:solidFill>
                <a:latin typeface="Calibri"/>
                <a:ea typeface="Calibri"/>
                <a:cs typeface="Calibri"/>
                <a:sym typeface="Calibri"/>
              </a:defRPr>
            </a:lvl4pPr>
            <a:lvl5pPr marR="0" lvl="4" algn="l" rtl="0">
              <a:lnSpc>
                <a:spcPct val="90000"/>
              </a:lnSpc>
              <a:spcBef>
                <a:spcPts val="780"/>
              </a:spcBef>
              <a:spcAft>
                <a:spcPts val="0"/>
              </a:spcAft>
              <a:buClr>
                <a:schemeClr val="dk1"/>
              </a:buClr>
              <a:buSzPts val="3118"/>
              <a:buFont typeface="Arial"/>
              <a:buNone/>
              <a:defRPr sz="3118" b="0" i="0" u="none" strike="noStrike" cap="none">
                <a:solidFill>
                  <a:schemeClr val="dk1"/>
                </a:solidFill>
                <a:latin typeface="Calibri"/>
                <a:ea typeface="Calibri"/>
                <a:cs typeface="Calibri"/>
                <a:sym typeface="Calibri"/>
              </a:defRPr>
            </a:lvl5pPr>
            <a:lvl6pPr marR="0" lvl="5" algn="l" rtl="0">
              <a:lnSpc>
                <a:spcPct val="90000"/>
              </a:lnSpc>
              <a:spcBef>
                <a:spcPts val="780"/>
              </a:spcBef>
              <a:spcAft>
                <a:spcPts val="0"/>
              </a:spcAft>
              <a:buClr>
                <a:schemeClr val="dk1"/>
              </a:buClr>
              <a:buSzPts val="3118"/>
              <a:buFont typeface="Arial"/>
              <a:buNone/>
              <a:defRPr sz="3118" b="0" i="0" u="none" strike="noStrike" cap="none">
                <a:solidFill>
                  <a:schemeClr val="dk1"/>
                </a:solidFill>
                <a:latin typeface="Calibri"/>
                <a:ea typeface="Calibri"/>
                <a:cs typeface="Calibri"/>
                <a:sym typeface="Calibri"/>
              </a:defRPr>
            </a:lvl6pPr>
            <a:lvl7pPr marR="0" lvl="6" algn="l" rtl="0">
              <a:lnSpc>
                <a:spcPct val="90000"/>
              </a:lnSpc>
              <a:spcBef>
                <a:spcPts val="780"/>
              </a:spcBef>
              <a:spcAft>
                <a:spcPts val="0"/>
              </a:spcAft>
              <a:buClr>
                <a:schemeClr val="dk1"/>
              </a:buClr>
              <a:buSzPts val="3118"/>
              <a:buFont typeface="Arial"/>
              <a:buNone/>
              <a:defRPr sz="3118" b="0" i="0" u="none" strike="noStrike" cap="none">
                <a:solidFill>
                  <a:schemeClr val="dk1"/>
                </a:solidFill>
                <a:latin typeface="Calibri"/>
                <a:ea typeface="Calibri"/>
                <a:cs typeface="Calibri"/>
                <a:sym typeface="Calibri"/>
              </a:defRPr>
            </a:lvl7pPr>
            <a:lvl8pPr marR="0" lvl="7" algn="l" rtl="0">
              <a:lnSpc>
                <a:spcPct val="90000"/>
              </a:lnSpc>
              <a:spcBef>
                <a:spcPts val="780"/>
              </a:spcBef>
              <a:spcAft>
                <a:spcPts val="0"/>
              </a:spcAft>
              <a:buClr>
                <a:schemeClr val="dk1"/>
              </a:buClr>
              <a:buSzPts val="3118"/>
              <a:buFont typeface="Arial"/>
              <a:buNone/>
              <a:defRPr sz="3118" b="0" i="0" u="none" strike="noStrike" cap="none">
                <a:solidFill>
                  <a:schemeClr val="dk1"/>
                </a:solidFill>
                <a:latin typeface="Calibri"/>
                <a:ea typeface="Calibri"/>
                <a:cs typeface="Calibri"/>
                <a:sym typeface="Calibri"/>
              </a:defRPr>
            </a:lvl8pPr>
            <a:lvl9pPr marR="0" lvl="8" algn="l" rtl="0">
              <a:lnSpc>
                <a:spcPct val="90000"/>
              </a:lnSpc>
              <a:spcBef>
                <a:spcPts val="780"/>
              </a:spcBef>
              <a:spcAft>
                <a:spcPts val="0"/>
              </a:spcAft>
              <a:buClr>
                <a:schemeClr val="dk1"/>
              </a:buClr>
              <a:buSzPts val="3118"/>
              <a:buFont typeface="Arial"/>
              <a:buNone/>
              <a:defRPr sz="3118" b="0" i="0" u="none" strike="noStrike" cap="none">
                <a:solidFill>
                  <a:schemeClr val="dk1"/>
                </a:solidFill>
                <a:latin typeface="Calibri"/>
                <a:ea typeface="Calibri"/>
                <a:cs typeface="Calibri"/>
                <a:sym typeface="Calibri"/>
              </a:defRPr>
            </a:lvl9pPr>
          </a:lstStyle>
          <a:p>
            <a:endParaRPr/>
          </a:p>
        </p:txBody>
      </p:sp>
      <p:sp>
        <p:nvSpPr>
          <p:cNvPr id="68" name="Google Shape;68;p10"/>
          <p:cNvSpPr txBox="1">
            <a:spLocks noGrp="1"/>
          </p:cNvSpPr>
          <p:nvPr>
            <p:ph type="body" idx="1"/>
          </p:nvPr>
        </p:nvSpPr>
        <p:spPr>
          <a:xfrm>
            <a:off x="1309436" y="3208020"/>
            <a:ext cx="6131320" cy="5943254"/>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559"/>
              </a:spcBef>
              <a:spcAft>
                <a:spcPts val="0"/>
              </a:spcAft>
              <a:buClr>
                <a:schemeClr val="dk1"/>
              </a:buClr>
              <a:buSzPts val="2495"/>
              <a:buNone/>
              <a:defRPr sz="2495"/>
            </a:lvl1pPr>
            <a:lvl2pPr marL="914400" lvl="1" indent="-228600" algn="l">
              <a:lnSpc>
                <a:spcPct val="90000"/>
              </a:lnSpc>
              <a:spcBef>
                <a:spcPts val="780"/>
              </a:spcBef>
              <a:spcAft>
                <a:spcPts val="0"/>
              </a:spcAft>
              <a:buClr>
                <a:schemeClr val="dk1"/>
              </a:buClr>
              <a:buSzPts val="2183"/>
              <a:buNone/>
              <a:defRPr sz="2183"/>
            </a:lvl2pPr>
            <a:lvl3pPr marL="1371600" lvl="2" indent="-228600" algn="l">
              <a:lnSpc>
                <a:spcPct val="90000"/>
              </a:lnSpc>
              <a:spcBef>
                <a:spcPts val="780"/>
              </a:spcBef>
              <a:spcAft>
                <a:spcPts val="0"/>
              </a:spcAft>
              <a:buClr>
                <a:schemeClr val="dk1"/>
              </a:buClr>
              <a:buSzPts val="1871"/>
              <a:buNone/>
              <a:defRPr sz="1870"/>
            </a:lvl3pPr>
            <a:lvl4pPr marL="1828800" lvl="3" indent="-228600" algn="l">
              <a:lnSpc>
                <a:spcPct val="90000"/>
              </a:lnSpc>
              <a:spcBef>
                <a:spcPts val="780"/>
              </a:spcBef>
              <a:spcAft>
                <a:spcPts val="0"/>
              </a:spcAft>
              <a:buClr>
                <a:schemeClr val="dk1"/>
              </a:buClr>
              <a:buSzPts val="1559"/>
              <a:buNone/>
              <a:defRPr sz="1559"/>
            </a:lvl4pPr>
            <a:lvl5pPr marL="2286000" lvl="4" indent="-228600" algn="l">
              <a:lnSpc>
                <a:spcPct val="90000"/>
              </a:lnSpc>
              <a:spcBef>
                <a:spcPts val="780"/>
              </a:spcBef>
              <a:spcAft>
                <a:spcPts val="0"/>
              </a:spcAft>
              <a:buClr>
                <a:schemeClr val="dk1"/>
              </a:buClr>
              <a:buSzPts val="1559"/>
              <a:buNone/>
              <a:defRPr sz="1559"/>
            </a:lvl5pPr>
            <a:lvl6pPr marL="2743200" lvl="5" indent="-228600" algn="l">
              <a:lnSpc>
                <a:spcPct val="90000"/>
              </a:lnSpc>
              <a:spcBef>
                <a:spcPts val="780"/>
              </a:spcBef>
              <a:spcAft>
                <a:spcPts val="0"/>
              </a:spcAft>
              <a:buClr>
                <a:schemeClr val="dk1"/>
              </a:buClr>
              <a:buSzPts val="1559"/>
              <a:buNone/>
              <a:defRPr sz="1559"/>
            </a:lvl6pPr>
            <a:lvl7pPr marL="3200400" lvl="6" indent="-228600" algn="l">
              <a:lnSpc>
                <a:spcPct val="90000"/>
              </a:lnSpc>
              <a:spcBef>
                <a:spcPts val="780"/>
              </a:spcBef>
              <a:spcAft>
                <a:spcPts val="0"/>
              </a:spcAft>
              <a:buClr>
                <a:schemeClr val="dk1"/>
              </a:buClr>
              <a:buSzPts val="1559"/>
              <a:buNone/>
              <a:defRPr sz="1559"/>
            </a:lvl7pPr>
            <a:lvl8pPr marL="3657600" lvl="7" indent="-228600" algn="l">
              <a:lnSpc>
                <a:spcPct val="90000"/>
              </a:lnSpc>
              <a:spcBef>
                <a:spcPts val="780"/>
              </a:spcBef>
              <a:spcAft>
                <a:spcPts val="0"/>
              </a:spcAft>
              <a:buClr>
                <a:schemeClr val="dk1"/>
              </a:buClr>
              <a:buSzPts val="1559"/>
              <a:buNone/>
              <a:defRPr sz="1559"/>
            </a:lvl8pPr>
            <a:lvl9pPr marL="4114800" lvl="8" indent="-228600" algn="l">
              <a:lnSpc>
                <a:spcPct val="90000"/>
              </a:lnSpc>
              <a:spcBef>
                <a:spcPts val="780"/>
              </a:spcBef>
              <a:spcAft>
                <a:spcPts val="0"/>
              </a:spcAft>
              <a:buClr>
                <a:schemeClr val="dk1"/>
              </a:buClr>
              <a:buSzPts val="1559"/>
              <a:buNone/>
              <a:defRPr sz="1559"/>
            </a:lvl9pPr>
          </a:lstStyle>
          <a:p>
            <a:endParaRPr/>
          </a:p>
        </p:txBody>
      </p:sp>
      <p:sp>
        <p:nvSpPr>
          <p:cNvPr id="69" name="Google Shape;69;p10"/>
          <p:cNvSpPr txBox="1">
            <a:spLocks noGrp="1"/>
          </p:cNvSpPr>
          <p:nvPr>
            <p:ph type="dt" idx="10"/>
          </p:nvPr>
        </p:nvSpPr>
        <p:spPr>
          <a:xfrm>
            <a:off x="1306959" y="9911198"/>
            <a:ext cx="4277320" cy="5693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0"/>
          <p:cNvSpPr txBox="1">
            <a:spLocks noGrp="1"/>
          </p:cNvSpPr>
          <p:nvPr>
            <p:ph type="ftr" idx="11"/>
          </p:nvPr>
        </p:nvSpPr>
        <p:spPr>
          <a:xfrm>
            <a:off x="6297166" y="9911198"/>
            <a:ext cx="6415981" cy="5693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DDEAF6"/>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1306959" y="569326"/>
            <a:ext cx="16396395" cy="2066896"/>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6860"/>
              <a:buFont typeface="Calibri"/>
              <a:buNone/>
              <a:defRPr sz="686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1306959" y="2846623"/>
            <a:ext cx="16396395" cy="6784864"/>
          </a:xfrm>
          <a:prstGeom prst="rect">
            <a:avLst/>
          </a:prstGeom>
          <a:noFill/>
          <a:ln>
            <a:noFill/>
          </a:ln>
        </p:spPr>
        <p:txBody>
          <a:bodyPr spcFirstLastPara="1" wrap="square" lIns="91425" tIns="45700" rIns="91425" bIns="45700" anchor="t" anchorCtr="0">
            <a:normAutofit/>
          </a:bodyPr>
          <a:lstStyle>
            <a:lvl1pPr marL="457200" marR="0" lvl="0" indent="-505841" algn="l" rtl="0">
              <a:lnSpc>
                <a:spcPct val="90000"/>
              </a:lnSpc>
              <a:spcBef>
                <a:spcPts val="1559"/>
              </a:spcBef>
              <a:spcAft>
                <a:spcPts val="0"/>
              </a:spcAft>
              <a:buClr>
                <a:schemeClr val="dk1"/>
              </a:buClr>
              <a:buSzPts val="4366"/>
              <a:buFont typeface="Arial"/>
              <a:buChar char="•"/>
              <a:defRPr sz="4366" b="0" i="0" u="none" strike="noStrike" cap="none">
                <a:solidFill>
                  <a:schemeClr val="dk1"/>
                </a:solidFill>
                <a:latin typeface="Calibri"/>
                <a:ea typeface="Calibri"/>
                <a:cs typeface="Calibri"/>
                <a:sym typeface="Calibri"/>
              </a:defRPr>
            </a:lvl1pPr>
            <a:lvl2pPr marL="914400" marR="0" lvl="1" indent="-466217" algn="l" rtl="0">
              <a:lnSpc>
                <a:spcPct val="90000"/>
              </a:lnSpc>
              <a:spcBef>
                <a:spcPts val="780"/>
              </a:spcBef>
              <a:spcAft>
                <a:spcPts val="0"/>
              </a:spcAft>
              <a:buClr>
                <a:schemeClr val="dk1"/>
              </a:buClr>
              <a:buSzPts val="3742"/>
              <a:buFont typeface="Arial"/>
              <a:buChar char="•"/>
              <a:defRPr sz="3741" b="0" i="0" u="none" strike="noStrike" cap="none">
                <a:solidFill>
                  <a:schemeClr val="dk1"/>
                </a:solidFill>
                <a:latin typeface="Calibri"/>
                <a:ea typeface="Calibri"/>
                <a:cs typeface="Calibri"/>
                <a:sym typeface="Calibri"/>
              </a:defRPr>
            </a:lvl2pPr>
            <a:lvl3pPr marL="1371600" marR="0" lvl="2" indent="-426592" algn="l" rtl="0">
              <a:lnSpc>
                <a:spcPct val="90000"/>
              </a:lnSpc>
              <a:spcBef>
                <a:spcPts val="780"/>
              </a:spcBef>
              <a:spcAft>
                <a:spcPts val="0"/>
              </a:spcAft>
              <a:buClr>
                <a:schemeClr val="dk1"/>
              </a:buClr>
              <a:buSzPts val="3118"/>
              <a:buFont typeface="Arial"/>
              <a:buChar char="•"/>
              <a:defRPr sz="3118" b="0" i="0" u="none" strike="noStrike" cap="none">
                <a:solidFill>
                  <a:schemeClr val="dk1"/>
                </a:solidFill>
                <a:latin typeface="Calibri"/>
                <a:ea typeface="Calibri"/>
                <a:cs typeface="Calibri"/>
                <a:sym typeface="Calibri"/>
              </a:defRPr>
            </a:lvl3pPr>
            <a:lvl4pPr marL="1828800" marR="0" lvl="3" indent="-406844" algn="l" rtl="0">
              <a:lnSpc>
                <a:spcPct val="90000"/>
              </a:lnSpc>
              <a:spcBef>
                <a:spcPts val="780"/>
              </a:spcBef>
              <a:spcAft>
                <a:spcPts val="0"/>
              </a:spcAft>
              <a:buClr>
                <a:schemeClr val="dk1"/>
              </a:buClr>
              <a:buSzPts val="2807"/>
              <a:buFont typeface="Arial"/>
              <a:buChar char="•"/>
              <a:defRPr sz="2807" b="0" i="0" u="none" strike="noStrike" cap="none">
                <a:solidFill>
                  <a:schemeClr val="dk1"/>
                </a:solidFill>
                <a:latin typeface="Calibri"/>
                <a:ea typeface="Calibri"/>
                <a:cs typeface="Calibri"/>
                <a:sym typeface="Calibri"/>
              </a:defRPr>
            </a:lvl4pPr>
            <a:lvl5pPr marL="2286000" marR="0" lvl="4" indent="-406844" algn="l" rtl="0">
              <a:lnSpc>
                <a:spcPct val="90000"/>
              </a:lnSpc>
              <a:spcBef>
                <a:spcPts val="780"/>
              </a:spcBef>
              <a:spcAft>
                <a:spcPts val="0"/>
              </a:spcAft>
              <a:buClr>
                <a:schemeClr val="dk1"/>
              </a:buClr>
              <a:buSzPts val="2807"/>
              <a:buFont typeface="Arial"/>
              <a:buChar char="•"/>
              <a:defRPr sz="2807" b="0" i="0" u="none" strike="noStrike" cap="none">
                <a:solidFill>
                  <a:schemeClr val="dk1"/>
                </a:solidFill>
                <a:latin typeface="Calibri"/>
                <a:ea typeface="Calibri"/>
                <a:cs typeface="Calibri"/>
                <a:sym typeface="Calibri"/>
              </a:defRPr>
            </a:lvl5pPr>
            <a:lvl6pPr marL="2743200" marR="0" lvl="5" indent="-406844" algn="l" rtl="0">
              <a:lnSpc>
                <a:spcPct val="90000"/>
              </a:lnSpc>
              <a:spcBef>
                <a:spcPts val="780"/>
              </a:spcBef>
              <a:spcAft>
                <a:spcPts val="0"/>
              </a:spcAft>
              <a:buClr>
                <a:schemeClr val="dk1"/>
              </a:buClr>
              <a:buSzPts val="2807"/>
              <a:buFont typeface="Arial"/>
              <a:buChar char="•"/>
              <a:defRPr sz="2807" b="0" i="0" u="none" strike="noStrike" cap="none">
                <a:solidFill>
                  <a:schemeClr val="dk1"/>
                </a:solidFill>
                <a:latin typeface="Calibri"/>
                <a:ea typeface="Calibri"/>
                <a:cs typeface="Calibri"/>
                <a:sym typeface="Calibri"/>
              </a:defRPr>
            </a:lvl6pPr>
            <a:lvl7pPr marL="3200400" marR="0" lvl="6" indent="-406844" algn="l" rtl="0">
              <a:lnSpc>
                <a:spcPct val="90000"/>
              </a:lnSpc>
              <a:spcBef>
                <a:spcPts val="780"/>
              </a:spcBef>
              <a:spcAft>
                <a:spcPts val="0"/>
              </a:spcAft>
              <a:buClr>
                <a:schemeClr val="dk1"/>
              </a:buClr>
              <a:buSzPts val="2807"/>
              <a:buFont typeface="Arial"/>
              <a:buChar char="•"/>
              <a:defRPr sz="2807" b="0" i="0" u="none" strike="noStrike" cap="none">
                <a:solidFill>
                  <a:schemeClr val="dk1"/>
                </a:solidFill>
                <a:latin typeface="Calibri"/>
                <a:ea typeface="Calibri"/>
                <a:cs typeface="Calibri"/>
                <a:sym typeface="Calibri"/>
              </a:defRPr>
            </a:lvl7pPr>
            <a:lvl8pPr marL="3657600" marR="0" lvl="7" indent="-406844" algn="l" rtl="0">
              <a:lnSpc>
                <a:spcPct val="90000"/>
              </a:lnSpc>
              <a:spcBef>
                <a:spcPts val="780"/>
              </a:spcBef>
              <a:spcAft>
                <a:spcPts val="0"/>
              </a:spcAft>
              <a:buClr>
                <a:schemeClr val="dk1"/>
              </a:buClr>
              <a:buSzPts val="2807"/>
              <a:buFont typeface="Arial"/>
              <a:buChar char="•"/>
              <a:defRPr sz="2807" b="0" i="0" u="none" strike="noStrike" cap="none">
                <a:solidFill>
                  <a:schemeClr val="dk1"/>
                </a:solidFill>
                <a:latin typeface="Calibri"/>
                <a:ea typeface="Calibri"/>
                <a:cs typeface="Calibri"/>
                <a:sym typeface="Calibri"/>
              </a:defRPr>
            </a:lvl8pPr>
            <a:lvl9pPr marL="4114800" marR="0" lvl="8" indent="-406844" algn="l" rtl="0">
              <a:lnSpc>
                <a:spcPct val="90000"/>
              </a:lnSpc>
              <a:spcBef>
                <a:spcPts val="780"/>
              </a:spcBef>
              <a:spcAft>
                <a:spcPts val="0"/>
              </a:spcAft>
              <a:buClr>
                <a:schemeClr val="dk1"/>
              </a:buClr>
              <a:buSzPts val="2807"/>
              <a:buFont typeface="Arial"/>
              <a:buChar char="•"/>
              <a:defRPr sz="2807"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1306959" y="9911198"/>
            <a:ext cx="4277320" cy="5693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87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6297166" y="9911198"/>
            <a:ext cx="6415981" cy="5693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87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870" b="0" i="0" u="none" strike="noStrike" cap="none">
                <a:solidFill>
                  <a:srgbClr val="888888"/>
                </a:solidFill>
                <a:latin typeface="Calibri"/>
                <a:ea typeface="Calibri"/>
                <a:cs typeface="Calibri"/>
                <a:sym typeface="Calibri"/>
              </a:defRPr>
            </a:lvl1pPr>
            <a:lvl2pPr marL="0" marR="0" lvl="1" indent="0" algn="r" rtl="0">
              <a:spcBef>
                <a:spcPts val="0"/>
              </a:spcBef>
              <a:buNone/>
              <a:defRPr sz="1870" b="0" i="0" u="none" strike="noStrike" cap="none">
                <a:solidFill>
                  <a:srgbClr val="888888"/>
                </a:solidFill>
                <a:latin typeface="Calibri"/>
                <a:ea typeface="Calibri"/>
                <a:cs typeface="Calibri"/>
                <a:sym typeface="Calibri"/>
              </a:defRPr>
            </a:lvl2pPr>
            <a:lvl3pPr marL="0" marR="0" lvl="2" indent="0" algn="r" rtl="0">
              <a:spcBef>
                <a:spcPts val="0"/>
              </a:spcBef>
              <a:buNone/>
              <a:defRPr sz="1870" b="0" i="0" u="none" strike="noStrike" cap="none">
                <a:solidFill>
                  <a:srgbClr val="888888"/>
                </a:solidFill>
                <a:latin typeface="Calibri"/>
                <a:ea typeface="Calibri"/>
                <a:cs typeface="Calibri"/>
                <a:sym typeface="Calibri"/>
              </a:defRPr>
            </a:lvl3pPr>
            <a:lvl4pPr marL="0" marR="0" lvl="3" indent="0" algn="r" rtl="0">
              <a:spcBef>
                <a:spcPts val="0"/>
              </a:spcBef>
              <a:buNone/>
              <a:defRPr sz="1870" b="0" i="0" u="none" strike="noStrike" cap="none">
                <a:solidFill>
                  <a:srgbClr val="888888"/>
                </a:solidFill>
                <a:latin typeface="Calibri"/>
                <a:ea typeface="Calibri"/>
                <a:cs typeface="Calibri"/>
                <a:sym typeface="Calibri"/>
              </a:defRPr>
            </a:lvl4pPr>
            <a:lvl5pPr marL="0" marR="0" lvl="4" indent="0" algn="r" rtl="0">
              <a:spcBef>
                <a:spcPts val="0"/>
              </a:spcBef>
              <a:buNone/>
              <a:defRPr sz="1870" b="0" i="0" u="none" strike="noStrike" cap="none">
                <a:solidFill>
                  <a:srgbClr val="888888"/>
                </a:solidFill>
                <a:latin typeface="Calibri"/>
                <a:ea typeface="Calibri"/>
                <a:cs typeface="Calibri"/>
                <a:sym typeface="Calibri"/>
              </a:defRPr>
            </a:lvl5pPr>
            <a:lvl6pPr marL="0" marR="0" lvl="5" indent="0" algn="r" rtl="0">
              <a:spcBef>
                <a:spcPts val="0"/>
              </a:spcBef>
              <a:buNone/>
              <a:defRPr sz="1870" b="0" i="0" u="none" strike="noStrike" cap="none">
                <a:solidFill>
                  <a:srgbClr val="888888"/>
                </a:solidFill>
                <a:latin typeface="Calibri"/>
                <a:ea typeface="Calibri"/>
                <a:cs typeface="Calibri"/>
                <a:sym typeface="Calibri"/>
              </a:defRPr>
            </a:lvl6pPr>
            <a:lvl7pPr marL="0" marR="0" lvl="6" indent="0" algn="r" rtl="0">
              <a:spcBef>
                <a:spcPts val="0"/>
              </a:spcBef>
              <a:buNone/>
              <a:defRPr sz="1870" b="0" i="0" u="none" strike="noStrike" cap="none">
                <a:solidFill>
                  <a:srgbClr val="888888"/>
                </a:solidFill>
                <a:latin typeface="Calibri"/>
                <a:ea typeface="Calibri"/>
                <a:cs typeface="Calibri"/>
                <a:sym typeface="Calibri"/>
              </a:defRPr>
            </a:lvl7pPr>
            <a:lvl8pPr marL="0" marR="0" lvl="7" indent="0" algn="r" rtl="0">
              <a:spcBef>
                <a:spcPts val="0"/>
              </a:spcBef>
              <a:buNone/>
              <a:defRPr sz="1870" b="0" i="0" u="none" strike="noStrike" cap="none">
                <a:solidFill>
                  <a:srgbClr val="888888"/>
                </a:solidFill>
                <a:latin typeface="Calibri"/>
                <a:ea typeface="Calibri"/>
                <a:cs typeface="Calibri"/>
                <a:sym typeface="Calibri"/>
              </a:defRPr>
            </a:lvl8pPr>
            <a:lvl9pPr marL="0" marR="0" lvl="8" indent="0" algn="r" rtl="0">
              <a:spcBef>
                <a:spcPts val="0"/>
              </a:spcBef>
              <a:buNone/>
              <a:defRPr sz="187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grpSp>
        <p:nvGrpSpPr>
          <p:cNvPr id="89" name="Google Shape;89;p13"/>
          <p:cNvGrpSpPr/>
          <p:nvPr/>
        </p:nvGrpSpPr>
        <p:grpSpPr>
          <a:xfrm>
            <a:off x="-3939" y="2070100"/>
            <a:ext cx="15071695" cy="827992"/>
            <a:chOff x="-16184" y="8640158"/>
            <a:chExt cx="4045716" cy="439420"/>
          </a:xfrm>
        </p:grpSpPr>
        <p:sp>
          <p:nvSpPr>
            <p:cNvPr id="90" name="Google Shape;90;p13"/>
            <p:cNvSpPr/>
            <p:nvPr/>
          </p:nvSpPr>
          <p:spPr>
            <a:xfrm>
              <a:off x="-16184" y="8640158"/>
              <a:ext cx="3923363" cy="439420"/>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457200" marR="0" lvl="1" indent="0" algn="ctr" rtl="0">
                <a:spcBef>
                  <a:spcPts val="0"/>
                </a:spcBef>
                <a:spcAft>
                  <a:spcPts val="0"/>
                </a:spcAft>
                <a:buNone/>
              </a:pPr>
              <a:r>
                <a:rPr lang="en-US" sz="4800" dirty="0" smtClean="0">
                  <a:solidFill>
                    <a:schemeClr val="lt1"/>
                  </a:solidFill>
                  <a:latin typeface="Calibri"/>
                  <a:ea typeface="Calibri"/>
                  <a:cs typeface="Calibri"/>
                  <a:sym typeface="Calibri"/>
                </a:rPr>
                <a:t>Natural Language Processing</a:t>
              </a:r>
              <a:endParaRPr sz="1800" b="0" i="0" u="none" strike="noStrike" cap="none" dirty="0">
                <a:solidFill>
                  <a:schemeClr val="lt1"/>
                </a:solidFill>
                <a:latin typeface="Calibri"/>
                <a:ea typeface="Calibri"/>
                <a:cs typeface="Calibri"/>
                <a:sym typeface="Calibri"/>
              </a:endParaRPr>
            </a:p>
          </p:txBody>
        </p:sp>
        <p:sp>
          <p:nvSpPr>
            <p:cNvPr id="91" name="Google Shape;91;p13"/>
            <p:cNvSpPr/>
            <p:nvPr/>
          </p:nvSpPr>
          <p:spPr>
            <a:xfrm>
              <a:off x="3800173" y="8640158"/>
              <a:ext cx="229359" cy="439420"/>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93" name="Google Shape;93;p13"/>
          <p:cNvSpPr txBox="1"/>
          <p:nvPr/>
        </p:nvSpPr>
        <p:spPr>
          <a:xfrm>
            <a:off x="208756" y="698500"/>
            <a:ext cx="11277600" cy="70784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000" dirty="0" err="1" smtClean="0">
                <a:solidFill>
                  <a:srgbClr val="2F5496"/>
                </a:solidFill>
                <a:latin typeface="Times New Roman"/>
                <a:cs typeface="Times New Roman"/>
                <a:sym typeface="Times New Roman"/>
              </a:rPr>
              <a:t>Scifor</a:t>
            </a:r>
            <a:r>
              <a:rPr lang="en-US" sz="4000" dirty="0" smtClean="0">
                <a:solidFill>
                  <a:srgbClr val="2F5496"/>
                </a:solidFill>
                <a:latin typeface="Times New Roman"/>
                <a:cs typeface="Times New Roman"/>
                <a:sym typeface="Times New Roman"/>
              </a:rPr>
              <a:t> Technologies</a:t>
            </a:r>
            <a:endParaRPr dirty="0"/>
          </a:p>
        </p:txBody>
      </p:sp>
      <p:grpSp>
        <p:nvGrpSpPr>
          <p:cNvPr id="94" name="Google Shape;94;p13"/>
          <p:cNvGrpSpPr/>
          <p:nvPr/>
        </p:nvGrpSpPr>
        <p:grpSpPr>
          <a:xfrm>
            <a:off x="-19844" y="4221843"/>
            <a:ext cx="4134644" cy="667645"/>
            <a:chOff x="601553" y="8642689"/>
            <a:chExt cx="3734795" cy="354323"/>
          </a:xfrm>
        </p:grpSpPr>
        <p:sp>
          <p:nvSpPr>
            <p:cNvPr id="95" name="Google Shape;95;p13"/>
            <p:cNvSpPr/>
            <p:nvPr/>
          </p:nvSpPr>
          <p:spPr>
            <a:xfrm>
              <a:off x="601553" y="8642693"/>
              <a:ext cx="3321810" cy="354319"/>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rgbClr val="C55A11"/>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r>
                <a:rPr lang="en-US" sz="3600" dirty="0">
                  <a:solidFill>
                    <a:schemeClr val="lt1"/>
                  </a:solidFill>
                  <a:latin typeface="Calibri"/>
                  <a:ea typeface="Calibri"/>
                  <a:cs typeface="Calibri"/>
                  <a:sym typeface="Calibri"/>
                </a:rPr>
                <a:t>	</a:t>
              </a:r>
              <a:r>
                <a:rPr lang="en-US" sz="3600" dirty="0" smtClean="0">
                  <a:solidFill>
                    <a:schemeClr val="lt1"/>
                  </a:solidFill>
                  <a:latin typeface="Calibri"/>
                  <a:ea typeface="Calibri"/>
                  <a:cs typeface="Calibri"/>
                  <a:sym typeface="Calibri"/>
                </a:rPr>
                <a:t>Presented by</a:t>
              </a:r>
              <a:endParaRPr sz="1800" dirty="0">
                <a:solidFill>
                  <a:schemeClr val="lt1"/>
                </a:solidFill>
                <a:latin typeface="Calibri"/>
                <a:ea typeface="Calibri"/>
                <a:cs typeface="Calibri"/>
                <a:sym typeface="Calibri"/>
              </a:endParaRPr>
            </a:p>
          </p:txBody>
        </p:sp>
        <p:sp>
          <p:nvSpPr>
            <p:cNvPr id="96" name="Google Shape;96;p13"/>
            <p:cNvSpPr/>
            <p:nvPr/>
          </p:nvSpPr>
          <p:spPr>
            <a:xfrm>
              <a:off x="3621605" y="8642689"/>
              <a:ext cx="714743" cy="354319"/>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C55A11"/>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00" name="Google Shape;100;p13"/>
          <p:cNvSpPr txBox="1"/>
          <p:nvPr/>
        </p:nvSpPr>
        <p:spPr>
          <a:xfrm>
            <a:off x="148856" y="5257923"/>
            <a:ext cx="5592724" cy="80017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dirty="0" err="1" smtClean="0">
                <a:solidFill>
                  <a:schemeClr val="dk1"/>
                </a:solidFill>
                <a:latin typeface="Calibri"/>
                <a:ea typeface="Calibri"/>
                <a:cs typeface="Calibri"/>
                <a:sym typeface="Calibri"/>
              </a:rPr>
              <a:t>Shyamashree</a:t>
            </a:r>
            <a:r>
              <a:rPr lang="en-US" sz="2800" dirty="0" smtClean="0">
                <a:solidFill>
                  <a:schemeClr val="dk1"/>
                </a:solidFill>
                <a:latin typeface="Calibri"/>
                <a:ea typeface="Calibri"/>
                <a:cs typeface="Calibri"/>
                <a:sym typeface="Calibri"/>
              </a:rPr>
              <a:t> </a:t>
            </a:r>
            <a:r>
              <a:rPr lang="en-US" sz="2800" dirty="0" err="1" smtClean="0">
                <a:solidFill>
                  <a:schemeClr val="dk1"/>
                </a:solidFill>
                <a:latin typeface="Calibri"/>
                <a:ea typeface="Calibri"/>
                <a:cs typeface="Calibri"/>
                <a:sym typeface="Calibri"/>
              </a:rPr>
              <a:t>Ghorai</a:t>
            </a:r>
            <a:r>
              <a:rPr lang="en-US" sz="2800" dirty="0" smtClean="0">
                <a:solidFill>
                  <a:schemeClr val="dk1"/>
                </a:solidFill>
                <a:latin typeface="Calibri"/>
                <a:ea typeface="Calibri"/>
                <a:cs typeface="Calibri"/>
                <a:sym typeface="Calibri"/>
              </a:rPr>
              <a:t> (STB03-T0007)</a:t>
            </a:r>
            <a:endParaRPr dirty="0"/>
          </a:p>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grpSp>
        <p:nvGrpSpPr>
          <p:cNvPr id="103" name="Google Shape;103;p13"/>
          <p:cNvGrpSpPr/>
          <p:nvPr/>
        </p:nvGrpSpPr>
        <p:grpSpPr>
          <a:xfrm>
            <a:off x="16237" y="9568581"/>
            <a:ext cx="19010314" cy="1112119"/>
            <a:chOff x="-2" y="9568581"/>
            <a:chExt cx="19010314" cy="1112119"/>
          </a:xfrm>
        </p:grpSpPr>
        <p:grpSp>
          <p:nvGrpSpPr>
            <p:cNvPr id="104" name="Google Shape;104;p13"/>
            <p:cNvGrpSpPr/>
            <p:nvPr/>
          </p:nvGrpSpPr>
          <p:grpSpPr>
            <a:xfrm>
              <a:off x="-2" y="9568581"/>
              <a:ext cx="19010314" cy="1112119"/>
              <a:chOff x="-324645" y="2222500"/>
              <a:chExt cx="22261686" cy="1302327"/>
            </a:xfrm>
          </p:grpSpPr>
          <p:sp>
            <p:nvSpPr>
              <p:cNvPr id="105" name="Google Shape;105;p13"/>
              <p:cNvSpPr/>
              <p:nvPr/>
            </p:nvSpPr>
            <p:spPr>
              <a:xfrm>
                <a:off x="-324645" y="2222500"/>
                <a:ext cx="17644827" cy="1302327"/>
              </a:xfrm>
              <a:custGeom>
                <a:avLst/>
                <a:gdLst/>
                <a:ahLst/>
                <a:cxnLst/>
                <a:rect l="l" t="t" r="r" b="b"/>
                <a:pathLst>
                  <a:path w="1892300" h="440055" extrusionOk="0">
                    <a:moveTo>
                      <a:pt x="0" y="439737"/>
                    </a:moveTo>
                    <a:lnTo>
                      <a:pt x="1892300" y="439737"/>
                    </a:lnTo>
                    <a:lnTo>
                      <a:pt x="1892300" y="0"/>
                    </a:lnTo>
                    <a:lnTo>
                      <a:pt x="0" y="0"/>
                    </a:lnTo>
                    <a:lnTo>
                      <a:pt x="0" y="439737"/>
                    </a:lnTo>
                    <a:close/>
                  </a:path>
                </a:pathLst>
              </a:custGeom>
              <a:solidFill>
                <a:srgbClr val="FFF2C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6" name="Google Shape;106;p13"/>
              <p:cNvSpPr/>
              <p:nvPr/>
            </p:nvSpPr>
            <p:spPr>
              <a:xfrm>
                <a:off x="20621789" y="2222500"/>
                <a:ext cx="1315252" cy="1302327"/>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F8200"/>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07" name="Google Shape;107;p13"/>
            <p:cNvSpPr/>
            <p:nvPr/>
          </p:nvSpPr>
          <p:spPr>
            <a:xfrm>
              <a:off x="15067756" y="9568581"/>
              <a:ext cx="2819400" cy="1112119"/>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EE599"/>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10" name="Google Shape;110;p13"/>
          <p:cNvSpPr txBox="1"/>
          <p:nvPr/>
        </p:nvSpPr>
        <p:spPr>
          <a:xfrm>
            <a:off x="665956" y="9771598"/>
            <a:ext cx="11277600" cy="95406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dirty="0" smtClean="0">
                <a:solidFill>
                  <a:schemeClr val="dk1"/>
                </a:solidFill>
                <a:latin typeface="Times New Roman"/>
                <a:cs typeface="Times New Roman"/>
                <a:sym typeface="Times New Roman"/>
              </a:rPr>
              <a:t>M.Sc. in Data Science, MAKAUT</a:t>
            </a:r>
          </a:p>
          <a:p>
            <a:pPr marL="0" marR="0" lvl="0" indent="0" algn="l" rtl="0">
              <a:spcBef>
                <a:spcPts val="0"/>
              </a:spcBef>
              <a:spcAft>
                <a:spcPts val="0"/>
              </a:spcAft>
              <a:buNone/>
            </a:pPr>
            <a:r>
              <a:rPr lang="en-US" sz="2800" dirty="0" smtClean="0">
                <a:solidFill>
                  <a:schemeClr val="dk1"/>
                </a:solidFill>
                <a:latin typeface="Times New Roman"/>
                <a:cs typeface="Times New Roman"/>
                <a:sym typeface="Times New Roman"/>
              </a:rPr>
              <a:t>B.Sc. in Mathematics, Calcutta University</a:t>
            </a:r>
            <a:endParaRPr sz="2800" dirty="0"/>
          </a:p>
        </p:txBody>
      </p:sp>
      <p:sp>
        <p:nvSpPr>
          <p:cNvPr id="111" name="Google Shape;111;p13"/>
          <p:cNvSpPr txBox="1">
            <a:spLocks noGrp="1"/>
          </p:cNvSpPr>
          <p:nvPr>
            <p:ph type="sldNum" idx="12"/>
          </p:nvPr>
        </p:nvSpPr>
        <p:spPr>
          <a:xfrm>
            <a:off x="18115756" y="9911199"/>
            <a:ext cx="575041" cy="388502"/>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3200">
                <a:solidFill>
                  <a:schemeClr val="lt1"/>
                </a:solidFill>
              </a:rPr>
              <a:t>1</a:t>
            </a:fld>
            <a:endParaRPr dirty="0">
              <a:solidFill>
                <a:schemeClr val="lt1"/>
              </a:solidFill>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08335" y="3101108"/>
            <a:ext cx="5146158" cy="3958911"/>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395405" y="698500"/>
            <a:ext cx="2295392" cy="2199592"/>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4"/>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3200">
                <a:solidFill>
                  <a:schemeClr val="lt1"/>
                </a:solidFill>
              </a:rPr>
              <a:t>2</a:t>
            </a:fld>
            <a:endParaRPr sz="3200">
              <a:solidFill>
                <a:schemeClr val="lt1"/>
              </a:solidFill>
            </a:endParaRPr>
          </a:p>
        </p:txBody>
      </p:sp>
      <p:grpSp>
        <p:nvGrpSpPr>
          <p:cNvPr id="117" name="Google Shape;117;p14"/>
          <p:cNvGrpSpPr/>
          <p:nvPr/>
        </p:nvGrpSpPr>
        <p:grpSpPr>
          <a:xfrm>
            <a:off x="-2" y="9568581"/>
            <a:ext cx="19010314" cy="1112119"/>
            <a:chOff x="-2" y="9568581"/>
            <a:chExt cx="19010314" cy="1112119"/>
          </a:xfrm>
        </p:grpSpPr>
        <p:grpSp>
          <p:nvGrpSpPr>
            <p:cNvPr id="118" name="Google Shape;118;p14"/>
            <p:cNvGrpSpPr/>
            <p:nvPr/>
          </p:nvGrpSpPr>
          <p:grpSpPr>
            <a:xfrm>
              <a:off x="-2" y="9568581"/>
              <a:ext cx="19010314" cy="1112119"/>
              <a:chOff x="-324645" y="2222500"/>
              <a:chExt cx="22261686" cy="1302327"/>
            </a:xfrm>
          </p:grpSpPr>
          <p:sp>
            <p:nvSpPr>
              <p:cNvPr id="119" name="Google Shape;119;p14"/>
              <p:cNvSpPr/>
              <p:nvPr/>
            </p:nvSpPr>
            <p:spPr>
              <a:xfrm>
                <a:off x="-324645" y="2222500"/>
                <a:ext cx="17644827" cy="1302327"/>
              </a:xfrm>
              <a:custGeom>
                <a:avLst/>
                <a:gdLst/>
                <a:ahLst/>
                <a:cxnLst/>
                <a:rect l="l" t="t" r="r" b="b"/>
                <a:pathLst>
                  <a:path w="1892300" h="440055" extrusionOk="0">
                    <a:moveTo>
                      <a:pt x="0" y="439737"/>
                    </a:moveTo>
                    <a:lnTo>
                      <a:pt x="1892300" y="439737"/>
                    </a:lnTo>
                    <a:lnTo>
                      <a:pt x="1892300" y="0"/>
                    </a:lnTo>
                    <a:lnTo>
                      <a:pt x="0" y="0"/>
                    </a:lnTo>
                    <a:lnTo>
                      <a:pt x="0" y="439737"/>
                    </a:lnTo>
                    <a:close/>
                  </a:path>
                </a:pathLst>
              </a:custGeom>
              <a:solidFill>
                <a:srgbClr val="FFF2C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0" name="Google Shape;120;p14"/>
              <p:cNvSpPr/>
              <p:nvPr/>
            </p:nvSpPr>
            <p:spPr>
              <a:xfrm>
                <a:off x="20621789" y="2222500"/>
                <a:ext cx="1315252" cy="1302327"/>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F8200"/>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21" name="Google Shape;121;p14"/>
            <p:cNvSpPr/>
            <p:nvPr/>
          </p:nvSpPr>
          <p:spPr>
            <a:xfrm>
              <a:off x="15067756" y="9568581"/>
              <a:ext cx="2819400" cy="1112119"/>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EE599"/>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22" name="Google Shape;122;p14"/>
          <p:cNvSpPr txBox="1"/>
          <p:nvPr/>
        </p:nvSpPr>
        <p:spPr>
          <a:xfrm>
            <a:off x="665956" y="9771598"/>
            <a:ext cx="11277600" cy="70784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000" dirty="0" smtClean="0">
                <a:solidFill>
                  <a:schemeClr val="dk1"/>
                </a:solidFill>
                <a:latin typeface="Times New Roman"/>
                <a:cs typeface="Times New Roman"/>
                <a:sym typeface="Times New Roman"/>
              </a:rPr>
              <a:t>Natural Language Processing</a:t>
            </a:r>
            <a:endParaRPr dirty="0"/>
          </a:p>
        </p:txBody>
      </p:sp>
      <p:sp>
        <p:nvSpPr>
          <p:cNvPr id="124" name="Google Shape;124;p14"/>
          <p:cNvSpPr txBox="1"/>
          <p:nvPr/>
        </p:nvSpPr>
        <p:spPr>
          <a:xfrm>
            <a:off x="18115756" y="9911199"/>
            <a:ext cx="575041" cy="388502"/>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3200">
                <a:solidFill>
                  <a:schemeClr val="lt1"/>
                </a:solidFill>
                <a:latin typeface="Calibri"/>
                <a:ea typeface="Calibri"/>
                <a:cs typeface="Calibri"/>
                <a:sym typeface="Calibri"/>
              </a:rPr>
              <a:t>2</a:t>
            </a:fld>
            <a:endParaRPr sz="1870">
              <a:solidFill>
                <a:schemeClr val="lt1"/>
              </a:solidFill>
              <a:latin typeface="Calibri"/>
              <a:ea typeface="Calibri"/>
              <a:cs typeface="Calibri"/>
              <a:sym typeface="Calibri"/>
            </a:endParaRPr>
          </a:p>
        </p:txBody>
      </p:sp>
      <p:grpSp>
        <p:nvGrpSpPr>
          <p:cNvPr id="125" name="Google Shape;125;p14"/>
          <p:cNvGrpSpPr/>
          <p:nvPr/>
        </p:nvGrpSpPr>
        <p:grpSpPr>
          <a:xfrm>
            <a:off x="-26281" y="774700"/>
            <a:ext cx="15071695" cy="827992"/>
            <a:chOff x="-16184" y="8640158"/>
            <a:chExt cx="4045716" cy="439420"/>
          </a:xfrm>
        </p:grpSpPr>
        <p:sp>
          <p:nvSpPr>
            <p:cNvPr id="126" name="Google Shape;126;p14"/>
            <p:cNvSpPr/>
            <p:nvPr/>
          </p:nvSpPr>
          <p:spPr>
            <a:xfrm>
              <a:off x="-16184" y="8640158"/>
              <a:ext cx="3923363" cy="439420"/>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457200" marR="0" lvl="1" indent="0" algn="ctr" rtl="0">
                <a:spcBef>
                  <a:spcPts val="0"/>
                </a:spcBef>
                <a:spcAft>
                  <a:spcPts val="0"/>
                </a:spcAft>
                <a:buNone/>
              </a:pPr>
              <a:r>
                <a:rPr lang="en-US" sz="5400" b="0" i="0" u="none" strike="noStrike" cap="none">
                  <a:solidFill>
                    <a:schemeClr val="lt1"/>
                  </a:solidFill>
                  <a:latin typeface="Calibri"/>
                  <a:ea typeface="Calibri"/>
                  <a:cs typeface="Calibri"/>
                  <a:sym typeface="Calibri"/>
                </a:rPr>
                <a:t>Content</a:t>
              </a:r>
              <a:endParaRPr sz="2000" b="0" i="0" u="none" strike="noStrike" cap="none">
                <a:solidFill>
                  <a:schemeClr val="lt1"/>
                </a:solidFill>
                <a:latin typeface="Calibri"/>
                <a:ea typeface="Calibri"/>
                <a:cs typeface="Calibri"/>
                <a:sym typeface="Calibri"/>
              </a:endParaRPr>
            </a:p>
          </p:txBody>
        </p:sp>
        <p:sp>
          <p:nvSpPr>
            <p:cNvPr id="127" name="Google Shape;127;p14"/>
            <p:cNvSpPr/>
            <p:nvPr/>
          </p:nvSpPr>
          <p:spPr>
            <a:xfrm>
              <a:off x="3800173" y="8640158"/>
              <a:ext cx="229359" cy="439420"/>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28" name="Google Shape;128;p14"/>
          <p:cNvSpPr txBox="1"/>
          <p:nvPr/>
        </p:nvSpPr>
        <p:spPr>
          <a:xfrm>
            <a:off x="1199356" y="1765300"/>
            <a:ext cx="11125200" cy="7709763"/>
          </a:xfrm>
          <a:prstGeom prst="rect">
            <a:avLst/>
          </a:prstGeom>
          <a:noFill/>
          <a:ln>
            <a:noFill/>
          </a:ln>
        </p:spPr>
        <p:txBody>
          <a:bodyPr spcFirstLastPara="1" wrap="square" lIns="91425" tIns="45700" rIns="91425" bIns="45700" anchor="t" anchorCtr="0">
            <a:spAutoFit/>
          </a:bodyPr>
          <a:lstStyle/>
          <a:p>
            <a:pPr marL="571500" marR="0" lvl="0" indent="-571500" algn="l" rtl="0">
              <a:lnSpc>
                <a:spcPct val="150000"/>
              </a:lnSpc>
              <a:spcBef>
                <a:spcPts val="0"/>
              </a:spcBef>
              <a:spcAft>
                <a:spcPts val="0"/>
              </a:spcAft>
              <a:buClr>
                <a:schemeClr val="dk1"/>
              </a:buClr>
              <a:buSzPts val="3600"/>
              <a:buFont typeface="Noto Sans Symbols"/>
              <a:buChar char="✔"/>
            </a:pPr>
            <a:endParaRPr lang="en-US" sz="3600" dirty="0" smtClean="0">
              <a:solidFill>
                <a:schemeClr val="dk1"/>
              </a:solidFill>
              <a:latin typeface="Calibri"/>
              <a:ea typeface="Calibri"/>
              <a:cs typeface="Calibri"/>
              <a:sym typeface="Calibri"/>
            </a:endParaRPr>
          </a:p>
          <a:p>
            <a:pPr marL="571500" marR="0" lvl="0" indent="-571500" algn="l" rtl="0">
              <a:lnSpc>
                <a:spcPct val="150000"/>
              </a:lnSpc>
              <a:spcBef>
                <a:spcPts val="0"/>
              </a:spcBef>
              <a:spcAft>
                <a:spcPts val="0"/>
              </a:spcAft>
              <a:buClr>
                <a:schemeClr val="dk1"/>
              </a:buClr>
              <a:buSzPts val="3600"/>
              <a:buFont typeface="Noto Sans Symbols"/>
              <a:buChar char="✔"/>
            </a:pPr>
            <a:r>
              <a:rPr lang="en-US" sz="3600" dirty="0" smtClean="0">
                <a:solidFill>
                  <a:schemeClr val="dk1"/>
                </a:solidFill>
                <a:latin typeface="Calibri"/>
                <a:ea typeface="Calibri"/>
                <a:cs typeface="Calibri"/>
                <a:sym typeface="Calibri"/>
              </a:rPr>
              <a:t>Introduction</a:t>
            </a:r>
          </a:p>
          <a:p>
            <a:pPr marR="0" lvl="0" algn="l" rtl="0">
              <a:lnSpc>
                <a:spcPct val="150000"/>
              </a:lnSpc>
              <a:spcBef>
                <a:spcPts val="0"/>
              </a:spcBef>
              <a:spcAft>
                <a:spcPts val="0"/>
              </a:spcAft>
              <a:buClr>
                <a:schemeClr val="dk1"/>
              </a:buClr>
              <a:buSzPts val="3600"/>
            </a:pPr>
            <a:endParaRPr dirty="0"/>
          </a:p>
          <a:p>
            <a:pPr marL="571500" marR="0" lvl="0" indent="-571500" algn="l" rtl="0">
              <a:lnSpc>
                <a:spcPct val="150000"/>
              </a:lnSpc>
              <a:spcBef>
                <a:spcPts val="0"/>
              </a:spcBef>
              <a:spcAft>
                <a:spcPts val="0"/>
              </a:spcAft>
              <a:buClr>
                <a:schemeClr val="dk1"/>
              </a:buClr>
              <a:buSzPts val="3600"/>
              <a:buFont typeface="Noto Sans Symbols"/>
              <a:buChar char="✔"/>
            </a:pPr>
            <a:r>
              <a:rPr lang="en-US" sz="3600" dirty="0" smtClean="0">
                <a:solidFill>
                  <a:schemeClr val="dk1"/>
                </a:solidFill>
                <a:latin typeface="Calibri"/>
                <a:cs typeface="Calibri"/>
                <a:sym typeface="Calibri"/>
              </a:rPr>
              <a:t>Main parts of the field</a:t>
            </a:r>
          </a:p>
          <a:p>
            <a:pPr marR="0" lvl="0" algn="l" rtl="0">
              <a:lnSpc>
                <a:spcPct val="150000"/>
              </a:lnSpc>
              <a:spcBef>
                <a:spcPts val="0"/>
              </a:spcBef>
              <a:spcAft>
                <a:spcPts val="0"/>
              </a:spcAft>
              <a:buClr>
                <a:schemeClr val="dk1"/>
              </a:buClr>
              <a:buSzPts val="3600"/>
            </a:pPr>
            <a:endParaRPr dirty="0"/>
          </a:p>
          <a:p>
            <a:pPr marL="571500" marR="0" lvl="0" indent="-571500" algn="l" rtl="0">
              <a:lnSpc>
                <a:spcPct val="150000"/>
              </a:lnSpc>
              <a:spcBef>
                <a:spcPts val="0"/>
              </a:spcBef>
              <a:spcAft>
                <a:spcPts val="0"/>
              </a:spcAft>
              <a:buClr>
                <a:schemeClr val="dk1"/>
              </a:buClr>
              <a:buSzPts val="3600"/>
              <a:buFont typeface="Noto Sans Symbols"/>
              <a:buChar char="✔"/>
            </a:pPr>
            <a:r>
              <a:rPr lang="en-US" sz="3600" dirty="0" smtClean="0">
                <a:solidFill>
                  <a:schemeClr val="dk1"/>
                </a:solidFill>
                <a:latin typeface="Calibri"/>
                <a:cs typeface="Calibri"/>
                <a:sym typeface="Calibri"/>
              </a:rPr>
              <a:t>Technologies related to NLP</a:t>
            </a:r>
          </a:p>
          <a:p>
            <a:pPr marR="0" lvl="0" algn="l" rtl="0">
              <a:lnSpc>
                <a:spcPct val="150000"/>
              </a:lnSpc>
              <a:spcBef>
                <a:spcPts val="0"/>
              </a:spcBef>
              <a:spcAft>
                <a:spcPts val="0"/>
              </a:spcAft>
              <a:buClr>
                <a:schemeClr val="dk1"/>
              </a:buClr>
              <a:buSzPts val="3600"/>
            </a:pPr>
            <a:endParaRPr dirty="0"/>
          </a:p>
          <a:p>
            <a:pPr marL="571500" marR="0" lvl="0" indent="-571500" algn="l" rtl="0">
              <a:lnSpc>
                <a:spcPct val="150000"/>
              </a:lnSpc>
              <a:spcBef>
                <a:spcPts val="0"/>
              </a:spcBef>
              <a:spcAft>
                <a:spcPts val="0"/>
              </a:spcAft>
              <a:buClr>
                <a:schemeClr val="dk1"/>
              </a:buClr>
              <a:buSzPts val="3600"/>
              <a:buFont typeface="Noto Sans Symbols"/>
              <a:buChar char="✔"/>
            </a:pPr>
            <a:r>
              <a:rPr lang="en-US" sz="3600" dirty="0" smtClean="0">
                <a:solidFill>
                  <a:schemeClr val="dk1"/>
                </a:solidFill>
                <a:latin typeface="Calibri"/>
                <a:cs typeface="Calibri"/>
                <a:sym typeface="Calibri"/>
              </a:rPr>
              <a:t>Use case – Semantic Analysis</a:t>
            </a:r>
          </a:p>
          <a:p>
            <a:pPr marR="0" lvl="0" algn="l" rtl="0">
              <a:lnSpc>
                <a:spcPct val="150000"/>
              </a:lnSpc>
              <a:spcBef>
                <a:spcPts val="0"/>
              </a:spcBef>
              <a:spcAft>
                <a:spcPts val="0"/>
              </a:spcAft>
              <a:buClr>
                <a:schemeClr val="dk1"/>
              </a:buClr>
              <a:buSzPts val="3600"/>
            </a:pPr>
            <a:endParaRPr lang="en-US" sz="3600" dirty="0" smtClean="0">
              <a:solidFill>
                <a:schemeClr val="dk1"/>
              </a:solidFill>
              <a:latin typeface="Calibri"/>
              <a:cs typeface="Calibri"/>
              <a:sym typeface="Calibri"/>
            </a:endParaRPr>
          </a:p>
          <a:p>
            <a:pPr marL="571500" marR="0" lvl="0" indent="-571500" algn="l" rtl="0">
              <a:lnSpc>
                <a:spcPct val="150000"/>
              </a:lnSpc>
              <a:spcBef>
                <a:spcPts val="0"/>
              </a:spcBef>
              <a:spcAft>
                <a:spcPts val="0"/>
              </a:spcAft>
              <a:buClr>
                <a:schemeClr val="dk1"/>
              </a:buClr>
              <a:buSzPts val="3600"/>
              <a:buFont typeface="Noto Sans Symbols"/>
              <a:buChar char="✔"/>
            </a:pPr>
            <a:r>
              <a:rPr lang="en-US" sz="3600" dirty="0">
                <a:solidFill>
                  <a:schemeClr val="dk1"/>
                </a:solidFill>
                <a:latin typeface="Calibri"/>
                <a:cs typeface="Calibri"/>
                <a:sym typeface="Calibri"/>
              </a:rPr>
              <a:t> </a:t>
            </a:r>
            <a:r>
              <a:rPr lang="en-US" sz="3600" dirty="0" smtClean="0">
                <a:solidFill>
                  <a:schemeClr val="dk1"/>
                </a:solidFill>
                <a:latin typeface="Calibri"/>
                <a:cs typeface="Calibri"/>
                <a:sym typeface="Calibri"/>
              </a:rPr>
              <a:t>Future Scope</a:t>
            </a:r>
            <a:endParaRPr dirty="0"/>
          </a:p>
          <a:p>
            <a:pPr marR="0" lvl="0" algn="l" rtl="0">
              <a:lnSpc>
                <a:spcPct val="150000"/>
              </a:lnSpc>
              <a:spcBef>
                <a:spcPts val="0"/>
              </a:spcBef>
              <a:spcAft>
                <a:spcPts val="0"/>
              </a:spcAft>
              <a:buClr>
                <a:schemeClr val="dk1"/>
              </a:buClr>
              <a:buSzPts val="3600"/>
            </a:pPr>
            <a:r>
              <a:rPr lang="en-US" sz="3600" dirty="0">
                <a:solidFill>
                  <a:schemeClr val="dk1"/>
                </a:solidFill>
                <a:latin typeface="Calibri"/>
                <a:cs typeface="Calibri"/>
                <a:sym typeface="Calibri"/>
              </a:rPr>
              <a:t> </a:t>
            </a:r>
            <a:r>
              <a:rPr lang="en-US" sz="3600" dirty="0" smtClean="0">
                <a:solidFill>
                  <a:schemeClr val="dk1"/>
                </a:solidFill>
                <a:latin typeface="Calibri"/>
                <a:cs typeface="Calibri"/>
                <a:sym typeface="Calibri"/>
              </a:rPr>
              <a:t>   </a:t>
            </a:r>
            <a:endParaRPr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15"/>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3200">
                <a:solidFill>
                  <a:schemeClr val="lt1"/>
                </a:solidFill>
              </a:rPr>
              <a:t>3</a:t>
            </a:fld>
            <a:endParaRPr sz="3200">
              <a:solidFill>
                <a:schemeClr val="lt1"/>
              </a:solidFill>
            </a:endParaRPr>
          </a:p>
        </p:txBody>
      </p:sp>
      <p:grpSp>
        <p:nvGrpSpPr>
          <p:cNvPr id="134" name="Google Shape;134;p15"/>
          <p:cNvGrpSpPr/>
          <p:nvPr/>
        </p:nvGrpSpPr>
        <p:grpSpPr>
          <a:xfrm>
            <a:off x="-2" y="9568581"/>
            <a:ext cx="19010314" cy="1112119"/>
            <a:chOff x="-2" y="9568581"/>
            <a:chExt cx="19010314" cy="1112119"/>
          </a:xfrm>
        </p:grpSpPr>
        <p:grpSp>
          <p:nvGrpSpPr>
            <p:cNvPr id="135" name="Google Shape;135;p15"/>
            <p:cNvGrpSpPr/>
            <p:nvPr/>
          </p:nvGrpSpPr>
          <p:grpSpPr>
            <a:xfrm>
              <a:off x="-2" y="9568581"/>
              <a:ext cx="19010314" cy="1112119"/>
              <a:chOff x="-324645" y="2222500"/>
              <a:chExt cx="22261686" cy="1302327"/>
            </a:xfrm>
          </p:grpSpPr>
          <p:sp>
            <p:nvSpPr>
              <p:cNvPr id="136" name="Google Shape;136;p15"/>
              <p:cNvSpPr/>
              <p:nvPr/>
            </p:nvSpPr>
            <p:spPr>
              <a:xfrm>
                <a:off x="-324645" y="2222500"/>
                <a:ext cx="17644827" cy="1302327"/>
              </a:xfrm>
              <a:custGeom>
                <a:avLst/>
                <a:gdLst/>
                <a:ahLst/>
                <a:cxnLst/>
                <a:rect l="l" t="t" r="r" b="b"/>
                <a:pathLst>
                  <a:path w="1892300" h="440055" extrusionOk="0">
                    <a:moveTo>
                      <a:pt x="0" y="439737"/>
                    </a:moveTo>
                    <a:lnTo>
                      <a:pt x="1892300" y="439737"/>
                    </a:lnTo>
                    <a:lnTo>
                      <a:pt x="1892300" y="0"/>
                    </a:lnTo>
                    <a:lnTo>
                      <a:pt x="0" y="0"/>
                    </a:lnTo>
                    <a:lnTo>
                      <a:pt x="0" y="439737"/>
                    </a:lnTo>
                    <a:close/>
                  </a:path>
                </a:pathLst>
              </a:custGeom>
              <a:solidFill>
                <a:srgbClr val="FFF2C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7" name="Google Shape;137;p15"/>
              <p:cNvSpPr/>
              <p:nvPr/>
            </p:nvSpPr>
            <p:spPr>
              <a:xfrm>
                <a:off x="20621789" y="2222500"/>
                <a:ext cx="1315252" cy="1302327"/>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F8200"/>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38" name="Google Shape;138;p15"/>
            <p:cNvSpPr/>
            <p:nvPr/>
          </p:nvSpPr>
          <p:spPr>
            <a:xfrm>
              <a:off x="15067756" y="9568581"/>
              <a:ext cx="2819400" cy="1112119"/>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EE599"/>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39" name="Google Shape;139;p15"/>
          <p:cNvSpPr txBox="1"/>
          <p:nvPr/>
        </p:nvSpPr>
        <p:spPr>
          <a:xfrm>
            <a:off x="665956" y="9771598"/>
            <a:ext cx="11277600" cy="70784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000" dirty="0" smtClean="0">
                <a:solidFill>
                  <a:schemeClr val="dk1"/>
                </a:solidFill>
                <a:latin typeface="Times New Roman"/>
                <a:cs typeface="Times New Roman"/>
                <a:sym typeface="Times New Roman"/>
              </a:rPr>
              <a:t>Natural Language Processing</a:t>
            </a:r>
            <a:endParaRPr dirty="0"/>
          </a:p>
        </p:txBody>
      </p:sp>
      <p:sp>
        <p:nvSpPr>
          <p:cNvPr id="141" name="Google Shape;141;p15"/>
          <p:cNvSpPr txBox="1"/>
          <p:nvPr/>
        </p:nvSpPr>
        <p:spPr>
          <a:xfrm>
            <a:off x="18115756" y="9911199"/>
            <a:ext cx="575041" cy="388502"/>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3200">
                <a:solidFill>
                  <a:schemeClr val="lt1"/>
                </a:solidFill>
                <a:latin typeface="Calibri"/>
                <a:ea typeface="Calibri"/>
                <a:cs typeface="Calibri"/>
                <a:sym typeface="Calibri"/>
              </a:rPr>
              <a:t>3</a:t>
            </a:fld>
            <a:endParaRPr sz="1870">
              <a:solidFill>
                <a:schemeClr val="lt1"/>
              </a:solidFill>
              <a:latin typeface="Calibri"/>
              <a:ea typeface="Calibri"/>
              <a:cs typeface="Calibri"/>
              <a:sym typeface="Calibri"/>
            </a:endParaRPr>
          </a:p>
        </p:txBody>
      </p:sp>
      <p:grpSp>
        <p:nvGrpSpPr>
          <p:cNvPr id="142" name="Google Shape;142;p15"/>
          <p:cNvGrpSpPr/>
          <p:nvPr/>
        </p:nvGrpSpPr>
        <p:grpSpPr>
          <a:xfrm>
            <a:off x="-26281" y="774700"/>
            <a:ext cx="15071695" cy="827992"/>
            <a:chOff x="-16184" y="8640158"/>
            <a:chExt cx="4045716" cy="439420"/>
          </a:xfrm>
        </p:grpSpPr>
        <p:sp>
          <p:nvSpPr>
            <p:cNvPr id="143" name="Google Shape;143;p15"/>
            <p:cNvSpPr/>
            <p:nvPr/>
          </p:nvSpPr>
          <p:spPr>
            <a:xfrm>
              <a:off x="-16184" y="8640158"/>
              <a:ext cx="3923363" cy="439420"/>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457200" marR="0" lvl="1" indent="0" algn="ctr" rtl="0">
                <a:spcBef>
                  <a:spcPts val="0"/>
                </a:spcBef>
                <a:spcAft>
                  <a:spcPts val="0"/>
                </a:spcAft>
                <a:buNone/>
              </a:pPr>
              <a:r>
                <a:rPr lang="en-US" sz="5400" b="0" i="0" u="none" strike="noStrike" cap="none" dirty="0">
                  <a:solidFill>
                    <a:schemeClr val="lt1"/>
                  </a:solidFill>
                  <a:latin typeface="Calibri"/>
                  <a:ea typeface="Calibri"/>
                  <a:cs typeface="Calibri"/>
                  <a:sym typeface="Calibri"/>
                </a:rPr>
                <a:t>1</a:t>
              </a:r>
              <a:r>
                <a:rPr lang="en-US" sz="5400" b="0" i="0" u="none" strike="noStrike" cap="none" dirty="0" smtClean="0">
                  <a:solidFill>
                    <a:schemeClr val="lt1"/>
                  </a:solidFill>
                  <a:latin typeface="Calibri"/>
                  <a:ea typeface="Calibri"/>
                  <a:cs typeface="Calibri"/>
                  <a:sym typeface="Calibri"/>
                </a:rPr>
                <a:t>. Introduction </a:t>
              </a:r>
              <a:endParaRPr sz="2000" b="0" i="0" u="none" strike="noStrike" cap="none" dirty="0">
                <a:solidFill>
                  <a:schemeClr val="lt1"/>
                </a:solidFill>
                <a:latin typeface="Calibri"/>
                <a:ea typeface="Calibri"/>
                <a:cs typeface="Calibri"/>
                <a:sym typeface="Calibri"/>
              </a:endParaRPr>
            </a:p>
          </p:txBody>
        </p:sp>
        <p:sp>
          <p:nvSpPr>
            <p:cNvPr id="144" name="Google Shape;144;p15"/>
            <p:cNvSpPr/>
            <p:nvPr/>
          </p:nvSpPr>
          <p:spPr>
            <a:xfrm>
              <a:off x="3800173" y="8640158"/>
              <a:ext cx="229359" cy="439420"/>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45" name="Google Shape;145;p15"/>
          <p:cNvSpPr txBox="1"/>
          <p:nvPr/>
        </p:nvSpPr>
        <p:spPr>
          <a:xfrm>
            <a:off x="2177813" y="2298700"/>
            <a:ext cx="14654685" cy="255450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dirty="0" smtClean="0">
                <a:solidFill>
                  <a:srgbClr val="202124"/>
                </a:solidFill>
                <a:latin typeface="arial"/>
                <a:ea typeface="Calibri"/>
                <a:cs typeface="arial"/>
                <a:sym typeface="arial"/>
              </a:rPr>
              <a:t>Natural Language Processing(NLP) is a field of artificial intelligence and computer science that is concerned with the interactions between humans and computers in natural language. The main purpose of NLP is to develop an algorithm that enables computers to understand, interpret, generate and manipulate human languages.</a:t>
            </a:r>
            <a:endParaRPr sz="3200" dirty="0">
              <a:solidFill>
                <a:schemeClr val="dk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16"/>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3200">
                <a:solidFill>
                  <a:schemeClr val="lt1"/>
                </a:solidFill>
              </a:rPr>
              <a:t>4</a:t>
            </a:fld>
            <a:endParaRPr sz="3200">
              <a:solidFill>
                <a:schemeClr val="lt1"/>
              </a:solidFill>
            </a:endParaRPr>
          </a:p>
        </p:txBody>
      </p:sp>
      <p:grpSp>
        <p:nvGrpSpPr>
          <p:cNvPr id="151" name="Google Shape;151;p16"/>
          <p:cNvGrpSpPr/>
          <p:nvPr/>
        </p:nvGrpSpPr>
        <p:grpSpPr>
          <a:xfrm>
            <a:off x="-2" y="9568581"/>
            <a:ext cx="19010314" cy="1112119"/>
            <a:chOff x="-2" y="9568581"/>
            <a:chExt cx="19010314" cy="1112119"/>
          </a:xfrm>
        </p:grpSpPr>
        <p:grpSp>
          <p:nvGrpSpPr>
            <p:cNvPr id="152" name="Google Shape;152;p16"/>
            <p:cNvGrpSpPr/>
            <p:nvPr/>
          </p:nvGrpSpPr>
          <p:grpSpPr>
            <a:xfrm>
              <a:off x="-2" y="9568581"/>
              <a:ext cx="19010314" cy="1112119"/>
              <a:chOff x="-324645" y="2222500"/>
              <a:chExt cx="22261686" cy="1302327"/>
            </a:xfrm>
          </p:grpSpPr>
          <p:sp>
            <p:nvSpPr>
              <p:cNvPr id="153" name="Google Shape;153;p16"/>
              <p:cNvSpPr/>
              <p:nvPr/>
            </p:nvSpPr>
            <p:spPr>
              <a:xfrm>
                <a:off x="-324645" y="2222500"/>
                <a:ext cx="17644827" cy="1302327"/>
              </a:xfrm>
              <a:custGeom>
                <a:avLst/>
                <a:gdLst/>
                <a:ahLst/>
                <a:cxnLst/>
                <a:rect l="l" t="t" r="r" b="b"/>
                <a:pathLst>
                  <a:path w="1892300" h="440055" extrusionOk="0">
                    <a:moveTo>
                      <a:pt x="0" y="439737"/>
                    </a:moveTo>
                    <a:lnTo>
                      <a:pt x="1892300" y="439737"/>
                    </a:lnTo>
                    <a:lnTo>
                      <a:pt x="1892300" y="0"/>
                    </a:lnTo>
                    <a:lnTo>
                      <a:pt x="0" y="0"/>
                    </a:lnTo>
                    <a:lnTo>
                      <a:pt x="0" y="439737"/>
                    </a:lnTo>
                    <a:close/>
                  </a:path>
                </a:pathLst>
              </a:custGeom>
              <a:solidFill>
                <a:srgbClr val="FFF2C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4" name="Google Shape;154;p16"/>
              <p:cNvSpPr/>
              <p:nvPr/>
            </p:nvSpPr>
            <p:spPr>
              <a:xfrm>
                <a:off x="20621789" y="2222500"/>
                <a:ext cx="1315252" cy="1302327"/>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F8200"/>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55" name="Google Shape;155;p16"/>
            <p:cNvSpPr/>
            <p:nvPr/>
          </p:nvSpPr>
          <p:spPr>
            <a:xfrm>
              <a:off x="15067756" y="9568581"/>
              <a:ext cx="2819400" cy="1112119"/>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EE599"/>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56" name="Google Shape;156;p16"/>
          <p:cNvSpPr txBox="1"/>
          <p:nvPr/>
        </p:nvSpPr>
        <p:spPr>
          <a:xfrm>
            <a:off x="665956" y="9771598"/>
            <a:ext cx="11277600" cy="70784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000" dirty="0" smtClean="0">
                <a:solidFill>
                  <a:schemeClr val="dk1"/>
                </a:solidFill>
                <a:latin typeface="Times New Roman"/>
                <a:cs typeface="Times New Roman"/>
                <a:sym typeface="Times New Roman"/>
              </a:rPr>
              <a:t>Natural Language Processing</a:t>
            </a:r>
            <a:endParaRPr dirty="0"/>
          </a:p>
        </p:txBody>
      </p:sp>
      <p:sp>
        <p:nvSpPr>
          <p:cNvPr id="158" name="Google Shape;158;p16"/>
          <p:cNvSpPr txBox="1"/>
          <p:nvPr/>
        </p:nvSpPr>
        <p:spPr>
          <a:xfrm>
            <a:off x="18115756" y="9911199"/>
            <a:ext cx="575041" cy="388502"/>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3200">
                <a:solidFill>
                  <a:schemeClr val="lt1"/>
                </a:solidFill>
                <a:latin typeface="Calibri"/>
                <a:ea typeface="Calibri"/>
                <a:cs typeface="Calibri"/>
                <a:sym typeface="Calibri"/>
              </a:rPr>
              <a:t>4</a:t>
            </a:fld>
            <a:endParaRPr sz="1870">
              <a:solidFill>
                <a:schemeClr val="lt1"/>
              </a:solidFill>
              <a:latin typeface="Calibri"/>
              <a:ea typeface="Calibri"/>
              <a:cs typeface="Calibri"/>
              <a:sym typeface="Calibri"/>
            </a:endParaRPr>
          </a:p>
        </p:txBody>
      </p:sp>
      <p:grpSp>
        <p:nvGrpSpPr>
          <p:cNvPr id="159" name="Google Shape;159;p16"/>
          <p:cNvGrpSpPr/>
          <p:nvPr/>
        </p:nvGrpSpPr>
        <p:grpSpPr>
          <a:xfrm>
            <a:off x="-26281" y="774700"/>
            <a:ext cx="15071695" cy="827992"/>
            <a:chOff x="-16184" y="8640158"/>
            <a:chExt cx="4045716" cy="439420"/>
          </a:xfrm>
        </p:grpSpPr>
        <p:sp>
          <p:nvSpPr>
            <p:cNvPr id="160" name="Google Shape;160;p16"/>
            <p:cNvSpPr/>
            <p:nvPr/>
          </p:nvSpPr>
          <p:spPr>
            <a:xfrm>
              <a:off x="-16184" y="8640158"/>
              <a:ext cx="3923363" cy="439420"/>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457200" marR="0" lvl="1" indent="0" algn="ctr" rtl="0">
                <a:spcBef>
                  <a:spcPts val="0"/>
                </a:spcBef>
                <a:spcAft>
                  <a:spcPts val="0"/>
                </a:spcAft>
                <a:buNone/>
              </a:pPr>
              <a:r>
                <a:rPr lang="en-US" sz="5400" dirty="0">
                  <a:solidFill>
                    <a:schemeClr val="lt1"/>
                  </a:solidFill>
                  <a:latin typeface="Calibri"/>
                  <a:ea typeface="Calibri"/>
                  <a:cs typeface="Calibri"/>
                  <a:sym typeface="Calibri"/>
                </a:rPr>
                <a:t>2</a:t>
              </a:r>
              <a:r>
                <a:rPr lang="en-US" sz="5400" b="0" i="0" u="none" strike="noStrike" cap="none" dirty="0" smtClean="0">
                  <a:solidFill>
                    <a:schemeClr val="lt1"/>
                  </a:solidFill>
                  <a:latin typeface="Calibri"/>
                  <a:ea typeface="Calibri"/>
                  <a:cs typeface="Calibri"/>
                  <a:sym typeface="Calibri"/>
                </a:rPr>
                <a:t>. </a:t>
              </a:r>
              <a:r>
                <a:rPr lang="en-US" sz="5400" dirty="0" smtClean="0">
                  <a:solidFill>
                    <a:schemeClr val="lt1"/>
                  </a:solidFill>
                  <a:latin typeface="Calibri"/>
                  <a:ea typeface="Calibri"/>
                  <a:cs typeface="Calibri"/>
                  <a:sym typeface="Calibri"/>
                </a:rPr>
                <a:t>Different parts of the field</a:t>
              </a:r>
              <a:endParaRPr sz="2000" b="0" i="0" u="none" strike="noStrike" cap="none" dirty="0">
                <a:solidFill>
                  <a:schemeClr val="lt1"/>
                </a:solidFill>
                <a:latin typeface="Calibri"/>
                <a:ea typeface="Calibri"/>
                <a:cs typeface="Calibri"/>
                <a:sym typeface="Calibri"/>
              </a:endParaRPr>
            </a:p>
          </p:txBody>
        </p:sp>
        <p:sp>
          <p:nvSpPr>
            <p:cNvPr id="161" name="Google Shape;161;p16"/>
            <p:cNvSpPr/>
            <p:nvPr/>
          </p:nvSpPr>
          <p:spPr>
            <a:xfrm>
              <a:off x="3800173" y="8640158"/>
              <a:ext cx="229359" cy="439420"/>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62" name="Google Shape;162;p16"/>
          <p:cNvSpPr txBox="1"/>
          <p:nvPr/>
        </p:nvSpPr>
        <p:spPr>
          <a:xfrm>
            <a:off x="1199356" y="2070100"/>
            <a:ext cx="14615888" cy="5509160"/>
          </a:xfrm>
          <a:prstGeom prst="rect">
            <a:avLst/>
          </a:prstGeom>
          <a:noFill/>
          <a:ln>
            <a:noFill/>
          </a:ln>
        </p:spPr>
        <p:txBody>
          <a:bodyPr spcFirstLastPara="1" wrap="square" lIns="91425" tIns="45700" rIns="91425" bIns="45700" anchor="t" anchorCtr="0">
            <a:spAutoFit/>
          </a:bodyPr>
          <a:lstStyle/>
          <a:p>
            <a:pPr marR="0" lvl="0" algn="l" rtl="0">
              <a:spcBef>
                <a:spcPts val="0"/>
              </a:spcBef>
              <a:spcAft>
                <a:spcPts val="0"/>
              </a:spcAft>
              <a:buClr>
                <a:schemeClr val="dk1"/>
              </a:buClr>
              <a:buSzPts val="3600"/>
            </a:pPr>
            <a:r>
              <a:rPr lang="en-US" sz="3200" dirty="0">
                <a:solidFill>
                  <a:schemeClr val="dk1"/>
                </a:solidFill>
                <a:latin typeface="Calibri"/>
                <a:cs typeface="Calibri"/>
                <a:sym typeface="Calibri"/>
              </a:rPr>
              <a:t> </a:t>
            </a:r>
            <a:r>
              <a:rPr lang="en-US" sz="3200" dirty="0" smtClean="0">
                <a:solidFill>
                  <a:schemeClr val="dk1"/>
                </a:solidFill>
                <a:latin typeface="Calibri"/>
                <a:cs typeface="Calibri"/>
                <a:sym typeface="Calibri"/>
              </a:rPr>
              <a:t>    The field is mainly divided into three different parts: -</a:t>
            </a:r>
            <a:endParaRPr sz="3200" dirty="0"/>
          </a:p>
          <a:p>
            <a:pPr marL="571500" marR="0" lvl="0" indent="-571500" algn="l" rtl="0">
              <a:spcBef>
                <a:spcPts val="0"/>
              </a:spcBef>
              <a:spcAft>
                <a:spcPts val="0"/>
              </a:spcAft>
              <a:buClr>
                <a:schemeClr val="dk1"/>
              </a:buClr>
              <a:buSzPts val="3600"/>
              <a:buFont typeface="Noto Sans Symbols"/>
              <a:buChar char="✔"/>
            </a:pPr>
            <a:r>
              <a:rPr lang="en-US" sz="3200" b="1" dirty="0" smtClean="0">
                <a:solidFill>
                  <a:schemeClr val="dk1"/>
                </a:solidFill>
                <a:latin typeface="Calibri"/>
                <a:cs typeface="Calibri"/>
                <a:sym typeface="Calibri"/>
              </a:rPr>
              <a:t>Speech Recognition</a:t>
            </a:r>
            <a:r>
              <a:rPr lang="en-US" sz="3200" dirty="0">
                <a:solidFill>
                  <a:schemeClr val="dk1"/>
                </a:solidFill>
                <a:latin typeface="Calibri"/>
                <a:cs typeface="Calibri"/>
                <a:sym typeface="Calibri"/>
              </a:rPr>
              <a:t> </a:t>
            </a:r>
            <a:r>
              <a:rPr lang="en-US" sz="3200" dirty="0" smtClean="0">
                <a:solidFill>
                  <a:schemeClr val="dk1"/>
                </a:solidFill>
                <a:latin typeface="Calibri"/>
                <a:cs typeface="Calibri"/>
                <a:sym typeface="Calibri"/>
              </a:rPr>
              <a:t>- Ability of computer that translates the spoken language into text (machine readable language). Nowadays majority of the system use  Hidden Markov Models (HMMs) that use mathematical calculation to determine the natural language in order to convert into text.</a:t>
            </a:r>
            <a:endParaRPr sz="3200" dirty="0"/>
          </a:p>
          <a:p>
            <a:pPr marL="571500" marR="0" lvl="0" indent="-571500" algn="l" rtl="0">
              <a:spcBef>
                <a:spcPts val="0"/>
              </a:spcBef>
              <a:spcAft>
                <a:spcPts val="0"/>
              </a:spcAft>
              <a:buClr>
                <a:schemeClr val="dk1"/>
              </a:buClr>
              <a:buSzPts val="3600"/>
              <a:buFont typeface="Noto Sans Symbols"/>
              <a:buChar char="✔"/>
            </a:pPr>
            <a:r>
              <a:rPr lang="en-US" sz="3200" b="1" dirty="0" smtClean="0">
                <a:solidFill>
                  <a:schemeClr val="dk1"/>
                </a:solidFill>
                <a:latin typeface="Calibri"/>
                <a:cs typeface="Calibri"/>
                <a:sym typeface="Calibri"/>
              </a:rPr>
              <a:t>Natural Language Understanding(NLU) - </a:t>
            </a:r>
            <a:r>
              <a:rPr lang="en-US" sz="3200" dirty="0" smtClean="0">
                <a:solidFill>
                  <a:schemeClr val="dk1"/>
                </a:solidFill>
                <a:latin typeface="Calibri"/>
                <a:cs typeface="Calibri"/>
                <a:sym typeface="Calibri"/>
              </a:rPr>
              <a:t>It enables computer to understand the spoken languages. First, computer tries to figure out whether the word is a noun or a verb or in the present or past tense and so on. This is called parts-of-speech tagging (POS). Then generate some grammatical rule to build NLP systems.</a:t>
            </a:r>
            <a:endParaRPr sz="3200" dirty="0"/>
          </a:p>
          <a:p>
            <a:pPr marL="571500" marR="0" lvl="0" indent="-571500" algn="l" rtl="0">
              <a:spcBef>
                <a:spcPts val="0"/>
              </a:spcBef>
              <a:spcAft>
                <a:spcPts val="0"/>
              </a:spcAft>
              <a:buClr>
                <a:schemeClr val="dk1"/>
              </a:buClr>
              <a:buSzPts val="3600"/>
              <a:buFont typeface="Noto Sans Symbols"/>
              <a:buChar char="✔"/>
            </a:pPr>
            <a:r>
              <a:rPr lang="en-US" sz="3200" b="1" dirty="0" smtClean="0">
                <a:solidFill>
                  <a:schemeClr val="dk1"/>
                </a:solidFill>
                <a:latin typeface="Calibri"/>
                <a:cs typeface="Calibri"/>
                <a:sym typeface="Calibri"/>
              </a:rPr>
              <a:t>Natural Language Generation(NLG) – </a:t>
            </a:r>
            <a:r>
              <a:rPr lang="en-US" sz="3200" dirty="0" smtClean="0">
                <a:solidFill>
                  <a:schemeClr val="dk1"/>
                </a:solidFill>
                <a:latin typeface="Calibri"/>
                <a:cs typeface="Calibri"/>
                <a:sym typeface="Calibri"/>
              </a:rPr>
              <a:t>It enables computer to generate natural language.</a:t>
            </a:r>
            <a:endParaRPr sz="3200" b="1"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17"/>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3200">
                <a:solidFill>
                  <a:schemeClr val="lt1"/>
                </a:solidFill>
              </a:rPr>
              <a:t>5</a:t>
            </a:fld>
            <a:endParaRPr sz="3200">
              <a:solidFill>
                <a:schemeClr val="lt1"/>
              </a:solidFill>
            </a:endParaRPr>
          </a:p>
        </p:txBody>
      </p:sp>
      <p:grpSp>
        <p:nvGrpSpPr>
          <p:cNvPr id="169" name="Google Shape;169;p17"/>
          <p:cNvGrpSpPr/>
          <p:nvPr/>
        </p:nvGrpSpPr>
        <p:grpSpPr>
          <a:xfrm>
            <a:off x="-2" y="9568581"/>
            <a:ext cx="19010314" cy="1112119"/>
            <a:chOff x="-2" y="9568581"/>
            <a:chExt cx="19010314" cy="1112119"/>
          </a:xfrm>
        </p:grpSpPr>
        <p:grpSp>
          <p:nvGrpSpPr>
            <p:cNvPr id="170" name="Google Shape;170;p17"/>
            <p:cNvGrpSpPr/>
            <p:nvPr/>
          </p:nvGrpSpPr>
          <p:grpSpPr>
            <a:xfrm>
              <a:off x="-2" y="9568581"/>
              <a:ext cx="19010314" cy="1112119"/>
              <a:chOff x="-324645" y="2222500"/>
              <a:chExt cx="22261686" cy="1302327"/>
            </a:xfrm>
          </p:grpSpPr>
          <p:sp>
            <p:nvSpPr>
              <p:cNvPr id="171" name="Google Shape;171;p17"/>
              <p:cNvSpPr/>
              <p:nvPr/>
            </p:nvSpPr>
            <p:spPr>
              <a:xfrm>
                <a:off x="-324645" y="2222500"/>
                <a:ext cx="17644827" cy="1302327"/>
              </a:xfrm>
              <a:custGeom>
                <a:avLst/>
                <a:gdLst/>
                <a:ahLst/>
                <a:cxnLst/>
                <a:rect l="l" t="t" r="r" b="b"/>
                <a:pathLst>
                  <a:path w="1892300" h="440055" extrusionOk="0">
                    <a:moveTo>
                      <a:pt x="0" y="439737"/>
                    </a:moveTo>
                    <a:lnTo>
                      <a:pt x="1892300" y="439737"/>
                    </a:lnTo>
                    <a:lnTo>
                      <a:pt x="1892300" y="0"/>
                    </a:lnTo>
                    <a:lnTo>
                      <a:pt x="0" y="0"/>
                    </a:lnTo>
                    <a:lnTo>
                      <a:pt x="0" y="439737"/>
                    </a:lnTo>
                    <a:close/>
                  </a:path>
                </a:pathLst>
              </a:custGeom>
              <a:solidFill>
                <a:srgbClr val="FFF2C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2" name="Google Shape;172;p17"/>
              <p:cNvSpPr/>
              <p:nvPr/>
            </p:nvSpPr>
            <p:spPr>
              <a:xfrm>
                <a:off x="20621789" y="2222500"/>
                <a:ext cx="1315252" cy="1302327"/>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F8200"/>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73" name="Google Shape;173;p17"/>
            <p:cNvSpPr/>
            <p:nvPr/>
          </p:nvSpPr>
          <p:spPr>
            <a:xfrm>
              <a:off x="15067756" y="9568581"/>
              <a:ext cx="2819400" cy="1112119"/>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EE599"/>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74" name="Google Shape;174;p17"/>
          <p:cNvSpPr txBox="1"/>
          <p:nvPr/>
        </p:nvSpPr>
        <p:spPr>
          <a:xfrm>
            <a:off x="665956" y="9771598"/>
            <a:ext cx="11277600" cy="70784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000" dirty="0" smtClean="0">
                <a:solidFill>
                  <a:schemeClr val="dk1"/>
                </a:solidFill>
                <a:latin typeface="Times New Roman"/>
                <a:cs typeface="Times New Roman"/>
                <a:sym typeface="Times New Roman"/>
              </a:rPr>
              <a:t>Natural Language Processing</a:t>
            </a:r>
            <a:endParaRPr dirty="0"/>
          </a:p>
        </p:txBody>
      </p:sp>
      <p:sp>
        <p:nvSpPr>
          <p:cNvPr id="176" name="Google Shape;176;p17"/>
          <p:cNvSpPr txBox="1"/>
          <p:nvPr/>
        </p:nvSpPr>
        <p:spPr>
          <a:xfrm>
            <a:off x="18115756" y="9911199"/>
            <a:ext cx="575041" cy="388502"/>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3200">
                <a:solidFill>
                  <a:schemeClr val="lt1"/>
                </a:solidFill>
                <a:latin typeface="Calibri"/>
                <a:ea typeface="Calibri"/>
                <a:cs typeface="Calibri"/>
                <a:sym typeface="Calibri"/>
              </a:rPr>
              <a:t>5</a:t>
            </a:fld>
            <a:endParaRPr sz="1870">
              <a:solidFill>
                <a:schemeClr val="lt1"/>
              </a:solidFill>
              <a:latin typeface="Calibri"/>
              <a:ea typeface="Calibri"/>
              <a:cs typeface="Calibri"/>
              <a:sym typeface="Calibri"/>
            </a:endParaRPr>
          </a:p>
        </p:txBody>
      </p:sp>
      <p:grpSp>
        <p:nvGrpSpPr>
          <p:cNvPr id="177" name="Google Shape;177;p17"/>
          <p:cNvGrpSpPr/>
          <p:nvPr/>
        </p:nvGrpSpPr>
        <p:grpSpPr>
          <a:xfrm>
            <a:off x="-26281" y="774700"/>
            <a:ext cx="15071695" cy="827992"/>
            <a:chOff x="-16184" y="8640158"/>
            <a:chExt cx="4045716" cy="439420"/>
          </a:xfrm>
        </p:grpSpPr>
        <p:sp>
          <p:nvSpPr>
            <p:cNvPr id="178" name="Google Shape;178;p17"/>
            <p:cNvSpPr/>
            <p:nvPr/>
          </p:nvSpPr>
          <p:spPr>
            <a:xfrm>
              <a:off x="-16184" y="8640158"/>
              <a:ext cx="3923363" cy="439420"/>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457200" marR="0" lvl="1" indent="0" algn="ctr" rtl="0">
                <a:spcBef>
                  <a:spcPts val="0"/>
                </a:spcBef>
                <a:spcAft>
                  <a:spcPts val="0"/>
                </a:spcAft>
                <a:buNone/>
              </a:pPr>
              <a:r>
                <a:rPr lang="en-US" sz="5400" b="0" i="0" u="none" strike="noStrike" cap="none" dirty="0">
                  <a:solidFill>
                    <a:schemeClr val="lt1"/>
                  </a:solidFill>
                  <a:latin typeface="Calibri"/>
                  <a:ea typeface="Calibri"/>
                  <a:cs typeface="Calibri"/>
                  <a:sym typeface="Calibri"/>
                </a:rPr>
                <a:t>3. </a:t>
              </a:r>
              <a:r>
                <a:rPr lang="en-US" sz="5400" b="0" i="0" u="none" strike="noStrike" cap="none" dirty="0" smtClean="0">
                  <a:solidFill>
                    <a:schemeClr val="lt1"/>
                  </a:solidFill>
                  <a:latin typeface="Calibri"/>
                  <a:ea typeface="Calibri"/>
                  <a:cs typeface="Calibri"/>
                  <a:sym typeface="Calibri"/>
                </a:rPr>
                <a:t>Technologies related to NLP</a:t>
              </a:r>
              <a:endParaRPr dirty="0"/>
            </a:p>
            <a:p>
              <a:pPr marL="457200" marR="0" lvl="1" indent="0" algn="ctr" rtl="0">
                <a:spcBef>
                  <a:spcPts val="0"/>
                </a:spcBef>
                <a:spcAft>
                  <a:spcPts val="0"/>
                </a:spcAft>
                <a:buNone/>
              </a:pPr>
              <a:endParaRPr sz="2000" b="0" i="0" u="none" strike="noStrike" cap="none" dirty="0">
                <a:solidFill>
                  <a:schemeClr val="lt1"/>
                </a:solidFill>
                <a:latin typeface="Calibri"/>
                <a:ea typeface="Calibri"/>
                <a:cs typeface="Calibri"/>
                <a:sym typeface="Calibri"/>
              </a:endParaRPr>
            </a:p>
          </p:txBody>
        </p:sp>
        <p:sp>
          <p:nvSpPr>
            <p:cNvPr id="179" name="Google Shape;179;p17"/>
            <p:cNvSpPr/>
            <p:nvPr/>
          </p:nvSpPr>
          <p:spPr>
            <a:xfrm>
              <a:off x="3800173" y="8640158"/>
              <a:ext cx="229359" cy="439420"/>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80" name="Google Shape;180;p17"/>
          <p:cNvSpPr txBox="1"/>
          <p:nvPr/>
        </p:nvSpPr>
        <p:spPr>
          <a:xfrm>
            <a:off x="1199356" y="2070100"/>
            <a:ext cx="14615888" cy="6001603"/>
          </a:xfrm>
          <a:prstGeom prst="rect">
            <a:avLst/>
          </a:prstGeom>
          <a:noFill/>
          <a:ln>
            <a:noFill/>
          </a:ln>
        </p:spPr>
        <p:txBody>
          <a:bodyPr spcFirstLastPara="1" wrap="square" lIns="91425" tIns="45700" rIns="91425" bIns="45700" anchor="t" anchorCtr="0">
            <a:spAutoFit/>
          </a:bodyPr>
          <a:lstStyle/>
          <a:p>
            <a:pPr marL="571500" marR="0" lvl="0" indent="-571500" algn="l" rtl="0">
              <a:spcBef>
                <a:spcPts val="0"/>
              </a:spcBef>
              <a:spcAft>
                <a:spcPts val="0"/>
              </a:spcAft>
              <a:buClr>
                <a:schemeClr val="dk1"/>
              </a:buClr>
              <a:buSzPts val="3600"/>
              <a:buFont typeface="Noto Sans Symbols"/>
              <a:buChar char="✔"/>
            </a:pPr>
            <a:r>
              <a:rPr lang="en-US" sz="3200" b="1" dirty="0" smtClean="0">
                <a:solidFill>
                  <a:schemeClr val="dk1"/>
                </a:solidFill>
                <a:latin typeface="Calibri"/>
                <a:ea typeface="Calibri"/>
                <a:cs typeface="Calibri"/>
                <a:sym typeface="Calibri"/>
              </a:rPr>
              <a:t>Machine Learning: </a:t>
            </a:r>
            <a:r>
              <a:rPr lang="en-US" sz="3200" dirty="0" smtClean="0">
                <a:solidFill>
                  <a:schemeClr val="dk1"/>
                </a:solidFill>
                <a:latin typeface="Calibri"/>
                <a:ea typeface="Calibri"/>
                <a:cs typeface="Calibri"/>
                <a:sym typeface="Calibri"/>
              </a:rPr>
              <a:t>NLP relies on heavily on machine learning techniques, supervised, unsupervised, deep learning and reinforcement learning. </a:t>
            </a:r>
            <a:endParaRPr sz="3200" dirty="0"/>
          </a:p>
          <a:p>
            <a:pPr marL="571500" marR="0" lvl="0" indent="-571500" algn="l" rtl="0">
              <a:spcBef>
                <a:spcPts val="0"/>
              </a:spcBef>
              <a:spcAft>
                <a:spcPts val="0"/>
              </a:spcAft>
              <a:buClr>
                <a:schemeClr val="dk1"/>
              </a:buClr>
              <a:buSzPts val="3600"/>
              <a:buFont typeface="Noto Sans Symbols"/>
              <a:buChar char="✔"/>
            </a:pPr>
            <a:r>
              <a:rPr lang="en-US" sz="3200" b="1" dirty="0" smtClean="0">
                <a:solidFill>
                  <a:schemeClr val="dk1"/>
                </a:solidFill>
                <a:latin typeface="Calibri"/>
                <a:ea typeface="Calibri"/>
                <a:cs typeface="Calibri"/>
                <a:sym typeface="Calibri"/>
              </a:rPr>
              <a:t>Natural Language Toolkits (NLTK): </a:t>
            </a:r>
            <a:r>
              <a:rPr lang="en-US" sz="3200" dirty="0" smtClean="0">
                <a:solidFill>
                  <a:schemeClr val="dk1"/>
                </a:solidFill>
                <a:latin typeface="Calibri"/>
                <a:ea typeface="Calibri"/>
                <a:cs typeface="Calibri"/>
                <a:sym typeface="Calibri"/>
              </a:rPr>
              <a:t>NLTK is a open source python library that provides tools for NLP tasks such as tokenization, stemming and parts-of-speech tagging. There are other libraries also </a:t>
            </a:r>
            <a:r>
              <a:rPr lang="en-US" sz="3200" dirty="0" err="1" smtClean="0">
                <a:solidFill>
                  <a:schemeClr val="dk1"/>
                </a:solidFill>
                <a:latin typeface="Calibri"/>
                <a:ea typeface="Calibri"/>
                <a:cs typeface="Calibri"/>
                <a:sym typeface="Calibri"/>
              </a:rPr>
              <a:t>spaCy</a:t>
            </a:r>
            <a:r>
              <a:rPr lang="en-US" sz="3200" dirty="0" smtClean="0">
                <a:solidFill>
                  <a:schemeClr val="dk1"/>
                </a:solidFill>
                <a:latin typeface="Calibri"/>
                <a:ea typeface="Calibri"/>
                <a:cs typeface="Calibri"/>
                <a:sym typeface="Calibri"/>
              </a:rPr>
              <a:t>, </a:t>
            </a:r>
            <a:r>
              <a:rPr lang="en-US" sz="3200" dirty="0" err="1" smtClean="0">
                <a:solidFill>
                  <a:schemeClr val="dk1"/>
                </a:solidFill>
                <a:latin typeface="Calibri"/>
                <a:ea typeface="Calibri"/>
                <a:cs typeface="Calibri"/>
                <a:sym typeface="Calibri"/>
              </a:rPr>
              <a:t>OpenNLP</a:t>
            </a:r>
            <a:r>
              <a:rPr lang="en-US" sz="3200" dirty="0" smtClean="0">
                <a:solidFill>
                  <a:schemeClr val="dk1"/>
                </a:solidFill>
                <a:latin typeface="Calibri"/>
                <a:ea typeface="Calibri"/>
                <a:cs typeface="Calibri"/>
                <a:sym typeface="Calibri"/>
              </a:rPr>
              <a:t> and </a:t>
            </a:r>
            <a:r>
              <a:rPr lang="en-US" sz="3200" dirty="0" err="1" smtClean="0">
                <a:solidFill>
                  <a:schemeClr val="dk1"/>
                </a:solidFill>
                <a:latin typeface="Calibri"/>
                <a:ea typeface="Calibri"/>
                <a:cs typeface="Calibri"/>
                <a:sym typeface="Calibri"/>
              </a:rPr>
              <a:t>CoreNLP</a:t>
            </a:r>
            <a:r>
              <a:rPr lang="en-US" sz="3200" dirty="0" smtClean="0">
                <a:solidFill>
                  <a:schemeClr val="dk1"/>
                </a:solidFill>
                <a:latin typeface="Calibri"/>
                <a:ea typeface="Calibri"/>
                <a:cs typeface="Calibri"/>
                <a:sym typeface="Calibri"/>
              </a:rPr>
              <a:t>.</a:t>
            </a:r>
          </a:p>
          <a:p>
            <a:pPr marL="571500" marR="0" lvl="0" indent="-571500" algn="l" rtl="0">
              <a:spcBef>
                <a:spcPts val="0"/>
              </a:spcBef>
              <a:spcAft>
                <a:spcPts val="0"/>
              </a:spcAft>
              <a:buClr>
                <a:schemeClr val="dk1"/>
              </a:buClr>
              <a:buSzPts val="3600"/>
              <a:buFont typeface="Noto Sans Symbols"/>
              <a:buChar char="✔"/>
            </a:pPr>
            <a:r>
              <a:rPr lang="en-US" sz="3200" b="1" dirty="0" smtClean="0">
                <a:solidFill>
                  <a:schemeClr val="dk1"/>
                </a:solidFill>
                <a:latin typeface="Calibri"/>
                <a:ea typeface="Calibri"/>
                <a:cs typeface="Calibri"/>
                <a:sym typeface="Calibri"/>
              </a:rPr>
              <a:t>Text-to-Speech (TTS) and Speech-to-Text (STT) systems: </a:t>
            </a:r>
            <a:r>
              <a:rPr lang="en-US" sz="3200" dirty="0" smtClean="0">
                <a:solidFill>
                  <a:schemeClr val="dk1"/>
                </a:solidFill>
                <a:latin typeface="Calibri"/>
                <a:ea typeface="Calibri"/>
                <a:cs typeface="Calibri"/>
                <a:sym typeface="Calibri"/>
              </a:rPr>
              <a:t>TTS system  converts written text into</a:t>
            </a:r>
            <a:r>
              <a:rPr lang="en-US" sz="3200" b="1" dirty="0" smtClean="0">
                <a:solidFill>
                  <a:schemeClr val="dk1"/>
                </a:solidFill>
                <a:latin typeface="Calibri"/>
                <a:ea typeface="Calibri"/>
                <a:cs typeface="Calibri"/>
                <a:sym typeface="Calibri"/>
              </a:rPr>
              <a:t> </a:t>
            </a:r>
            <a:r>
              <a:rPr lang="en-US" sz="3200" dirty="0" smtClean="0">
                <a:solidFill>
                  <a:schemeClr val="dk1"/>
                </a:solidFill>
                <a:latin typeface="Calibri"/>
                <a:ea typeface="Calibri"/>
                <a:cs typeface="Calibri"/>
                <a:sym typeface="Calibri"/>
              </a:rPr>
              <a:t>spoken words and STT system converts spoken words into written text.</a:t>
            </a:r>
          </a:p>
          <a:p>
            <a:pPr marL="571500" marR="0" lvl="0" indent="-571500" algn="l" rtl="0">
              <a:spcBef>
                <a:spcPts val="0"/>
              </a:spcBef>
              <a:spcAft>
                <a:spcPts val="0"/>
              </a:spcAft>
              <a:buClr>
                <a:schemeClr val="dk1"/>
              </a:buClr>
              <a:buSzPts val="3600"/>
              <a:buFont typeface="Noto Sans Symbols"/>
              <a:buChar char="✔"/>
            </a:pPr>
            <a:r>
              <a:rPr lang="en-US" sz="3200" b="1" dirty="0" smtClean="0">
                <a:solidFill>
                  <a:schemeClr val="dk1"/>
                </a:solidFill>
                <a:latin typeface="Calibri"/>
                <a:ea typeface="Calibri"/>
                <a:cs typeface="Calibri"/>
                <a:sym typeface="Calibri"/>
              </a:rPr>
              <a:t>Name Entity Recognition Systems: </a:t>
            </a:r>
            <a:r>
              <a:rPr lang="en-US" sz="3200" dirty="0" smtClean="0">
                <a:solidFill>
                  <a:schemeClr val="dk1"/>
                </a:solidFill>
                <a:latin typeface="Calibri"/>
                <a:ea typeface="Calibri"/>
                <a:cs typeface="Calibri"/>
                <a:sym typeface="Calibri"/>
              </a:rPr>
              <a:t>It identifies named entities such as peoples, places and organizations from the text.</a:t>
            </a:r>
          </a:p>
          <a:p>
            <a:pPr marL="571500" marR="0" lvl="0" indent="-571500" algn="l" rtl="0">
              <a:spcBef>
                <a:spcPts val="0"/>
              </a:spcBef>
              <a:spcAft>
                <a:spcPts val="0"/>
              </a:spcAft>
              <a:buClr>
                <a:schemeClr val="dk1"/>
              </a:buClr>
              <a:buSzPts val="3600"/>
              <a:buFont typeface="Noto Sans Symbols"/>
              <a:buChar char="✔"/>
            </a:pPr>
            <a:r>
              <a:rPr lang="en-US" sz="3200" b="1" dirty="0" smtClean="0">
                <a:solidFill>
                  <a:schemeClr val="dk1"/>
                </a:solidFill>
                <a:latin typeface="Calibri"/>
                <a:ea typeface="Calibri"/>
                <a:cs typeface="Calibri"/>
                <a:sym typeface="Calibri"/>
              </a:rPr>
              <a:t>Sentiment Analysis: </a:t>
            </a:r>
            <a:r>
              <a:rPr lang="en-US" sz="3200" dirty="0" smtClean="0">
                <a:solidFill>
                  <a:schemeClr val="dk1"/>
                </a:solidFill>
                <a:latin typeface="Calibri"/>
                <a:ea typeface="Calibri"/>
                <a:cs typeface="Calibri"/>
                <a:sym typeface="Calibri"/>
              </a:rPr>
              <a:t>It is a techniques to understand the emotions expressed in a piece of text.</a:t>
            </a:r>
            <a:endParaRPr lang="en-US" sz="3200" b="1" dirty="0" smtClean="0">
              <a:solidFill>
                <a:schemeClr val="dk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18"/>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3200">
                <a:solidFill>
                  <a:schemeClr val="lt1"/>
                </a:solidFill>
              </a:rPr>
              <a:t>6</a:t>
            </a:fld>
            <a:endParaRPr sz="3200">
              <a:solidFill>
                <a:schemeClr val="lt1"/>
              </a:solidFill>
            </a:endParaRPr>
          </a:p>
        </p:txBody>
      </p:sp>
      <p:grpSp>
        <p:nvGrpSpPr>
          <p:cNvPr id="187" name="Google Shape;187;p18"/>
          <p:cNvGrpSpPr/>
          <p:nvPr/>
        </p:nvGrpSpPr>
        <p:grpSpPr>
          <a:xfrm>
            <a:off x="-2" y="9568581"/>
            <a:ext cx="19010314" cy="1112119"/>
            <a:chOff x="-2" y="9568581"/>
            <a:chExt cx="19010314" cy="1112119"/>
          </a:xfrm>
        </p:grpSpPr>
        <p:grpSp>
          <p:nvGrpSpPr>
            <p:cNvPr id="188" name="Google Shape;188;p18"/>
            <p:cNvGrpSpPr/>
            <p:nvPr/>
          </p:nvGrpSpPr>
          <p:grpSpPr>
            <a:xfrm>
              <a:off x="-2" y="9568581"/>
              <a:ext cx="19010314" cy="1112119"/>
              <a:chOff x="-324645" y="2222500"/>
              <a:chExt cx="22261686" cy="1302327"/>
            </a:xfrm>
          </p:grpSpPr>
          <p:sp>
            <p:nvSpPr>
              <p:cNvPr id="189" name="Google Shape;189;p18"/>
              <p:cNvSpPr/>
              <p:nvPr/>
            </p:nvSpPr>
            <p:spPr>
              <a:xfrm>
                <a:off x="-324645" y="2222500"/>
                <a:ext cx="17644827" cy="1302327"/>
              </a:xfrm>
              <a:custGeom>
                <a:avLst/>
                <a:gdLst/>
                <a:ahLst/>
                <a:cxnLst/>
                <a:rect l="l" t="t" r="r" b="b"/>
                <a:pathLst>
                  <a:path w="1892300" h="440055" extrusionOk="0">
                    <a:moveTo>
                      <a:pt x="0" y="439737"/>
                    </a:moveTo>
                    <a:lnTo>
                      <a:pt x="1892300" y="439737"/>
                    </a:lnTo>
                    <a:lnTo>
                      <a:pt x="1892300" y="0"/>
                    </a:lnTo>
                    <a:lnTo>
                      <a:pt x="0" y="0"/>
                    </a:lnTo>
                    <a:lnTo>
                      <a:pt x="0" y="439737"/>
                    </a:lnTo>
                    <a:close/>
                  </a:path>
                </a:pathLst>
              </a:custGeom>
              <a:solidFill>
                <a:srgbClr val="FFF2C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0" name="Google Shape;190;p18"/>
              <p:cNvSpPr/>
              <p:nvPr/>
            </p:nvSpPr>
            <p:spPr>
              <a:xfrm>
                <a:off x="20621789" y="2222500"/>
                <a:ext cx="1315252" cy="1302327"/>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F8200"/>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91" name="Google Shape;191;p18"/>
            <p:cNvSpPr/>
            <p:nvPr/>
          </p:nvSpPr>
          <p:spPr>
            <a:xfrm>
              <a:off x="15067756" y="9568581"/>
              <a:ext cx="2819400" cy="1112119"/>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EE599"/>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92" name="Google Shape;192;p18"/>
          <p:cNvSpPr txBox="1"/>
          <p:nvPr/>
        </p:nvSpPr>
        <p:spPr>
          <a:xfrm>
            <a:off x="665956" y="9771598"/>
            <a:ext cx="11277600" cy="70784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000" dirty="0" smtClean="0">
                <a:solidFill>
                  <a:schemeClr val="dk1"/>
                </a:solidFill>
                <a:latin typeface="Times New Roman"/>
                <a:cs typeface="Times New Roman"/>
                <a:sym typeface="Times New Roman"/>
              </a:rPr>
              <a:t>Natural Language Processing</a:t>
            </a:r>
            <a:endParaRPr dirty="0"/>
          </a:p>
        </p:txBody>
      </p:sp>
      <p:sp>
        <p:nvSpPr>
          <p:cNvPr id="194" name="Google Shape;194;p18"/>
          <p:cNvSpPr txBox="1"/>
          <p:nvPr/>
        </p:nvSpPr>
        <p:spPr>
          <a:xfrm>
            <a:off x="18115756" y="9911199"/>
            <a:ext cx="575041" cy="388502"/>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3200">
                <a:solidFill>
                  <a:schemeClr val="lt1"/>
                </a:solidFill>
                <a:latin typeface="Calibri"/>
                <a:ea typeface="Calibri"/>
                <a:cs typeface="Calibri"/>
                <a:sym typeface="Calibri"/>
              </a:rPr>
              <a:t>6</a:t>
            </a:fld>
            <a:endParaRPr sz="1870">
              <a:solidFill>
                <a:schemeClr val="lt1"/>
              </a:solidFill>
              <a:latin typeface="Calibri"/>
              <a:ea typeface="Calibri"/>
              <a:cs typeface="Calibri"/>
              <a:sym typeface="Calibri"/>
            </a:endParaRPr>
          </a:p>
        </p:txBody>
      </p:sp>
      <p:grpSp>
        <p:nvGrpSpPr>
          <p:cNvPr id="195" name="Google Shape;195;p18"/>
          <p:cNvGrpSpPr/>
          <p:nvPr/>
        </p:nvGrpSpPr>
        <p:grpSpPr>
          <a:xfrm>
            <a:off x="-26281" y="774700"/>
            <a:ext cx="15071695" cy="827992"/>
            <a:chOff x="-16184" y="8640158"/>
            <a:chExt cx="4045716" cy="439420"/>
          </a:xfrm>
        </p:grpSpPr>
        <p:sp>
          <p:nvSpPr>
            <p:cNvPr id="196" name="Google Shape;196;p18"/>
            <p:cNvSpPr/>
            <p:nvPr/>
          </p:nvSpPr>
          <p:spPr>
            <a:xfrm>
              <a:off x="-16184" y="8640158"/>
              <a:ext cx="3923363" cy="439420"/>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457200" marR="0" lvl="1" indent="0" algn="ctr" rtl="0">
                <a:spcBef>
                  <a:spcPts val="0"/>
                </a:spcBef>
                <a:spcAft>
                  <a:spcPts val="0"/>
                </a:spcAft>
                <a:buNone/>
              </a:pPr>
              <a:r>
                <a:rPr lang="en-US" sz="5400" b="0" i="0" u="none" strike="noStrike" cap="none" dirty="0">
                  <a:solidFill>
                    <a:schemeClr val="lt1"/>
                  </a:solidFill>
                  <a:latin typeface="Calibri"/>
                  <a:ea typeface="Calibri"/>
                  <a:cs typeface="Calibri"/>
                  <a:sym typeface="Calibri"/>
                </a:rPr>
                <a:t>4. </a:t>
              </a:r>
              <a:r>
                <a:rPr lang="en-US" sz="5400" dirty="0" smtClean="0">
                  <a:solidFill>
                    <a:schemeClr val="lt1"/>
                  </a:solidFill>
                  <a:latin typeface="Calibri"/>
                  <a:ea typeface="Calibri"/>
                  <a:cs typeface="Calibri"/>
                  <a:sym typeface="Calibri"/>
                </a:rPr>
                <a:t>Use case – Semantic Analysis</a:t>
              </a:r>
              <a:endParaRPr dirty="0"/>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2000" b="0" i="0" u="none" strike="noStrike" cap="none" dirty="0">
                <a:solidFill>
                  <a:schemeClr val="lt1"/>
                </a:solidFill>
                <a:latin typeface="Calibri"/>
                <a:ea typeface="Calibri"/>
                <a:cs typeface="Calibri"/>
                <a:sym typeface="Calibri"/>
              </a:endParaRPr>
            </a:p>
          </p:txBody>
        </p:sp>
        <p:sp>
          <p:nvSpPr>
            <p:cNvPr id="197" name="Google Shape;197;p18"/>
            <p:cNvSpPr/>
            <p:nvPr/>
          </p:nvSpPr>
          <p:spPr>
            <a:xfrm>
              <a:off x="3800173" y="8640158"/>
              <a:ext cx="229359" cy="439420"/>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98" name="Google Shape;198;p18"/>
          <p:cNvSpPr txBox="1"/>
          <p:nvPr/>
        </p:nvSpPr>
        <p:spPr>
          <a:xfrm>
            <a:off x="1199356" y="2070100"/>
            <a:ext cx="14615888" cy="3970277"/>
          </a:xfrm>
          <a:prstGeom prst="rect">
            <a:avLst/>
          </a:prstGeom>
          <a:noFill/>
          <a:ln>
            <a:noFill/>
          </a:ln>
        </p:spPr>
        <p:txBody>
          <a:bodyPr spcFirstLastPara="1" wrap="square" lIns="91425" tIns="45700" rIns="91425" bIns="45700" anchor="t" anchorCtr="0">
            <a:spAutoFit/>
          </a:bodyPr>
          <a:lstStyle/>
          <a:p>
            <a:pPr marL="571500" lvl="0" indent="-571500">
              <a:buClr>
                <a:schemeClr val="dk1"/>
              </a:buClr>
              <a:buSzPts val="3600"/>
              <a:buFont typeface="Noto Sans Symbols"/>
              <a:buChar char="✔"/>
            </a:pPr>
            <a:r>
              <a:rPr lang="en-GB" sz="3200" dirty="0"/>
              <a:t>Latent Semantic Analysis is a natural language processing method that uses the statistical approach to identify the association among the words in a document.</a:t>
            </a:r>
            <a:endParaRPr lang="en-US" sz="3200" dirty="0" smtClean="0">
              <a:solidFill>
                <a:schemeClr val="dk1"/>
              </a:solidFill>
              <a:latin typeface="Calibri"/>
              <a:cs typeface="Calibri"/>
              <a:sym typeface="Calibri"/>
            </a:endParaRPr>
          </a:p>
          <a:p>
            <a:pPr marL="571500" marR="0" lvl="0" indent="-571500" algn="l" rtl="0">
              <a:spcBef>
                <a:spcPts val="0"/>
              </a:spcBef>
              <a:spcAft>
                <a:spcPts val="0"/>
              </a:spcAft>
              <a:buClr>
                <a:schemeClr val="dk1"/>
              </a:buClr>
              <a:buSzPts val="3600"/>
              <a:buFont typeface="Noto Sans Symbols"/>
              <a:buChar char="✔"/>
            </a:pPr>
            <a:r>
              <a:rPr lang="en-US" sz="3200" dirty="0" smtClean="0">
                <a:solidFill>
                  <a:schemeClr val="dk1"/>
                </a:solidFill>
                <a:latin typeface="+mn-lt"/>
                <a:cs typeface="Calibri"/>
                <a:sym typeface="Calibri"/>
              </a:rPr>
              <a:t>Latent Semantic Analysis is a concept that search engines use to discover how a keyword and  content work together to mean the same thing.  </a:t>
            </a:r>
          </a:p>
          <a:p>
            <a:pPr marL="571500" lvl="0" indent="-571500">
              <a:buClr>
                <a:schemeClr val="dk1"/>
              </a:buClr>
              <a:buSzPts val="3600"/>
              <a:buFont typeface="Noto Sans Symbols"/>
              <a:buChar char="✔"/>
            </a:pPr>
            <a:r>
              <a:rPr lang="en-GB" sz="3200" dirty="0" smtClean="0"/>
              <a:t>retrieve </a:t>
            </a:r>
            <a:r>
              <a:rPr lang="en-GB" sz="3200" dirty="0"/>
              <a:t>relevant movie titles using semantic search based on the concept of Natural Language processing (NLP)</a:t>
            </a:r>
            <a:endParaRPr sz="3200" dirty="0"/>
          </a:p>
          <a:p>
            <a:pPr marL="571500" marR="0" lvl="0" indent="-571500" algn="l" rtl="0">
              <a:spcBef>
                <a:spcPts val="0"/>
              </a:spcBef>
              <a:spcAft>
                <a:spcPts val="0"/>
              </a:spcAft>
              <a:buClr>
                <a:schemeClr val="dk1"/>
              </a:buClr>
              <a:buSzPts val="3600"/>
              <a:buFont typeface="Noto Sans Symbols"/>
              <a:buChar char="✔"/>
            </a:pPr>
            <a:endParaRPr lang="en-GB" dirty="0" smtClean="0"/>
          </a:p>
          <a:p>
            <a:pPr marL="571500" marR="0" lvl="0" indent="-571500" algn="l" rtl="0">
              <a:spcBef>
                <a:spcPts val="0"/>
              </a:spcBef>
              <a:spcAft>
                <a:spcPts val="0"/>
              </a:spcAft>
              <a:buClr>
                <a:schemeClr val="dk1"/>
              </a:buClr>
              <a:buSzPts val="3600"/>
              <a:buFont typeface="Noto Sans Symbols"/>
              <a:buChar char="✔"/>
            </a:pPr>
            <a:endParaRPr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40342" y="5656521"/>
            <a:ext cx="9770922" cy="3710804"/>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Google Shape;345;p27"/>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3200">
                <a:solidFill>
                  <a:schemeClr val="lt1"/>
                </a:solidFill>
              </a:rPr>
              <a:t>7</a:t>
            </a:fld>
            <a:endParaRPr sz="3200">
              <a:solidFill>
                <a:schemeClr val="lt1"/>
              </a:solidFill>
            </a:endParaRPr>
          </a:p>
        </p:txBody>
      </p:sp>
      <p:grpSp>
        <p:nvGrpSpPr>
          <p:cNvPr id="346" name="Google Shape;346;p27"/>
          <p:cNvGrpSpPr/>
          <p:nvPr/>
        </p:nvGrpSpPr>
        <p:grpSpPr>
          <a:xfrm>
            <a:off x="-2" y="9568581"/>
            <a:ext cx="19010314" cy="1112119"/>
            <a:chOff x="-2" y="9568581"/>
            <a:chExt cx="19010314" cy="1112119"/>
          </a:xfrm>
        </p:grpSpPr>
        <p:grpSp>
          <p:nvGrpSpPr>
            <p:cNvPr id="347" name="Google Shape;347;p27"/>
            <p:cNvGrpSpPr/>
            <p:nvPr/>
          </p:nvGrpSpPr>
          <p:grpSpPr>
            <a:xfrm>
              <a:off x="-2" y="9568581"/>
              <a:ext cx="19010314" cy="1112119"/>
              <a:chOff x="-324645" y="2222500"/>
              <a:chExt cx="22261686" cy="1302327"/>
            </a:xfrm>
          </p:grpSpPr>
          <p:sp>
            <p:nvSpPr>
              <p:cNvPr id="348" name="Google Shape;348;p27"/>
              <p:cNvSpPr/>
              <p:nvPr/>
            </p:nvSpPr>
            <p:spPr>
              <a:xfrm>
                <a:off x="-324645" y="2222500"/>
                <a:ext cx="17644827" cy="1302327"/>
              </a:xfrm>
              <a:custGeom>
                <a:avLst/>
                <a:gdLst/>
                <a:ahLst/>
                <a:cxnLst/>
                <a:rect l="l" t="t" r="r" b="b"/>
                <a:pathLst>
                  <a:path w="1892300" h="440055" extrusionOk="0">
                    <a:moveTo>
                      <a:pt x="0" y="439737"/>
                    </a:moveTo>
                    <a:lnTo>
                      <a:pt x="1892300" y="439737"/>
                    </a:lnTo>
                    <a:lnTo>
                      <a:pt x="1892300" y="0"/>
                    </a:lnTo>
                    <a:lnTo>
                      <a:pt x="0" y="0"/>
                    </a:lnTo>
                    <a:lnTo>
                      <a:pt x="0" y="439737"/>
                    </a:lnTo>
                    <a:close/>
                  </a:path>
                </a:pathLst>
              </a:custGeom>
              <a:solidFill>
                <a:srgbClr val="FFF2C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49" name="Google Shape;349;p27"/>
              <p:cNvSpPr/>
              <p:nvPr/>
            </p:nvSpPr>
            <p:spPr>
              <a:xfrm>
                <a:off x="20621789" y="2222500"/>
                <a:ext cx="1315252" cy="1302327"/>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F8200"/>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350" name="Google Shape;350;p27"/>
            <p:cNvSpPr/>
            <p:nvPr/>
          </p:nvSpPr>
          <p:spPr>
            <a:xfrm>
              <a:off x="15067756" y="9568581"/>
              <a:ext cx="2819400" cy="1112119"/>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EE599"/>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351" name="Google Shape;351;p27"/>
          <p:cNvSpPr txBox="1"/>
          <p:nvPr/>
        </p:nvSpPr>
        <p:spPr>
          <a:xfrm>
            <a:off x="665956" y="9771598"/>
            <a:ext cx="11277600" cy="70784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000" dirty="0" smtClean="0">
                <a:solidFill>
                  <a:schemeClr val="dk1"/>
                </a:solidFill>
                <a:latin typeface="Times New Roman"/>
                <a:cs typeface="Times New Roman"/>
                <a:sym typeface="Times New Roman"/>
              </a:rPr>
              <a:t>Natural Language Processing</a:t>
            </a:r>
            <a:endParaRPr dirty="0"/>
          </a:p>
        </p:txBody>
      </p:sp>
      <p:sp>
        <p:nvSpPr>
          <p:cNvPr id="353" name="Google Shape;353;p27"/>
          <p:cNvSpPr txBox="1"/>
          <p:nvPr/>
        </p:nvSpPr>
        <p:spPr>
          <a:xfrm>
            <a:off x="17729344" y="9911199"/>
            <a:ext cx="961453" cy="236101"/>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3200">
                <a:solidFill>
                  <a:schemeClr val="lt1"/>
                </a:solidFill>
                <a:latin typeface="Calibri"/>
                <a:ea typeface="Calibri"/>
                <a:cs typeface="Calibri"/>
                <a:sym typeface="Calibri"/>
              </a:rPr>
              <a:t>7</a:t>
            </a:fld>
            <a:endParaRPr sz="1870">
              <a:solidFill>
                <a:schemeClr val="lt1"/>
              </a:solidFill>
              <a:latin typeface="Calibri"/>
              <a:ea typeface="Calibri"/>
              <a:cs typeface="Calibri"/>
              <a:sym typeface="Calibri"/>
            </a:endParaRPr>
          </a:p>
        </p:txBody>
      </p:sp>
      <p:grpSp>
        <p:nvGrpSpPr>
          <p:cNvPr id="354" name="Google Shape;354;p27"/>
          <p:cNvGrpSpPr/>
          <p:nvPr/>
        </p:nvGrpSpPr>
        <p:grpSpPr>
          <a:xfrm>
            <a:off x="-26281" y="774700"/>
            <a:ext cx="15071695" cy="827992"/>
            <a:chOff x="-16184" y="8640158"/>
            <a:chExt cx="4045716" cy="439420"/>
          </a:xfrm>
        </p:grpSpPr>
        <p:sp>
          <p:nvSpPr>
            <p:cNvPr id="355" name="Google Shape;355;p27"/>
            <p:cNvSpPr/>
            <p:nvPr/>
          </p:nvSpPr>
          <p:spPr>
            <a:xfrm>
              <a:off x="-16184" y="8640158"/>
              <a:ext cx="3923363" cy="439420"/>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457200" marR="0" lvl="1" indent="0" algn="ctr" rtl="0">
                <a:spcBef>
                  <a:spcPts val="0"/>
                </a:spcBef>
                <a:spcAft>
                  <a:spcPts val="0"/>
                </a:spcAft>
                <a:buNone/>
              </a:pPr>
              <a:r>
                <a:rPr lang="en-US" sz="5400" dirty="0">
                  <a:solidFill>
                    <a:schemeClr val="lt1"/>
                  </a:solidFill>
                  <a:latin typeface="Calibri"/>
                  <a:ea typeface="Calibri"/>
                  <a:cs typeface="Calibri"/>
                  <a:sym typeface="Calibri"/>
                </a:rPr>
                <a:t>5</a:t>
              </a:r>
              <a:r>
                <a:rPr lang="en-US" sz="5400" b="0" i="0" u="none" strike="noStrike" cap="none" dirty="0" smtClean="0">
                  <a:solidFill>
                    <a:schemeClr val="lt1"/>
                  </a:solidFill>
                  <a:latin typeface="Calibri"/>
                  <a:ea typeface="Calibri"/>
                  <a:cs typeface="Calibri"/>
                  <a:sym typeface="Calibri"/>
                </a:rPr>
                <a:t>. </a:t>
              </a:r>
              <a:r>
                <a:rPr lang="en-US" sz="5400" b="0" i="0" u="none" strike="noStrike" cap="none" dirty="0">
                  <a:solidFill>
                    <a:schemeClr val="lt1"/>
                  </a:solidFill>
                  <a:latin typeface="Calibri"/>
                  <a:ea typeface="Calibri"/>
                  <a:cs typeface="Calibri"/>
                  <a:sym typeface="Calibri"/>
                </a:rPr>
                <a:t>Future scope</a:t>
              </a:r>
              <a:endParaRPr dirty="0"/>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2000" b="0" i="0" u="none" strike="noStrike" cap="none" dirty="0">
                <a:solidFill>
                  <a:schemeClr val="lt1"/>
                </a:solidFill>
                <a:latin typeface="Calibri"/>
                <a:ea typeface="Calibri"/>
                <a:cs typeface="Calibri"/>
                <a:sym typeface="Calibri"/>
              </a:endParaRPr>
            </a:p>
          </p:txBody>
        </p:sp>
        <p:sp>
          <p:nvSpPr>
            <p:cNvPr id="356" name="Google Shape;356;p27"/>
            <p:cNvSpPr/>
            <p:nvPr/>
          </p:nvSpPr>
          <p:spPr>
            <a:xfrm>
              <a:off x="3800173" y="8640158"/>
              <a:ext cx="229359" cy="439420"/>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357" name="Google Shape;357;p27"/>
          <p:cNvSpPr txBox="1"/>
          <p:nvPr/>
        </p:nvSpPr>
        <p:spPr>
          <a:xfrm>
            <a:off x="1199356" y="2070100"/>
            <a:ext cx="15544800" cy="9171701"/>
          </a:xfrm>
          <a:prstGeom prst="rect">
            <a:avLst/>
          </a:prstGeom>
          <a:noFill/>
          <a:ln>
            <a:noFill/>
          </a:ln>
        </p:spPr>
        <p:txBody>
          <a:bodyPr spcFirstLastPara="1" wrap="square" lIns="91425" tIns="45700" rIns="91425" bIns="45700" anchor="t" anchorCtr="0">
            <a:spAutoFit/>
          </a:bodyPr>
          <a:lstStyle/>
          <a:p>
            <a:pPr marL="571500" indent="-571500">
              <a:buClr>
                <a:schemeClr val="dk1"/>
              </a:buClr>
              <a:buSzPts val="3600"/>
              <a:buFont typeface="Noto Sans Symbols"/>
              <a:buChar char="✔"/>
            </a:pPr>
            <a:r>
              <a:rPr lang="en-GB" sz="3200" b="1" dirty="0"/>
              <a:t>Bots</a:t>
            </a:r>
            <a:r>
              <a:rPr lang="en-GB" sz="3200" b="1" dirty="0" smtClean="0"/>
              <a:t>: </a:t>
            </a:r>
            <a:r>
              <a:rPr lang="en-GB" sz="3200" dirty="0" err="1" smtClean="0"/>
              <a:t>Chatbots</a:t>
            </a:r>
            <a:r>
              <a:rPr lang="en-GB" sz="3200" dirty="0" smtClean="0"/>
              <a:t> assist clients </a:t>
            </a:r>
            <a:r>
              <a:rPr lang="en-GB" sz="3200" dirty="0"/>
              <a:t>to get to the point quickly by answering inquiries. If we want </a:t>
            </a:r>
            <a:r>
              <a:rPr lang="en-GB" sz="3200" dirty="0" smtClean="0"/>
              <a:t>effective </a:t>
            </a:r>
            <a:r>
              <a:rPr lang="en-GB" sz="3200" dirty="0" err="1"/>
              <a:t>chatbots</a:t>
            </a:r>
            <a:r>
              <a:rPr lang="en-GB" sz="3200" dirty="0"/>
              <a:t>, it must be fast, smart and easy to use. To accomplish </a:t>
            </a:r>
            <a:r>
              <a:rPr lang="en-GB" sz="3200" dirty="0" smtClean="0"/>
              <a:t>this, </a:t>
            </a:r>
            <a:r>
              <a:rPr lang="en-GB" sz="3200" dirty="0" err="1" smtClean="0"/>
              <a:t>chatbots</a:t>
            </a:r>
            <a:r>
              <a:rPr lang="en-GB" sz="3200" dirty="0" smtClean="0"/>
              <a:t> </a:t>
            </a:r>
            <a:r>
              <a:rPr lang="en-GB" sz="3200" dirty="0"/>
              <a:t>employ NLP to understand language, usually over text or voice-</a:t>
            </a:r>
          </a:p>
          <a:p>
            <a:pPr>
              <a:buClr>
                <a:schemeClr val="dk1"/>
              </a:buClr>
              <a:buSzPts val="3600"/>
            </a:pPr>
            <a:r>
              <a:rPr lang="en-GB" sz="3200" dirty="0"/>
              <a:t>     recognition interactions</a:t>
            </a:r>
            <a:r>
              <a:rPr lang="en-GB" sz="3200" dirty="0" smtClean="0"/>
              <a:t>.</a:t>
            </a:r>
            <a:endParaRPr lang="en-GB" sz="3200" b="1" dirty="0" smtClean="0"/>
          </a:p>
          <a:p>
            <a:pPr>
              <a:buClr>
                <a:schemeClr val="dk1"/>
              </a:buClr>
              <a:buSzPts val="3600"/>
            </a:pPr>
            <a:r>
              <a:rPr lang="en-GB" sz="3200" b="1" dirty="0" smtClean="0"/>
              <a:t>       </a:t>
            </a:r>
            <a:endParaRPr lang="en-GB" sz="3200" dirty="0"/>
          </a:p>
          <a:p>
            <a:pPr marL="571500" indent="-571500">
              <a:buClr>
                <a:schemeClr val="dk1"/>
              </a:buClr>
              <a:buSzPts val="3600"/>
              <a:buFont typeface="Noto Sans Symbols"/>
              <a:buChar char="✔"/>
            </a:pPr>
            <a:r>
              <a:rPr lang="en-GB" sz="3200" dirty="0" smtClean="0"/>
              <a:t> </a:t>
            </a:r>
            <a:r>
              <a:rPr lang="en-GB" sz="3200" b="1" dirty="0"/>
              <a:t>Smarter Search: </a:t>
            </a:r>
            <a:r>
              <a:rPr lang="en-GB" sz="3200" dirty="0"/>
              <a:t>NLP’s future also includes improved search. Smarter search allows a </a:t>
            </a:r>
            <a:r>
              <a:rPr lang="en-GB" sz="3200" dirty="0" err="1"/>
              <a:t>chatbot</a:t>
            </a:r>
            <a:r>
              <a:rPr lang="en-GB" sz="3200" dirty="0"/>
              <a:t> to understand a customer’s request. Google recently announced that NLP capabilities have been added to Google Drive, allowing users to search for documents and content using natural language.</a:t>
            </a:r>
          </a:p>
          <a:p>
            <a:pPr>
              <a:buClr>
                <a:schemeClr val="dk1"/>
              </a:buClr>
              <a:buSzPts val="3600"/>
            </a:pPr>
            <a:endParaRPr lang="en-GB" sz="3200" dirty="0" smtClean="0"/>
          </a:p>
          <a:p>
            <a:pPr>
              <a:buClr>
                <a:schemeClr val="dk1"/>
              </a:buClr>
              <a:buSzPts val="3600"/>
            </a:pPr>
            <a:endParaRPr lang="en-GB" sz="3200" dirty="0" smtClean="0"/>
          </a:p>
          <a:p>
            <a:pPr>
              <a:buClr>
                <a:schemeClr val="dk1"/>
              </a:buClr>
              <a:buSzPts val="3600"/>
            </a:pPr>
            <a:r>
              <a:rPr lang="en-GB" sz="3200" dirty="0"/>
              <a:t> </a:t>
            </a:r>
            <a:r>
              <a:rPr lang="en-GB" sz="3200" dirty="0" smtClean="0"/>
              <a:t>    </a:t>
            </a:r>
          </a:p>
          <a:p>
            <a:pPr>
              <a:buClr>
                <a:schemeClr val="dk1"/>
              </a:buClr>
              <a:buSzPts val="3600"/>
            </a:pPr>
            <a:endParaRPr lang="en-GB" sz="3200" dirty="0"/>
          </a:p>
          <a:p>
            <a:pPr>
              <a:buClr>
                <a:schemeClr val="dk1"/>
              </a:buClr>
              <a:buSzPts val="3600"/>
            </a:pPr>
            <a:endParaRPr lang="en-GB" sz="3200" dirty="0" smtClean="0"/>
          </a:p>
          <a:p>
            <a:pPr>
              <a:buClr>
                <a:schemeClr val="dk1"/>
              </a:buClr>
              <a:buSzPts val="3600"/>
            </a:pPr>
            <a:endParaRPr lang="en-GB" sz="3200" dirty="0"/>
          </a:p>
          <a:p>
            <a:pPr>
              <a:buClr>
                <a:schemeClr val="dk1"/>
              </a:buClr>
              <a:buSzPts val="3600"/>
            </a:pPr>
            <a:endParaRPr lang="en-GB" sz="3200" dirty="0" smtClean="0"/>
          </a:p>
          <a:p>
            <a:pPr>
              <a:buClr>
                <a:schemeClr val="dk1"/>
              </a:buClr>
              <a:buSzPts val="3600"/>
            </a:pPr>
            <a:endParaRPr lang="en-GB" sz="3200" dirty="0" smtClean="0"/>
          </a:p>
          <a:p>
            <a:pPr>
              <a:buClr>
                <a:schemeClr val="dk1"/>
              </a:buClr>
              <a:buSzPts val="3600"/>
            </a:pPr>
            <a:r>
              <a:rPr lang="en-GB" sz="3200" b="1" dirty="0"/>
              <a:t> </a:t>
            </a:r>
            <a:r>
              <a:rPr lang="en-GB" sz="3200" b="1" dirty="0" smtClean="0"/>
              <a:t>     </a:t>
            </a:r>
            <a:endParaRPr lang="en-GB" sz="3200" dirty="0"/>
          </a:p>
          <a:p>
            <a:pPr marL="571500" marR="0" lvl="0" indent="-571500" algn="l" rtl="0">
              <a:spcBef>
                <a:spcPts val="0"/>
              </a:spcBef>
              <a:spcAft>
                <a:spcPts val="0"/>
              </a:spcAft>
              <a:buClr>
                <a:schemeClr val="dk1"/>
              </a:buClr>
              <a:buSzPts val="3600"/>
              <a:buFont typeface="Noto Sans Symbols"/>
              <a:buChar char="✔"/>
            </a:pPr>
            <a:endParaRPr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Google Shape;379;p29"/>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8</a:t>
            </a:fld>
            <a:endParaRPr/>
          </a:p>
        </p:txBody>
      </p:sp>
      <p:pic>
        <p:nvPicPr>
          <p:cNvPr id="380" name="Google Shape;380;p29" descr="Text, letter&#10;&#10;Description automatically generated"/>
          <p:cNvPicPr preferRelativeResize="0"/>
          <p:nvPr/>
        </p:nvPicPr>
        <p:blipFill rotWithShape="1">
          <a:blip r:embed="rId3">
            <a:alphaModFix/>
          </a:blip>
          <a:srcRect/>
          <a:stretch/>
        </p:blipFill>
        <p:spPr>
          <a:xfrm>
            <a:off x="0" y="6453"/>
            <a:ext cx="19182556" cy="10709173"/>
          </a:xfrm>
          <a:prstGeom prst="rect">
            <a:avLst/>
          </a:prstGeom>
          <a:noFill/>
          <a:ln>
            <a:noFill/>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521</TotalTime>
  <Words>538</Words>
  <Application>Microsoft Office PowerPoint</Application>
  <PresentationFormat>Custom</PresentationFormat>
  <Paragraphs>75</Paragraphs>
  <Slides>8</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Arial</vt:lpstr>
      <vt:lpstr>Calibri</vt:lpstr>
      <vt:lpstr>Noto Sans Symbols</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User</cp:lastModifiedBy>
  <cp:revision>31</cp:revision>
  <dcterms:modified xsi:type="dcterms:W3CDTF">2023-12-28T03:23:40Z</dcterms:modified>
</cp:coreProperties>
</file>