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72" r:id="rId10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B9A004-3371-4208-B3AD-B9C9DC30FCBF}">
  <a:tblStyle styleId="{97B9A004-3371-4208-B3AD-B9C9DC30FCB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46" autoAdjust="0"/>
  </p:normalViewPr>
  <p:slideViewPr>
    <p:cSldViewPr snapToGrid="0">
      <p:cViewPr varScale="1">
        <p:scale>
          <a:sx n="43" d="100"/>
          <a:sy n="43" d="100"/>
        </p:scale>
        <p:origin x="840" y="4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-3939" y="2070100"/>
            <a:ext cx="15071695" cy="827992"/>
            <a:chOff x="-16184" y="8640158"/>
            <a:chExt cx="4045716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Employee Analytics Dashboard for HR Department</a:t>
              </a:r>
              <a:endParaRPr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208756" y="698500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 smtClean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Scifor</a:t>
            </a:r>
            <a:r>
              <a:rPr lang="en-US" sz="4000" b="1" dirty="0" smtClean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Technologies</a:t>
            </a:r>
            <a:endParaRPr b="1" dirty="0"/>
          </a:p>
        </p:txBody>
      </p:sp>
      <p:grpSp>
        <p:nvGrpSpPr>
          <p:cNvPr id="94" name="Google Shape;94;p13"/>
          <p:cNvGrpSpPr/>
          <p:nvPr/>
        </p:nvGrpSpPr>
        <p:grpSpPr>
          <a:xfrm>
            <a:off x="16237" y="4221843"/>
            <a:ext cx="4277311" cy="667645"/>
            <a:chOff x="634144" y="8642689"/>
            <a:chExt cx="3702204" cy="354323"/>
          </a:xfrm>
        </p:grpSpPr>
        <p:sp>
          <p:nvSpPr>
            <p:cNvPr id="95" name="Google Shape;95;p13"/>
            <p:cNvSpPr/>
            <p:nvPr/>
          </p:nvSpPr>
          <p:spPr>
            <a:xfrm>
              <a:off x="634144" y="8642693"/>
              <a:ext cx="3228781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3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Presented by</a:t>
              </a: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5247247" y="4245779"/>
            <a:ext cx="3782909" cy="667644"/>
            <a:chOff x="-301759" y="8642690"/>
            <a:chExt cx="4225122" cy="354322"/>
          </a:xfrm>
        </p:grpSpPr>
        <p:sp>
          <p:nvSpPr>
            <p:cNvPr id="98" name="Google Shape;98;p13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3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Guided by</a:t>
              </a: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301759" y="8642693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72678" y="5108458"/>
            <a:ext cx="7093666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Shyamashree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Ghorai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(STB03-T0007)</a:t>
            </a:r>
            <a:endParaRPr lang="en-US" sz="3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5247247" y="5481096"/>
            <a:ext cx="34435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Miss. </a:t>
            </a:r>
            <a:r>
              <a:rPr lang="en-US" sz="36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Urooj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Khan</a:t>
            </a:r>
            <a:endParaRPr sz="3600" dirty="0"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605" y="409392"/>
            <a:ext cx="2600192" cy="2349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21" y="3149211"/>
            <a:ext cx="6776794" cy="4427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Analytics Dashboard for HR Department</a:t>
            </a:r>
            <a:endParaRPr dirty="0"/>
          </a:p>
        </p:txBody>
      </p:sp>
      <p:sp>
        <p:nvSpPr>
          <p:cNvPr id="123" name="Google Shape;123;p1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199356" y="1765300"/>
            <a:ext cx="11125200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Collection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Cleaning and Transformation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Exploratory Data Analysis and Visualization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Analytics dashboard for HR Department</a:t>
            </a:r>
            <a:endParaRPr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54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199356" y="2070100"/>
            <a:ext cx="14615888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Employee Analytics </a:t>
            </a: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ashboard for HR Department is a tool that allows HR professionals to analyze and visualize data to organization’s workforce.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HR professional’s can identify insights, patterns, trends and area of improvement within the organization.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performance and processes of employees are directly observed through the dashboard.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Analytics Dashboard for HR Department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54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b="1"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46158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data was collected from one YouTube video.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Dataset consists of 1470 rows and 41 columns.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5" y="3872823"/>
            <a:ext cx="7729301" cy="5093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Analytics Dashboard for HR Department</a:t>
            </a:r>
            <a:endParaRPr dirty="0"/>
          </a:p>
        </p:txBody>
      </p: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3. Data Cleaning and Transformation</a:t>
              </a:r>
              <a:endParaRPr b="1"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199356" y="2070100"/>
            <a:ext cx="14615888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dataset was imported to power query in Power BI. Data Cleaning and transformation are an important aspect in data analysis process.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created a new conditional column Attrition Count from Attrition column for further analysis. I set ‘yes’ as 1 and ‘No’ as 0.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created new measures </a:t>
            </a: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ctive  </a:t>
            </a: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mployee and  Attrition Rate.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13" y="5147825"/>
            <a:ext cx="7886987" cy="1763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13" y="7262908"/>
            <a:ext cx="7886987" cy="1604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0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Analytics Dashboard for HR Department</a:t>
            </a:r>
            <a:endParaRPr dirty="0"/>
          </a:p>
        </p:txBody>
      </p:sp>
      <p:sp>
        <p:nvSpPr>
          <p:cNvPr id="227" name="Google Shape;227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54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 and Visualization</a:t>
              </a:r>
              <a:endParaRPr b="1"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0"/>
          <p:cNvSpPr txBox="1"/>
          <p:nvPr/>
        </p:nvSpPr>
        <p:spPr>
          <a:xfrm>
            <a:off x="665956" y="2070100"/>
            <a:ext cx="15149288" cy="695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Firstly, I displayed some Key Performance Indicators (KPIs).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create a bar chart for finding active employee and attrition count based upon the department. From chart, major part of active employees are from R&amp;D department.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50" y="2913456"/>
            <a:ext cx="8830496" cy="1391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51" y="6200078"/>
            <a:ext cx="7425442" cy="3145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2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Analytics Dashboard for HR Department</a:t>
            </a:r>
            <a:endParaRPr dirty="0"/>
          </a:p>
        </p:txBody>
      </p:sp>
      <p:sp>
        <p:nvSpPr>
          <p:cNvPr id="245" name="Google Shape;245;p21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54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54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.Exploratory Data </a:t>
              </a: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54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nalysis and  Visualization </a:t>
              </a:r>
              <a:endParaRPr lang="en-GB" b="1"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1"/>
          <p:cNvSpPr txBox="1"/>
          <p:nvPr/>
        </p:nvSpPr>
        <p:spPr>
          <a:xfrm>
            <a:off x="1199356" y="2070100"/>
            <a:ext cx="15544800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create a bar chart for active employee for different job role. Major part of active employee are of job role sales executive, research scientist and laboratory technician.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create a donut chart for finding performance rating based upon different job role. Sales executive has the highest performance rating.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76" y="3847700"/>
            <a:ext cx="4920441" cy="1973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76" y="7363816"/>
            <a:ext cx="4920441" cy="204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2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Analytics Dashboard for HR Department</a:t>
            </a:r>
            <a:endParaRPr dirty="0"/>
          </a:p>
        </p:txBody>
      </p:sp>
      <p:sp>
        <p:nvSpPr>
          <p:cNvPr id="263" name="Google Shape;263;p2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Employee Analytics Dashboard for HR Department is a crucial tool that enables HR professionals to make data-driven decisions.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It involves gathering, analyzing and interpreting data related to employee behavior, performance and engagement to improve organizational performance.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409</Words>
  <Application>Microsoft Office PowerPoint</Application>
  <PresentationFormat>Custom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modified xsi:type="dcterms:W3CDTF">2024-02-08T16:00:18Z</dcterms:modified>
</cp:coreProperties>
</file>