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7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CC12-A88D-44DA-869A-22EC7F0842B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83" y="274320"/>
            <a:ext cx="10829108" cy="1476104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Polymorphism, Encapsulation and Data Abstraction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583" y="4232366"/>
            <a:ext cx="10267406" cy="1685109"/>
          </a:xfrm>
        </p:spPr>
        <p:txBody>
          <a:bodyPr>
            <a:normAutofit fontScale="55000" lnSpcReduction="20000"/>
          </a:bodyPr>
          <a:lstStyle/>
          <a:p>
            <a:r>
              <a:rPr lang="en-GB" b="1" spc="600" dirty="0">
                <a:solidFill>
                  <a:srgbClr val="00B050"/>
                </a:solidFill>
              </a:rPr>
              <a:t>Presented By:</a:t>
            </a:r>
          </a:p>
          <a:p>
            <a:r>
              <a:rPr lang="en-GB" b="1" i="1" spc="600" dirty="0">
                <a:solidFill>
                  <a:srgbClr val="00B050"/>
                </a:solidFill>
              </a:rPr>
              <a:t>    Name</a:t>
            </a:r>
            <a:r>
              <a:rPr lang="en-GB" b="1" spc="600" dirty="0">
                <a:solidFill>
                  <a:srgbClr val="00B050"/>
                </a:solidFill>
              </a:rPr>
              <a:t>: </a:t>
            </a:r>
            <a:r>
              <a:rPr lang="en-GB" b="1" spc="600" dirty="0" err="1">
                <a:solidFill>
                  <a:srgbClr val="C68BE1"/>
                </a:solidFill>
              </a:rPr>
              <a:t>Shyamashree</a:t>
            </a:r>
            <a:r>
              <a:rPr lang="en-GB" b="1" spc="600" dirty="0">
                <a:solidFill>
                  <a:srgbClr val="C68BE1"/>
                </a:solidFill>
              </a:rPr>
              <a:t> </a:t>
            </a:r>
            <a:r>
              <a:rPr lang="en-GB" b="1" spc="600" dirty="0" err="1" smtClean="0">
                <a:solidFill>
                  <a:srgbClr val="C68BE1"/>
                </a:solidFill>
              </a:rPr>
              <a:t>Ghorai</a:t>
            </a:r>
            <a:endParaRPr lang="en-GB" b="1" spc="600" dirty="0">
              <a:solidFill>
                <a:srgbClr val="C68BE1"/>
              </a:solidFill>
            </a:endParaRPr>
          </a:p>
          <a:p>
            <a:pPr algn="l"/>
            <a:r>
              <a:rPr lang="en-GB" b="1" spc="600" dirty="0" smtClean="0">
                <a:solidFill>
                  <a:srgbClr val="C68BE1"/>
                </a:solidFill>
              </a:rPr>
              <a:t>                             </a:t>
            </a:r>
            <a:r>
              <a:rPr lang="en-GB" b="1" i="1" spc="600" dirty="0" smtClean="0">
                <a:solidFill>
                  <a:schemeClr val="accent6"/>
                </a:solidFill>
              </a:rPr>
              <a:t>ID</a:t>
            </a:r>
            <a:r>
              <a:rPr lang="en-GB" b="1" spc="600" dirty="0" smtClean="0">
                <a:solidFill>
                  <a:srgbClr val="C68BE1"/>
                </a:solidFill>
              </a:rPr>
              <a:t> :    STB03006</a:t>
            </a:r>
            <a:endParaRPr lang="en-GB" b="1" spc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b="1" i="1" spc="600" dirty="0">
                <a:solidFill>
                  <a:srgbClr val="00B050"/>
                </a:solidFill>
              </a:rPr>
              <a:t>Education</a:t>
            </a:r>
            <a:r>
              <a:rPr lang="en-GB" b="1" spc="600" dirty="0">
                <a:solidFill>
                  <a:srgbClr val="00B050"/>
                </a:solidFill>
              </a:rPr>
              <a:t>: </a:t>
            </a:r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B.Sc. in Mathematics</a:t>
            </a:r>
          </a:p>
          <a:p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    from Calcutta university ,M.Sc. in Data Science </a:t>
            </a:r>
          </a:p>
          <a:p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      from </a:t>
            </a:r>
            <a:r>
              <a:rPr lang="en-GB" b="1" spc="600" dirty="0" err="1">
                <a:solidFill>
                  <a:schemeClr val="accent1">
                    <a:lumMod val="75000"/>
                  </a:schemeClr>
                </a:solidFill>
              </a:rPr>
              <a:t>Maulana</a:t>
            </a:r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spc="600" dirty="0" err="1">
                <a:solidFill>
                  <a:schemeClr val="accent1">
                    <a:lumMod val="75000"/>
                  </a:schemeClr>
                </a:solidFill>
              </a:rPr>
              <a:t>Abul</a:t>
            </a:r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spc="600" dirty="0" err="1">
                <a:solidFill>
                  <a:schemeClr val="accent1">
                    <a:lumMod val="75000"/>
                  </a:schemeClr>
                </a:solidFill>
              </a:rPr>
              <a:t>Kalam</a:t>
            </a:r>
            <a:r>
              <a:rPr lang="en-GB" b="1" spc="600" dirty="0">
                <a:solidFill>
                  <a:schemeClr val="accent1">
                    <a:lumMod val="75000"/>
                  </a:schemeClr>
                </a:solidFill>
              </a:rPr>
              <a:t> Azad University of Technology</a:t>
            </a:r>
            <a:endParaRPr lang="en-IN" b="1" spc="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1643430"/>
            <a:ext cx="6322422" cy="2299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525" y="5865223"/>
            <a:ext cx="1081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1300" spc="640" dirty="0" smtClean="0">
                <a:solidFill>
                  <a:schemeClr val="accent5">
                    <a:lumMod val="50000"/>
                  </a:schemeClr>
                </a:solidFill>
              </a:rPr>
              <a:t>             </a:t>
            </a:r>
          </a:p>
          <a:p>
            <a:r>
              <a:rPr lang="en-GB" sz="2000" b="1" kern="1300" spc="6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000" b="1" kern="1300" spc="640" dirty="0" smtClean="0">
                <a:solidFill>
                  <a:schemeClr val="accent5">
                    <a:lumMod val="50000"/>
                  </a:schemeClr>
                </a:solidFill>
              </a:rPr>
              <a:t>             Associated with  </a:t>
            </a:r>
            <a:r>
              <a:rPr lang="en-GB" sz="2000" b="1" kern="1300" spc="640" dirty="0" err="1" smtClean="0">
                <a:solidFill>
                  <a:schemeClr val="accent5">
                    <a:lumMod val="50000"/>
                  </a:schemeClr>
                </a:solidFill>
              </a:rPr>
              <a:t>Scifor</a:t>
            </a:r>
            <a:r>
              <a:rPr lang="en-GB" sz="2000" b="1" kern="1300" spc="640" dirty="0" smtClean="0">
                <a:solidFill>
                  <a:schemeClr val="accent5">
                    <a:lumMod val="50000"/>
                  </a:schemeClr>
                </a:solidFill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309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41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Polymorphism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497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  <a:endParaRPr lang="en-GB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 smtClean="0"/>
              <a:t> Polymorphism</a:t>
            </a:r>
            <a:r>
              <a:rPr lang="en-GB" sz="2200" dirty="0" smtClean="0"/>
              <a:t> is taken from the Greek words Poly(many) and morphism(forms).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/>
              <a:t>In programming,  it refers   to methods/functions/operators  with the same name that can be executed on many objects or classes.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 smtClean="0"/>
              <a:t>Function polymorphism : </a:t>
            </a:r>
            <a:r>
              <a:rPr lang="en-GB" sz="2000" dirty="0" smtClean="0"/>
              <a:t>An example of python function is the </a:t>
            </a:r>
            <a:r>
              <a:rPr lang="en-GB" sz="2000" dirty="0" err="1" smtClean="0"/>
              <a:t>len</a:t>
            </a:r>
            <a:r>
              <a:rPr lang="en-GB" sz="2000" dirty="0" smtClean="0"/>
              <a:t>() function that can be used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on different objects.</a:t>
            </a:r>
          </a:p>
          <a:p>
            <a:pPr marL="0" indent="0">
              <a:buNone/>
            </a:pPr>
            <a:r>
              <a:rPr lang="en-GB" sz="8000" b="1" dirty="0" smtClean="0"/>
              <a:t>   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3788228"/>
            <a:ext cx="4576082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3"/>
            <a:ext cx="10515600" cy="6021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/>
              <a:t>Class polymorphism </a:t>
            </a:r>
            <a:r>
              <a:rPr lang="en-GB" sz="2000" dirty="0"/>
              <a:t>: Polymorphism is often used in Class methods, where we can have multiple </a:t>
            </a:r>
          </a:p>
          <a:p>
            <a:pPr marL="0" indent="0">
              <a:buNone/>
            </a:pPr>
            <a:r>
              <a:rPr lang="en-GB" sz="2000" dirty="0"/>
              <a:t>    classes with the same method </a:t>
            </a:r>
            <a:r>
              <a:rPr lang="en-GB" sz="2000" dirty="0" smtClean="0"/>
              <a:t>name. For </a:t>
            </a:r>
            <a:r>
              <a:rPr lang="en-GB" sz="2000" dirty="0"/>
              <a:t>example, we have two classes: Car , Plane and they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all  have </a:t>
            </a:r>
            <a:r>
              <a:rPr lang="en-GB" sz="2000" dirty="0"/>
              <a:t>same method called move</a:t>
            </a:r>
            <a:r>
              <a:rPr lang="en-GB" sz="2000" dirty="0" smtClean="0"/>
              <a:t>():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b="1" dirty="0"/>
              <a:t>Inheritance class polymorphism</a:t>
            </a:r>
            <a:r>
              <a:rPr lang="en-GB" sz="2000" dirty="0"/>
              <a:t>: In python, polymorphism lets us define methods in the child class that have the same name as the methods in the parent </a:t>
            </a:r>
            <a:r>
              <a:rPr lang="en-GB" sz="2000" dirty="0" smtClean="0"/>
              <a:t>class.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57" y="1794884"/>
            <a:ext cx="3255374" cy="1928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07" y="4545874"/>
            <a:ext cx="3371850" cy="2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88"/>
            <a:ext cx="10515600" cy="992781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Encapsulation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8"/>
            <a:ext cx="10970622" cy="5277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b="1" dirty="0" smtClean="0"/>
              <a:t>Encapsulation</a:t>
            </a:r>
            <a:r>
              <a:rPr lang="en-GB" sz="2000" dirty="0" smtClean="0"/>
              <a:t> is one of the fundamental concepts in object-oriented 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It describes the idea of wrapping data and the methods that work on data 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within one unit.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This puts restrictions on accessing the variables and methods directly and can prevent the accidental modification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sz="2000" dirty="0" smtClean="0"/>
              <a:t>A class is an example of encapsulation as it encapsulate all the data that is member function, </a:t>
            </a:r>
          </a:p>
          <a:p>
            <a:pPr marL="0" indent="0">
              <a:buNone/>
            </a:pPr>
            <a:r>
              <a:rPr lang="en-GB" sz="2000" dirty="0" smtClean="0"/>
              <a:t>     variables, etc. </a:t>
            </a:r>
          </a:p>
          <a:p>
            <a:pPr marL="0" indent="0">
              <a:buNone/>
            </a:pPr>
            <a:r>
              <a:rPr lang="en-GB" sz="2000" dirty="0" smtClean="0"/>
              <a:t>                </a:t>
            </a:r>
          </a:p>
          <a:p>
            <a:pPr marL="0" indent="0">
              <a:buNone/>
            </a:pPr>
            <a:r>
              <a:rPr lang="en-GB" sz="2000" dirty="0" smtClean="0"/>
              <a:t>                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86" y="1319348"/>
            <a:ext cx="2275114" cy="1502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83" y="4362994"/>
            <a:ext cx="4883331" cy="22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446"/>
            <a:ext cx="10515600" cy="862148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Data Abstraction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b="1" dirty="0" smtClean="0"/>
              <a:t>Data abstraction </a:t>
            </a:r>
            <a:r>
              <a:rPr lang="en-GB" sz="2000" dirty="0" smtClean="0"/>
              <a:t>is one of the most essential concepts in python OOPs which is used to hide the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irrelevant information from the user and show the information that are relevant to the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sz="2000" dirty="0" smtClean="0"/>
              <a:t> In case of </a:t>
            </a:r>
            <a:r>
              <a:rPr lang="en-GB" sz="2000" dirty="0"/>
              <a:t>television remote, for example. The buttons tell </a:t>
            </a:r>
            <a:r>
              <a:rPr lang="en-GB" sz="2000" dirty="0" smtClean="0"/>
              <a:t>us </a:t>
            </a:r>
            <a:r>
              <a:rPr lang="en-GB" sz="2000" dirty="0"/>
              <a:t>how to increase or decrease the </a:t>
            </a:r>
            <a:r>
              <a:rPr lang="en-GB" sz="2000" dirty="0" smtClean="0"/>
              <a:t>  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smtClean="0"/>
              <a:t>     volume and </a:t>
            </a:r>
            <a:r>
              <a:rPr lang="en-GB" sz="2000" dirty="0"/>
              <a:t>power the television on and off, and these commands are relevant to </a:t>
            </a:r>
            <a:r>
              <a:rPr lang="en-GB" sz="2000" dirty="0" smtClean="0"/>
              <a:t>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b="1" dirty="0" smtClean="0"/>
              <a:t>Importance of data abstraction</a:t>
            </a:r>
            <a:r>
              <a:rPr lang="en-GB" sz="2000" dirty="0" smtClean="0"/>
              <a:t>: This abstraction makes it easier to understand and maintain well-organized code and improves developer collaboration.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35" y="3749039"/>
            <a:ext cx="4455522" cy="2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5400" b="1" dirty="0" smtClean="0">
                <a:solidFill>
                  <a:srgbClr val="FF0000"/>
                </a:solidFill>
              </a:rPr>
              <a:t>THANK YOU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364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Polymorphism, Encapsulation and Data Abstraction</vt:lpstr>
      <vt:lpstr>Polymorphism</vt:lpstr>
      <vt:lpstr>PowerPoint Presentation</vt:lpstr>
      <vt:lpstr>Encapsulation</vt:lpstr>
      <vt:lpstr>Data Abstraction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Encapsulation and Data Abstraction</dc:title>
  <dc:creator>User</dc:creator>
  <cp:lastModifiedBy>User</cp:lastModifiedBy>
  <cp:revision>34</cp:revision>
  <dcterms:created xsi:type="dcterms:W3CDTF">2023-11-04T16:10:34Z</dcterms:created>
  <dcterms:modified xsi:type="dcterms:W3CDTF">2023-11-20T15:10:21Z</dcterms:modified>
</cp:coreProperties>
</file>