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/>
              <a:t>GetETutor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3B601-BB8E-47E0-A070-EA5FA5F0855B}" type="datetimeFigureOut">
              <a:rPr lang="en-US" smtClean="0"/>
              <a:t>8/12/2012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DDBFC-2E47-4B27-BA8A-717B91F5CB9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/>
              <a:t>GetETutor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111B69-7FAC-4E98-8D15-3C1A91A18FEE}" type="datetimeFigureOut">
              <a:rPr lang="en-US" smtClean="0"/>
              <a:t>8/12/2012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9EA8D-4061-4925-9B46-9E565A676A5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GetETutor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3C93-D625-412D-AF15-A67D2D4D2276}" type="datetimeFigureOut">
              <a:rPr lang="en-US" smtClean="0"/>
              <a:t>8/12/2012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FCE9-6B1A-41F9-912F-B5FA2E9B8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3C93-D625-412D-AF15-A67D2D4D2276}" type="datetimeFigureOut">
              <a:rPr lang="en-US" smtClean="0"/>
              <a:t>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FCE9-6B1A-41F9-912F-B5FA2E9B8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3C93-D625-412D-AF15-A67D2D4D2276}" type="datetimeFigureOut">
              <a:rPr lang="en-US" smtClean="0"/>
              <a:t>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FCE9-6B1A-41F9-912F-B5FA2E9B8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3C93-D625-412D-AF15-A67D2D4D2276}" type="datetimeFigureOut">
              <a:rPr lang="en-US" smtClean="0"/>
              <a:t>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FCE9-6B1A-41F9-912F-B5FA2E9B8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3C93-D625-412D-AF15-A67D2D4D2276}" type="datetimeFigureOut">
              <a:rPr lang="en-US" smtClean="0"/>
              <a:t>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FCE9-6B1A-41F9-912F-B5FA2E9B8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3C93-D625-412D-AF15-A67D2D4D2276}" type="datetimeFigureOut">
              <a:rPr lang="en-US" smtClean="0"/>
              <a:t>8/12/2012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FCE9-6B1A-41F9-912F-B5FA2E9B8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3C93-D625-412D-AF15-A67D2D4D2276}" type="datetimeFigureOut">
              <a:rPr lang="en-US" smtClean="0"/>
              <a:t>8/12/2012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FCE9-6B1A-41F9-912F-B5FA2E9B8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3C93-D625-412D-AF15-A67D2D4D2276}" type="datetimeFigureOut">
              <a:rPr lang="en-US" smtClean="0"/>
              <a:t>8/12/2012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FCE9-6B1A-41F9-912F-B5FA2E9B8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3C93-D625-412D-AF15-A67D2D4D2276}" type="datetimeFigureOut">
              <a:rPr lang="en-US" smtClean="0"/>
              <a:t>8/12/2012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FCE9-6B1A-41F9-912F-B5FA2E9B8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3C93-D625-412D-AF15-A67D2D4D2276}" type="datetimeFigureOut">
              <a:rPr lang="en-US" smtClean="0"/>
              <a:t>8/12/2012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FCE9-6B1A-41F9-912F-B5FA2E9B8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3C93-D625-412D-AF15-A67D2D4D2276}" type="datetimeFigureOut">
              <a:rPr lang="en-US" smtClean="0"/>
              <a:t>8/12/2012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A51FCE9-6B1A-41F9-912F-B5FA2E9B85C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3853C93-D625-412D-AF15-A67D2D4D2276}" type="datetimeFigureOut">
              <a:rPr lang="en-US" smtClean="0"/>
              <a:t>8/12/2012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A51FCE9-6B1A-41F9-912F-B5FA2E9B85C0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685800"/>
            <a:ext cx="8305800" cy="4267200"/>
          </a:xfrm>
        </p:spPr>
        <p:txBody>
          <a:bodyPr>
            <a:normAutofit fontScale="90000"/>
          </a:bodyPr>
          <a:lstStyle/>
          <a:p>
            <a:r>
              <a:rPr lang="en-US" sz="3100" dirty="0" smtClean="0">
                <a:solidFill>
                  <a:srgbClr val="034051"/>
                </a:solidFill>
              </a:rPr>
              <a:t/>
            </a:r>
            <a:br>
              <a:rPr lang="en-US" sz="3100" dirty="0" smtClean="0">
                <a:solidFill>
                  <a:srgbClr val="034051"/>
                </a:solidFill>
              </a:rPr>
            </a:br>
            <a:r>
              <a:rPr lang="en-US" sz="3100" dirty="0" smtClean="0">
                <a:solidFill>
                  <a:srgbClr val="034051"/>
                </a:solidFill>
              </a:rPr>
              <a:t/>
            </a:r>
            <a:br>
              <a:rPr lang="en-US" sz="3100" dirty="0" smtClean="0">
                <a:solidFill>
                  <a:srgbClr val="034051"/>
                </a:solidFill>
              </a:rPr>
            </a:br>
            <a:r>
              <a:rPr lang="en-US" sz="3100" dirty="0" smtClean="0">
                <a:solidFill>
                  <a:srgbClr val="034051"/>
                </a:solidFill>
              </a:rPr>
              <a:t/>
            </a:r>
            <a:br>
              <a:rPr lang="en-US" sz="3100" dirty="0" smtClean="0">
                <a:solidFill>
                  <a:srgbClr val="034051"/>
                </a:solidFill>
              </a:rPr>
            </a:br>
            <a:r>
              <a:rPr lang="en-US" sz="3100" dirty="0" smtClean="0">
                <a:solidFill>
                  <a:srgbClr val="034051"/>
                </a:solidFill>
              </a:rPr>
              <a:t/>
            </a:r>
            <a:br>
              <a:rPr lang="en-US" sz="3100" dirty="0" smtClean="0">
                <a:solidFill>
                  <a:srgbClr val="034051"/>
                </a:solidFill>
              </a:rPr>
            </a:br>
            <a:r>
              <a:rPr lang="en-US" sz="3100" dirty="0" smtClean="0">
                <a:solidFill>
                  <a:srgbClr val="034051"/>
                </a:solidFill>
              </a:rPr>
              <a:t/>
            </a:r>
            <a:br>
              <a:rPr lang="en-US" sz="3100" dirty="0" smtClean="0">
                <a:solidFill>
                  <a:srgbClr val="034051"/>
                </a:solidFill>
              </a:rPr>
            </a:br>
            <a:r>
              <a:rPr lang="en-US" sz="3100" dirty="0" smtClean="0">
                <a:solidFill>
                  <a:srgbClr val="034051"/>
                </a:solidFill>
              </a:rPr>
              <a:t/>
            </a:r>
            <a:br>
              <a:rPr lang="en-US" sz="3100" dirty="0" smtClean="0">
                <a:solidFill>
                  <a:srgbClr val="034051"/>
                </a:solidFill>
              </a:rPr>
            </a:br>
            <a:r>
              <a:rPr lang="en-US" sz="3100" dirty="0" smtClean="0">
                <a:solidFill>
                  <a:srgbClr val="034051"/>
                </a:solidFill>
              </a:rPr>
              <a:t/>
            </a:r>
            <a:br>
              <a:rPr lang="en-US" sz="3100" dirty="0" smtClean="0">
                <a:solidFill>
                  <a:srgbClr val="034051"/>
                </a:solidFill>
              </a:rPr>
            </a:br>
            <a:r>
              <a:rPr lang="en-US" sz="3100" dirty="0" smtClean="0">
                <a:solidFill>
                  <a:srgbClr val="034051"/>
                </a:solidFill>
              </a:rPr>
              <a:t/>
            </a:r>
            <a:br>
              <a:rPr lang="en-US" sz="3100" dirty="0" smtClean="0">
                <a:solidFill>
                  <a:srgbClr val="034051"/>
                </a:solidFill>
              </a:rPr>
            </a:br>
            <a:r>
              <a:rPr lang="en-US" sz="3100" dirty="0" smtClean="0">
                <a:solidFill>
                  <a:srgbClr val="034051"/>
                </a:solidFill>
              </a:rPr>
              <a:t/>
            </a:r>
            <a:br>
              <a:rPr lang="en-US" sz="3100" dirty="0" smtClean="0">
                <a:solidFill>
                  <a:srgbClr val="034051"/>
                </a:solidFill>
              </a:rPr>
            </a:br>
            <a:r>
              <a:rPr lang="en-US" sz="3100" dirty="0" smtClean="0">
                <a:solidFill>
                  <a:srgbClr val="034051"/>
                </a:solidFill>
              </a:rPr>
              <a:t/>
            </a:r>
            <a:br>
              <a:rPr lang="en-US" sz="3100" dirty="0" smtClean="0">
                <a:solidFill>
                  <a:srgbClr val="034051"/>
                </a:solidFill>
              </a:rPr>
            </a:br>
            <a:r>
              <a:rPr lang="en-US" sz="3100" dirty="0" smtClean="0">
                <a:solidFill>
                  <a:srgbClr val="034051"/>
                </a:solidFill>
              </a:rPr>
              <a:t/>
            </a:r>
            <a:br>
              <a:rPr lang="en-US" sz="3100" dirty="0" smtClean="0">
                <a:solidFill>
                  <a:srgbClr val="034051"/>
                </a:solidFill>
              </a:rPr>
            </a:br>
            <a:r>
              <a:rPr lang="en-US" sz="3100" dirty="0" smtClean="0">
                <a:solidFill>
                  <a:srgbClr val="034051"/>
                </a:solidFill>
              </a:rPr>
              <a:t/>
            </a:r>
            <a:br>
              <a:rPr lang="en-US" sz="3100" dirty="0" smtClean="0">
                <a:solidFill>
                  <a:srgbClr val="034051"/>
                </a:solidFill>
              </a:rPr>
            </a:br>
            <a:r>
              <a:rPr lang="en-US" sz="3100" dirty="0" smtClean="0">
                <a:solidFill>
                  <a:srgbClr val="034051"/>
                </a:solidFill>
              </a:rPr>
              <a:t/>
            </a:r>
            <a:br>
              <a:rPr lang="en-US" sz="3100" dirty="0" smtClean="0">
                <a:solidFill>
                  <a:srgbClr val="034051"/>
                </a:solidFill>
              </a:rPr>
            </a:br>
            <a:r>
              <a:rPr lang="en-US" sz="3100" dirty="0" smtClean="0">
                <a:solidFill>
                  <a:srgbClr val="034051"/>
                </a:solidFill>
              </a:rPr>
              <a:t/>
            </a:r>
            <a:br>
              <a:rPr lang="en-US" sz="3100" dirty="0" smtClean="0">
                <a:solidFill>
                  <a:srgbClr val="034051"/>
                </a:solidFill>
              </a:rPr>
            </a:br>
            <a:r>
              <a:rPr lang="en-US" sz="3100" dirty="0" smtClean="0">
                <a:solidFill>
                  <a:srgbClr val="034051"/>
                </a:solidFill>
              </a:rPr>
              <a:t>Objectives :</a:t>
            </a:r>
            <a:br>
              <a:rPr lang="en-US" sz="3100" dirty="0" smtClean="0">
                <a:solidFill>
                  <a:srgbClr val="034051"/>
                </a:solidFill>
              </a:rPr>
            </a:br>
            <a:r>
              <a:rPr lang="en-US" sz="2400" dirty="0" smtClean="0">
                <a:solidFill>
                  <a:srgbClr val="034051"/>
                </a:solidFill>
              </a:rPr>
              <a:t/>
            </a:r>
            <a:br>
              <a:rPr lang="en-US" sz="2400" dirty="0" smtClean="0">
                <a:solidFill>
                  <a:srgbClr val="034051"/>
                </a:solidFill>
              </a:rPr>
            </a:br>
            <a:r>
              <a:rPr lang="en-US" sz="2200" dirty="0" smtClean="0">
                <a:solidFill>
                  <a:srgbClr val="034051"/>
                </a:solidFill>
              </a:rPr>
              <a:t>1.  Providing online education to the student</a:t>
            </a:r>
            <a:br>
              <a:rPr lang="en-US" sz="2200" dirty="0" smtClean="0">
                <a:solidFill>
                  <a:srgbClr val="034051"/>
                </a:solidFill>
              </a:rPr>
            </a:br>
            <a:r>
              <a:rPr lang="en-US" sz="2200" dirty="0" smtClean="0">
                <a:solidFill>
                  <a:srgbClr val="034051"/>
                </a:solidFill>
              </a:rPr>
              <a:t>2.  Dealing with multiple Users</a:t>
            </a:r>
            <a:br>
              <a:rPr lang="en-US" sz="2200" dirty="0" smtClean="0">
                <a:solidFill>
                  <a:srgbClr val="034051"/>
                </a:solidFill>
              </a:rPr>
            </a:br>
            <a:r>
              <a:rPr lang="en-US" sz="2200" dirty="0" smtClean="0">
                <a:solidFill>
                  <a:srgbClr val="034051"/>
                </a:solidFill>
              </a:rPr>
              <a:t>3.  Providing employment to tutors</a:t>
            </a:r>
            <a:r>
              <a:rPr lang="en-US" sz="2400" dirty="0" smtClean="0">
                <a:solidFill>
                  <a:srgbClr val="034051"/>
                </a:solidFill>
              </a:rPr>
              <a:t/>
            </a:r>
            <a:br>
              <a:rPr lang="en-US" sz="2400" dirty="0" smtClean="0">
                <a:solidFill>
                  <a:srgbClr val="034051"/>
                </a:solidFill>
              </a:rPr>
            </a:br>
            <a:r>
              <a:rPr lang="en-US" sz="2400" dirty="0" smtClean="0">
                <a:solidFill>
                  <a:srgbClr val="034051"/>
                </a:solidFill>
              </a:rPr>
              <a:t/>
            </a:r>
            <a:br>
              <a:rPr lang="en-US" sz="2400" dirty="0" smtClean="0">
                <a:solidFill>
                  <a:srgbClr val="034051"/>
                </a:solidFill>
              </a:rPr>
            </a:br>
            <a:r>
              <a:rPr lang="en-US" sz="2400" u="sng" dirty="0" smtClean="0">
                <a:solidFill>
                  <a:srgbClr val="034051"/>
                </a:solidFill>
              </a:rPr>
              <a:t>User Types :</a:t>
            </a:r>
            <a:r>
              <a:rPr lang="en-US" sz="2400" dirty="0" smtClean="0">
                <a:solidFill>
                  <a:srgbClr val="034051"/>
                </a:solidFill>
              </a:rPr>
              <a:t/>
            </a:r>
            <a:br>
              <a:rPr lang="en-US" sz="2400" dirty="0" smtClean="0">
                <a:solidFill>
                  <a:srgbClr val="034051"/>
                </a:solidFill>
              </a:rPr>
            </a:br>
            <a:r>
              <a:rPr lang="en-US" sz="2400" dirty="0" smtClean="0">
                <a:solidFill>
                  <a:srgbClr val="034051"/>
                </a:solidFill>
              </a:rPr>
              <a:t/>
            </a:r>
            <a:br>
              <a:rPr lang="en-US" sz="2400" dirty="0" smtClean="0">
                <a:solidFill>
                  <a:srgbClr val="034051"/>
                </a:solidFill>
              </a:rPr>
            </a:br>
            <a:r>
              <a:rPr lang="en-US" sz="2400" dirty="0" smtClean="0">
                <a:solidFill>
                  <a:srgbClr val="034051"/>
                </a:solidFill>
              </a:rPr>
              <a:t/>
            </a:r>
            <a:br>
              <a:rPr lang="en-US" sz="2400" dirty="0" smtClean="0">
                <a:solidFill>
                  <a:srgbClr val="034051"/>
                </a:solidFill>
              </a:rPr>
            </a:br>
            <a:r>
              <a:rPr lang="en-US" sz="2400" dirty="0" smtClean="0">
                <a:solidFill>
                  <a:srgbClr val="034051"/>
                </a:solidFill>
              </a:rPr>
              <a:t/>
            </a:r>
            <a:br>
              <a:rPr lang="en-US" sz="2400" dirty="0" smtClean="0">
                <a:solidFill>
                  <a:srgbClr val="034051"/>
                </a:solidFill>
              </a:rPr>
            </a:br>
            <a:r>
              <a:rPr lang="en-US" sz="2400" dirty="0" smtClean="0">
                <a:solidFill>
                  <a:srgbClr val="034051"/>
                </a:solidFill>
              </a:rPr>
              <a:t/>
            </a:r>
            <a:br>
              <a:rPr lang="en-US" sz="2400" dirty="0" smtClean="0">
                <a:solidFill>
                  <a:srgbClr val="034051"/>
                </a:solidFill>
              </a:rPr>
            </a:br>
            <a:r>
              <a:rPr lang="en-US" sz="2700" u="sng" dirty="0" smtClean="0">
                <a:solidFill>
                  <a:srgbClr val="034051"/>
                </a:solidFill>
              </a:rPr>
              <a:t>Work Flow :</a:t>
            </a:r>
            <a:r>
              <a:rPr lang="en-US" sz="3100" dirty="0" smtClean="0">
                <a:solidFill>
                  <a:srgbClr val="034051"/>
                </a:solidFill>
              </a:rPr>
              <a:t/>
            </a:r>
            <a:br>
              <a:rPr lang="en-US" sz="3100" dirty="0" smtClean="0">
                <a:solidFill>
                  <a:srgbClr val="034051"/>
                </a:solidFill>
              </a:rPr>
            </a:br>
            <a:r>
              <a:rPr lang="en-US" sz="2400" dirty="0" smtClean="0">
                <a:solidFill>
                  <a:srgbClr val="034051"/>
                </a:solidFill>
              </a:rPr>
              <a:t/>
            </a:r>
            <a:br>
              <a:rPr lang="en-US" sz="2400" dirty="0" smtClean="0">
                <a:solidFill>
                  <a:srgbClr val="034051"/>
                </a:solidFill>
              </a:rPr>
            </a:b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914400" y="2743200"/>
            <a:ext cx="1828800" cy="457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Type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6" idx="3"/>
            <a:endCxn id="17" idx="1"/>
          </p:cNvCxnSpPr>
          <p:nvPr/>
        </p:nvCxnSpPr>
        <p:spPr>
          <a:xfrm>
            <a:off x="2743200" y="2971800"/>
            <a:ext cx="1600200" cy="38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6" idx="1"/>
          </p:cNvCxnSpPr>
          <p:nvPr/>
        </p:nvCxnSpPr>
        <p:spPr>
          <a:xfrm flipV="1">
            <a:off x="2743200" y="2324100"/>
            <a:ext cx="1600200" cy="685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8" idx="1"/>
          </p:cNvCxnSpPr>
          <p:nvPr/>
        </p:nvCxnSpPr>
        <p:spPr>
          <a:xfrm>
            <a:off x="2743200" y="2971800"/>
            <a:ext cx="1600200" cy="7239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343400" y="2133600"/>
            <a:ext cx="1524000" cy="381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Administrator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43400" y="2819400"/>
            <a:ext cx="1524000" cy="381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Tutor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43400" y="3505200"/>
            <a:ext cx="1524000" cy="381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Student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8600" y="4800600"/>
            <a:ext cx="2743200" cy="533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Register &amp; login as Student or Tutor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971800" y="5105400"/>
            <a:ext cx="914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886200" y="4038600"/>
            <a:ext cx="5105400" cy="1905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Student can get help </a:t>
            </a:r>
          </a:p>
          <a:p>
            <a:pPr marL="342900" indent="-342900" algn="ctr">
              <a:buFont typeface="Wingdings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From uploaded study materials, (can be uploaded by anybody, verified by admin). </a:t>
            </a:r>
          </a:p>
          <a:p>
            <a:pPr marL="342900" indent="-342900" algn="ctr">
              <a:buFont typeface="Wingdings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Also student can create groups, join groups for discussion</a:t>
            </a:r>
          </a:p>
          <a:p>
            <a:pPr marL="342900" indent="-342900" algn="ctr">
              <a:buFont typeface="Wingdings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Can get appointments with tutors.</a:t>
            </a:r>
          </a:p>
          <a:p>
            <a:pPr marL="342900" indent="-342900" algn="ctr">
              <a:buFont typeface="Wingdings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Group chat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04800" y="6096000"/>
            <a:ext cx="8305800" cy="609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Tutor can uploaded study materials, create groups for discussions and can add and upload their schedule for student , all are verified by admin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752600" y="5334000"/>
            <a:ext cx="0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943600" y="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GetETutor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u="sng" dirty="0" smtClean="0">
                <a:latin typeface="+mn-lt"/>
              </a:rPr>
              <a:t>Administrator Privileges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838200" y="2971800"/>
            <a:ext cx="1524000" cy="381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Admin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3" idx="3"/>
          </p:cNvCxnSpPr>
          <p:nvPr/>
        </p:nvCxnSpPr>
        <p:spPr>
          <a:xfrm flipV="1">
            <a:off x="2362200" y="3124200"/>
            <a:ext cx="1371600" cy="3810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733800" y="1371600"/>
            <a:ext cx="76200" cy="441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733800" y="1371600"/>
            <a:ext cx="1676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733800" y="1905000"/>
            <a:ext cx="1676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33800" y="2590800"/>
            <a:ext cx="1676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810000" y="5105400"/>
            <a:ext cx="1676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733800" y="3505200"/>
            <a:ext cx="1676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410200" y="1219200"/>
            <a:ext cx="1524000" cy="381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10200" y="1752600"/>
            <a:ext cx="3200400" cy="381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Set Password, </a:t>
            </a:r>
            <a:r>
              <a:rPr lang="en-US" dirty="0" err="1" smtClean="0">
                <a:solidFill>
                  <a:schemeClr val="tx1"/>
                </a:solidFill>
              </a:rPr>
              <a:t>UserName</a:t>
            </a:r>
            <a:r>
              <a:rPr lang="en-US" dirty="0" smtClean="0">
                <a:solidFill>
                  <a:schemeClr val="tx1"/>
                </a:solidFill>
              </a:rPr>
              <a:t>, Email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410200" y="2362200"/>
            <a:ext cx="3200400" cy="609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Manage, Add Menus(main, sub) in left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486400" y="4876800"/>
            <a:ext cx="2667000" cy="381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Management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10200" y="3276600"/>
            <a:ext cx="3200400" cy="1143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Manage, Add Departments, Course, Groups, </a:t>
            </a:r>
            <a:r>
              <a:rPr lang="en-US" dirty="0" err="1" smtClean="0">
                <a:solidFill>
                  <a:schemeClr val="tx1"/>
                </a:solidFill>
              </a:rPr>
              <a:t>Groupmembers</a:t>
            </a:r>
            <a:r>
              <a:rPr lang="en-US" dirty="0" smtClean="0">
                <a:solidFill>
                  <a:schemeClr val="tx1"/>
                </a:solidFill>
              </a:rPr>
              <a:t>, Logs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486400" y="5638800"/>
            <a:ext cx="2667000" cy="381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Live Chat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810000" y="5791200"/>
            <a:ext cx="1676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867400" y="0"/>
            <a:ext cx="205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GetETutor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0" y="0"/>
            <a:ext cx="1676400" cy="457200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GetETutor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838200" y="2971800"/>
            <a:ext cx="1524000" cy="381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Tutor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3" idx="3"/>
          </p:cNvCxnSpPr>
          <p:nvPr/>
        </p:nvCxnSpPr>
        <p:spPr>
          <a:xfrm flipV="1">
            <a:off x="2362200" y="3124200"/>
            <a:ext cx="1447800" cy="3810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733800" y="1371600"/>
            <a:ext cx="76200" cy="304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352800" y="1371600"/>
            <a:ext cx="2057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352800" y="1905000"/>
            <a:ext cx="2057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352800" y="2590800"/>
            <a:ext cx="2057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153400" y="4343400"/>
            <a:ext cx="0" cy="304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52800" y="3505200"/>
            <a:ext cx="2057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410200" y="1219200"/>
            <a:ext cx="1981200" cy="381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Register, Login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10200" y="1752600"/>
            <a:ext cx="3200400" cy="381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Set Password, </a:t>
            </a:r>
            <a:r>
              <a:rPr lang="en-US" dirty="0" err="1" smtClean="0">
                <a:solidFill>
                  <a:schemeClr val="tx1"/>
                </a:solidFill>
              </a:rPr>
              <a:t>UserName</a:t>
            </a:r>
            <a:r>
              <a:rPr lang="en-US" dirty="0" smtClean="0">
                <a:solidFill>
                  <a:schemeClr val="tx1"/>
                </a:solidFill>
              </a:rPr>
              <a:t>, Email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410200" y="2362200"/>
            <a:ext cx="3200400" cy="609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Manage, Add Menus(main, sub) in left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486400" y="4876800"/>
            <a:ext cx="1447800" cy="1143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Management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10200" y="3276600"/>
            <a:ext cx="3276600" cy="76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Manage, Add Departments, Course, Logs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867400" y="2438400"/>
            <a:ext cx="2133600" cy="4572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019800" y="2438400"/>
            <a:ext cx="1905000" cy="4572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943600" y="3581400"/>
            <a:ext cx="2133600" cy="4572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019800" y="3581400"/>
            <a:ext cx="1905000" cy="4572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934200" y="5410200"/>
            <a:ext cx="381000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7315200" y="4800600"/>
            <a:ext cx="0" cy="129540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315200" y="4800600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315200" y="6096000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620000" y="4648200"/>
            <a:ext cx="1219200" cy="609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Get Schedule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620000" y="5791200"/>
            <a:ext cx="1447800" cy="685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Get Appointment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3810000" y="4343400"/>
            <a:ext cx="4343400" cy="7620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429000" y="6629400"/>
            <a:ext cx="4724400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838200" y="4572000"/>
            <a:ext cx="1524000" cy="381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Student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3352800" y="1371600"/>
            <a:ext cx="76200" cy="5257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2362200" y="4724400"/>
            <a:ext cx="1066800" cy="3810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8229600" y="6477000"/>
            <a:ext cx="0" cy="152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85800" y="762000"/>
            <a:ext cx="3124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 smtClean="0"/>
              <a:t>Tutor &amp; Student</a:t>
            </a:r>
            <a:r>
              <a:rPr lang="en-US" sz="2400" u="sng" dirty="0" smtClean="0"/>
              <a:t> Privileges</a:t>
            </a:r>
            <a:endParaRPr lang="en-US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906</TotalTime>
  <Words>152</Words>
  <Application>Microsoft Office PowerPoint</Application>
  <PresentationFormat>On-screen Show (4:3)</PresentationFormat>
  <Paragraphs>34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Flow</vt:lpstr>
      <vt:lpstr>              Objectives :  1.  Providing online education to the student 2.  Dealing with multiple Users 3.  Providing employment to tutors  User Types :     Work Flow :  </vt:lpstr>
      <vt:lpstr>Administrator Privileges  </vt:lpstr>
      <vt:lpstr>GetETutor</vt:lpstr>
    </vt:vector>
  </TitlesOfParts>
  <Company>NCSU MSE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shyamasree</dc:creator>
  <cp:lastModifiedBy>shyamasree</cp:lastModifiedBy>
  <cp:revision>38</cp:revision>
  <dcterms:created xsi:type="dcterms:W3CDTF">2012-08-12T09:01:57Z</dcterms:created>
  <dcterms:modified xsi:type="dcterms:W3CDTF">2012-08-13T00:08:12Z</dcterms:modified>
</cp:coreProperties>
</file>