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17" r:id="rId5"/>
    <p:sldId id="307" r:id="rId6"/>
    <p:sldId id="308" r:id="rId7"/>
    <p:sldId id="278" r:id="rId8"/>
    <p:sldId id="309" r:id="rId9"/>
    <p:sldId id="263" r:id="rId10"/>
    <p:sldId id="310" r:id="rId11"/>
    <p:sldId id="311" r:id="rId12"/>
    <p:sldId id="312" r:id="rId13"/>
    <p:sldId id="316" r:id="rId14"/>
    <p:sldId id="314" r:id="rId15"/>
    <p:sldId id="315" r:id="rId16"/>
    <p:sldId id="3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5C4D"/>
    <a:srgbClr val="636A58"/>
    <a:srgbClr val="505A47"/>
    <a:srgbClr val="D1D8B7"/>
    <a:srgbClr val="A09D79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>
        <p:scale>
          <a:sx n="50" d="100"/>
          <a:sy n="50" d="100"/>
        </p:scale>
        <p:origin x="29" y="614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4/16/2025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2748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A2FEE-F59D-4815-63CA-7748FCBC4F3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242092" y="3429000"/>
            <a:ext cx="849758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Duration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17/03/2025 To 17/04/2025</a:t>
            </a:r>
            <a:b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sz="4000" b="1" dirty="0"/>
              <a:t>Tools Used</a:t>
            </a:r>
            <a:r>
              <a:rPr lang="en-US" sz="4000" dirty="0"/>
              <a:t>: Excel, Python, MySQL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8CB06-E562-EDE4-3356-EA58566DA602}"/>
              </a:ext>
            </a:extLst>
          </p:cNvPr>
          <p:cNvSpPr txBox="1"/>
          <p:nvPr/>
        </p:nvSpPr>
        <p:spPr>
          <a:xfrm>
            <a:off x="249446" y="286179"/>
            <a:ext cx="119425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Data Analysis Internship Project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Subtitle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Cognifyz Technologies – Internship Report</a:t>
            </a:r>
            <a:endParaRPr lang="en-IN" sz="5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2353AE-1DA4-3EB9-325C-E0CC5EC368C0}"/>
              </a:ext>
            </a:extLst>
          </p:cNvPr>
          <p:cNvCxnSpPr/>
          <p:nvPr/>
        </p:nvCxnSpPr>
        <p:spPr>
          <a:xfrm>
            <a:off x="449179" y="3112168"/>
            <a:ext cx="11518232" cy="0"/>
          </a:xfrm>
          <a:prstGeom prst="line">
            <a:avLst/>
          </a:prstGeom>
          <a:ln w="53975">
            <a:solidFill>
              <a:srgbClr val="AD5C4D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9DA4187-505C-28A4-A3A7-C5A66CA92FB4}"/>
              </a:ext>
            </a:extLst>
          </p:cNvPr>
          <p:cNvSpPr txBox="1"/>
          <p:nvPr/>
        </p:nvSpPr>
        <p:spPr>
          <a:xfrm>
            <a:off x="4307721" y="5309937"/>
            <a:ext cx="3576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SHYAM DHUDIYA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E3FD31-D19A-BFEB-821F-C0010383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speaking impact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DB94-FC21-07C5-1FC9-E729C5DEDFC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  <a:p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3F53A55-1F2B-EB7F-3E43-C43170D7798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32799362"/>
              </p:ext>
            </p:extLst>
          </p:nvPr>
        </p:nvGraphicFramePr>
        <p:xfrm>
          <a:off x="4097338" y="2038350"/>
          <a:ext cx="7180262" cy="390254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383731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077175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359678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359678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</a:tblGrid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0194648"/>
                  </a:ext>
                </a:extLst>
              </a:tr>
              <a:tr h="812163">
                <a:tc>
                  <a:txBody>
                    <a:bodyPr/>
                    <a:lstStyle/>
                    <a:p>
                      <a:r>
                        <a:rPr lang="en-US" sz="2000" b="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final tips &amp; takeaways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0F3C-5228-C9FB-1212-1D4894C80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9EE9E-3073-7E11-3AA5-F77C3B48A97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E4F88F8-17E5-45E3-77B1-77FACD99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5B6855E3-2188-20C8-4DD6-E45BC792C983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736418874"/>
              </p:ext>
            </p:extLst>
          </p:nvPr>
        </p:nvGraphicFramePr>
        <p:xfrm>
          <a:off x="914400" y="2038350"/>
          <a:ext cx="10515598" cy="390253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548095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3548095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709704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709704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</a:tblGrid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0194648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469ED-926E-7CEE-5AF2-BF9AC726D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96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pPr lvl="1"/>
            <a:r>
              <a:rPr lang="en-US" dirty="0"/>
              <a:t>brita@firstupconsultants.com</a:t>
            </a:r>
          </a:p>
          <a:p>
            <a:pPr lvl="1"/>
            <a:r>
              <a:rPr lang="en-US" dirty="0"/>
              <a:t>www.firstupconsultants.com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320D966F-133C-BA75-7613-281A723735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68929" y="3621155"/>
            <a:ext cx="10723071" cy="1680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Objective of the project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Tools used for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Dataset 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D9E429-5308-2C01-D515-1B71FE8C4284}"/>
              </a:ext>
            </a:extLst>
          </p:cNvPr>
          <p:cNvSpPr txBox="1"/>
          <p:nvPr/>
        </p:nvSpPr>
        <p:spPr>
          <a:xfrm>
            <a:off x="593557" y="1094527"/>
            <a:ext cx="110048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IN" sz="54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479D32-D4DB-8805-152A-7EFC46F352A6}"/>
              </a:ext>
            </a:extLst>
          </p:cNvPr>
          <p:cNvSpPr txBox="1"/>
          <p:nvPr/>
        </p:nvSpPr>
        <p:spPr>
          <a:xfrm>
            <a:off x="1267326" y="2590514"/>
            <a:ext cx="2121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Content:</a:t>
            </a:r>
            <a:r>
              <a:rPr lang="en-IN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94" y="324582"/>
            <a:ext cx="10443411" cy="1572125"/>
          </a:xfrm>
        </p:spPr>
        <p:txBody>
          <a:bodyPr/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•Dataset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218CD9-0928-D3D9-4E8B-3759EE6E2092}"/>
              </a:ext>
            </a:extLst>
          </p:cNvPr>
          <p:cNvSpPr txBox="1"/>
          <p:nvPr/>
        </p:nvSpPr>
        <p:spPr>
          <a:xfrm>
            <a:off x="1443789" y="151069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Content:</a:t>
            </a:r>
            <a:r>
              <a:rPr lang="en-IN" dirty="0"/>
              <a:t>: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690F2A9E-60C6-309B-AB7C-B8B8810EE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789" y="2638871"/>
            <a:ext cx="10443411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</a:t>
            </a:r>
            <a:r>
              <a:rPr lang="en-US" altLang="en-US" sz="3200" dirty="0">
                <a:latin typeface="Arial" panose="020B0604020202020204" pitchFamily="34" charset="0"/>
              </a:rPr>
              <a:t>Records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130+ City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Columns: Restaurant Name, Cuisine, Location, Rating, Cost, Online Delivery, Online Booking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Source: Internship-provided dataset</a:t>
            </a:r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95" y="176463"/>
            <a:ext cx="10603261" cy="994610"/>
          </a:xfrm>
        </p:spPr>
        <p:txBody>
          <a:bodyPr anchor="b"/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•Excel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184E57-1996-17D9-FB17-09B82B3082A5}"/>
              </a:ext>
            </a:extLst>
          </p:cNvPr>
          <p:cNvSpPr txBox="1"/>
          <p:nvPr/>
        </p:nvSpPr>
        <p:spPr>
          <a:xfrm>
            <a:off x="946483" y="1443789"/>
            <a:ext cx="8706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Tool Used: Excel Filters, Pivot Table, Charts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E45A78-5C59-2C52-D1C4-CFE418C260BB}"/>
              </a:ext>
            </a:extLst>
          </p:cNvPr>
          <p:cNvSpPr txBox="1"/>
          <p:nvPr/>
        </p:nvSpPr>
        <p:spPr>
          <a:xfrm>
            <a:off x="946483" y="2301280"/>
            <a:ext cx="81361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Pivot Table : 1. Average Rating by City</a:t>
            </a:r>
          </a:p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	   	    2. Votes by City</a:t>
            </a:r>
          </a:p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	   	    3. Total Restaurant per cuisines</a:t>
            </a:r>
          </a:p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	   	    4. Average Rating by Price Range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27B992-6C3D-A8D8-5DD1-D8213AFFA43D}"/>
              </a:ext>
            </a:extLst>
          </p:cNvPr>
          <p:cNvSpPr txBox="1"/>
          <p:nvPr/>
        </p:nvSpPr>
        <p:spPr>
          <a:xfrm>
            <a:off x="946483" y="4389878"/>
            <a:ext cx="928869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Charts : 1. Column Chart Average Rating by City</a:t>
            </a:r>
          </a:p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	      2. Bar Chart Votes by City</a:t>
            </a:r>
          </a:p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	      3. Pie Chart Cuisines Distributions</a:t>
            </a:r>
          </a:p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	      4. Line Chart Average Rating by Price Range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1D2352-2AAA-BC0E-2844-B51EF016634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6096000" y="457200"/>
            <a:ext cx="5588508" cy="59436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599DB8-83D6-3B52-69C9-0734A3767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2" y="457200"/>
            <a:ext cx="565403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1600835"/>
            <a:ext cx="2514600" cy="2843784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76360" y="1600835"/>
            <a:ext cx="1982246" cy="26447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A2A077-513D-EA01-0438-BBA45B546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11" y="488723"/>
            <a:ext cx="5520109" cy="59120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3954E3-12F9-0278-2159-F5220B945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305" y="488723"/>
            <a:ext cx="5520109" cy="588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16280"/>
            <a:ext cx="10360152" cy="594360"/>
          </a:xfrm>
        </p:spPr>
        <p:txBody>
          <a:bodyPr/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•MYSQL Analysis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F3CEF66-C6D7-C765-24E7-1DCFB38FE51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navigating q&amp;a sessions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F2BA06-39BD-0413-D150-70F75EA6CC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798761A-B671-4825-623F-F4726F2BDF2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speaking impact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15" name="Picture Placeholder 14" descr="A person in an apron holding a computer">
            <a:extLst>
              <a:ext uri="{FF2B5EF4-FFF2-40B4-BE49-F238E27FC236}">
                <a16:creationId xmlns:a16="http://schemas.microsoft.com/office/drawing/2014/main" id="{48869757-F643-C013-26AA-3DDE9508009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331" r="331"/>
          <a:stretch/>
        </p:blipFill>
        <p:spPr>
          <a:xfrm>
            <a:off x="7623125" y="-20757"/>
            <a:ext cx="4589511" cy="6555026"/>
          </a:xfrm>
        </p:spPr>
      </p:pic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{62C63D8C-4527-49F0-A023-0CADB47512EA}tf11964407_win32</Template>
  <TotalTime>212</TotalTime>
  <Words>443</Words>
  <Application>Microsoft Office PowerPoint</Application>
  <PresentationFormat>Widescreen</PresentationFormat>
  <Paragraphs>126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Gill Sans Nova Light</vt:lpstr>
      <vt:lpstr>Sagona Book</vt:lpstr>
      <vt:lpstr>Custom</vt:lpstr>
      <vt:lpstr>Duration: 17/03/2025 To 17/04/2025 Tools Used: Excel, Python, MySQL</vt:lpstr>
      <vt:lpstr>PowerPoint Presentation</vt:lpstr>
      <vt:lpstr>•Dataset Overview</vt:lpstr>
      <vt:lpstr>•Excel Analysis</vt:lpstr>
      <vt:lpstr>PowerPoint Presentation</vt:lpstr>
      <vt:lpstr>PowerPoint Presentation</vt:lpstr>
      <vt:lpstr>•MYSQL Analysis</vt:lpstr>
      <vt:lpstr>navigating q&amp;a sessions</vt:lpstr>
      <vt:lpstr>speaking impact</vt:lpstr>
      <vt:lpstr>speaking impact 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shyam dhudiya</dc:creator>
  <cp:lastModifiedBy>shyam dhudiya</cp:lastModifiedBy>
  <cp:revision>1</cp:revision>
  <dcterms:created xsi:type="dcterms:W3CDTF">2025-04-16T13:15:32Z</dcterms:created>
  <dcterms:modified xsi:type="dcterms:W3CDTF">2025-04-16T16:48:06Z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