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6934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2005" y="3321884"/>
            <a:ext cx="9089390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4010" y="6059593"/>
            <a:ext cx="7485379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721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5740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6867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20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485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62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50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754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6230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294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91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131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4/23/2024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2.jp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4.jp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6.jp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27.jpg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28.jpg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30.jpg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31.jp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32.jp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33.jpg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34.jpg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35.jpg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6.jpg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37.jpg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38.jpg"/><Relationship Id="rId2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39.jpg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40.jpg"/><Relationship Id="rId2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41.jp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42.jpg"/><Relationship Id="rId2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43.jp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21599758">
            <a:off x="318135" y="-2424717"/>
            <a:ext cx="10057129" cy="156952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52828" y="-2505508"/>
            <a:ext cx="10695798" cy="167091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-123823" y="-2501180"/>
            <a:ext cx="10726442" cy="1619975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92831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12443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803"/>
            <a:ext cx="10692003" cy="59343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492340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570788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589615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890969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5324599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2305851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630145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5633"/>
            <a:ext cx="10609247" cy="5908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1689343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80470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7387796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6524659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8624210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2655182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6508597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06405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56802113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3814"/>
            <a:ext cx="10017584" cy="58723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9767502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9626600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9469718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64178732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6383678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3351331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5496107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28746"/>
            <a:ext cx="10692003" cy="61025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7457031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55564167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24299560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5501948"/>
      </p:ext>
    </p:extLst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68035854"/>
      </p:ext>
    </p:extLst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1051"/>
            <a:ext cx="10625696" cy="591789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8941999"/>
      </p:ext>
    </p:extLst>
  </p:cSld>
  <p:clrMapOvr>
    <a:masterClrMapping/>
  </p:clrMapOvr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57188"/>
            <a:ext cx="10692003" cy="58456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3260144"/>
      </p:ext>
    </p:extLst>
  </p:cSld>
  <p:clrMapOvr>
    <a:masterClrMapping/>
  </p:clrMapOvr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5583437"/>
      </p:ext>
    </p:extLst>
  </p:cSld>
  <p:clrMapOvr>
    <a:masterClrMapping/>
  </p:clrMapOvr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5981" y="852820"/>
            <a:ext cx="10446021" cy="58543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35336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133208"/>
      </p:ext>
    </p:extLst>
  </p:cSld>
  <p:clrMapOvr>
    <a:masterClrMapping/>
  </p:clrMapOvr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5102125"/>
      </p:ext>
    </p:extLst>
  </p:cSld>
  <p:clrMapOvr>
    <a:masterClrMapping/>
  </p:clrMapOvr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475197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45168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594574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29955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95993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3845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2024-04-04T07:21:52Z</dcterms:created>
  <dcterms:modified xsi:type="dcterms:W3CDTF">2024-04-23T02:59:09Z</dcterms:modified>
</cp:coreProperties>
</file>