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6360" y="3675061"/>
            <a:ext cx="7660640" cy="2212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Student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Name</a:t>
            </a:r>
            <a:r>
              <a:rPr lang="en-GB" sz="2800" spc="-15" dirty="0">
                <a:latin typeface="Times New Roman"/>
                <a:cs typeface="Times New Roman"/>
              </a:rPr>
              <a:t> : </a:t>
            </a:r>
            <a:r>
              <a:rPr lang="en-GB" sz="2800" spc="-15" dirty="0" err="1">
                <a:latin typeface="Times New Roman"/>
                <a:cs typeface="Times New Roman"/>
              </a:rPr>
              <a:t>K.Shyam</a:t>
            </a:r>
            <a:r>
              <a:rPr lang="en-GB" sz="2800" spc="-15" dirty="0">
                <a:latin typeface="Times New Roman"/>
                <a:cs typeface="Times New Roman"/>
              </a:rPr>
              <a:t> Sundar</a:t>
            </a:r>
            <a:endParaRPr lang="en-IN" sz="2800" spc="-5" dirty="0">
              <a:latin typeface="Times New Roman"/>
              <a:cs typeface="Times New Roman"/>
            </a:endParaRP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Register No :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312200</a:t>
            </a:r>
            <a:r>
              <a:rPr lang="en-GB" sz="2800" spc="-10">
                <a:latin typeface="Times New Roman"/>
                <a:cs typeface="Times New Roman"/>
              </a:rPr>
              <a:t>703</a:t>
            </a:r>
            <a:endParaRPr lang="en-GB" sz="2800" spc="-10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0" dirty="0">
                <a:latin typeface="Times New Roman"/>
                <a:cs typeface="Times New Roman"/>
              </a:rPr>
              <a:t>Commerce</a:t>
            </a:r>
            <a:endParaRPr sz="2800" dirty="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Pachaiyappa’s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men </a:t>
            </a:r>
            <a:r>
              <a:rPr sz="2800" spc="-10" dirty="0">
                <a:latin typeface="Times New Roman"/>
                <a:cs typeface="Times New Roman"/>
              </a:rPr>
              <a:t>kanchipuram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616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MT</vt:lpstr>
      <vt:lpstr>Calibri</vt:lpstr>
      <vt:lpstr>Times New Roman</vt:lpstr>
      <vt:lpstr>Trebuchet MS</vt:lpstr>
      <vt:lpstr>Wingdings</vt:lpstr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PowerPoint Presentation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harish</cp:lastModifiedBy>
  <cp:revision>9</cp:revision>
  <dcterms:created xsi:type="dcterms:W3CDTF">2024-08-30T09:35:35Z</dcterms:created>
  <dcterms:modified xsi:type="dcterms:W3CDTF">2024-08-30T12:03:44Z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