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3" r:id="rId4"/>
    <p:sldId id="265" r:id="rId5"/>
    <p:sldId id="262" r:id="rId6"/>
    <p:sldId id="264" r:id="rId7"/>
    <p:sldId id="259" r:id="rId8"/>
    <p:sldId id="260" r:id="rId9"/>
    <p:sldId id="258" r:id="rId10"/>
    <p:sldId id="261"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F4BC5E-59E2-4BBD-8690-D9FAE3AAC090}"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D8338-5BD2-4CD1-B65B-C6F349BB23A2}" type="slidenum">
              <a:rPr lang="en-IN" smtClean="0"/>
              <a:t>‹#›</a:t>
            </a:fld>
            <a:endParaRPr lang="en-IN"/>
          </a:p>
        </p:txBody>
      </p:sp>
    </p:spTree>
    <p:extLst>
      <p:ext uri="{BB962C8B-B14F-4D97-AF65-F5344CB8AC3E}">
        <p14:creationId xmlns:p14="http://schemas.microsoft.com/office/powerpoint/2010/main" val="2436938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F4BC5E-59E2-4BBD-8690-D9FAE3AAC090}"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D8338-5BD2-4CD1-B65B-C6F349BB23A2}" type="slidenum">
              <a:rPr lang="en-IN" smtClean="0"/>
              <a:t>‹#›</a:t>
            </a:fld>
            <a:endParaRPr lang="en-IN"/>
          </a:p>
        </p:txBody>
      </p:sp>
    </p:spTree>
    <p:extLst>
      <p:ext uri="{BB962C8B-B14F-4D97-AF65-F5344CB8AC3E}">
        <p14:creationId xmlns:p14="http://schemas.microsoft.com/office/powerpoint/2010/main" val="2435767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F4BC5E-59E2-4BBD-8690-D9FAE3AAC090}"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D8338-5BD2-4CD1-B65B-C6F349BB23A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0934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F4BC5E-59E2-4BBD-8690-D9FAE3AAC090}"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D8338-5BD2-4CD1-B65B-C6F349BB23A2}" type="slidenum">
              <a:rPr lang="en-IN" smtClean="0"/>
              <a:t>‹#›</a:t>
            </a:fld>
            <a:endParaRPr lang="en-IN"/>
          </a:p>
        </p:txBody>
      </p:sp>
    </p:spTree>
    <p:extLst>
      <p:ext uri="{BB962C8B-B14F-4D97-AF65-F5344CB8AC3E}">
        <p14:creationId xmlns:p14="http://schemas.microsoft.com/office/powerpoint/2010/main" val="2344576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F4BC5E-59E2-4BBD-8690-D9FAE3AAC090}"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D8338-5BD2-4CD1-B65B-C6F349BB23A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88992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F4BC5E-59E2-4BBD-8690-D9FAE3AAC090}"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D8338-5BD2-4CD1-B65B-C6F349BB23A2}" type="slidenum">
              <a:rPr lang="en-IN" smtClean="0"/>
              <a:t>‹#›</a:t>
            </a:fld>
            <a:endParaRPr lang="en-IN"/>
          </a:p>
        </p:txBody>
      </p:sp>
    </p:spTree>
    <p:extLst>
      <p:ext uri="{BB962C8B-B14F-4D97-AF65-F5344CB8AC3E}">
        <p14:creationId xmlns:p14="http://schemas.microsoft.com/office/powerpoint/2010/main" val="1207368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F4BC5E-59E2-4BBD-8690-D9FAE3AAC090}"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D8338-5BD2-4CD1-B65B-C6F349BB23A2}" type="slidenum">
              <a:rPr lang="en-IN" smtClean="0"/>
              <a:t>‹#›</a:t>
            </a:fld>
            <a:endParaRPr lang="en-IN"/>
          </a:p>
        </p:txBody>
      </p:sp>
    </p:spTree>
    <p:extLst>
      <p:ext uri="{BB962C8B-B14F-4D97-AF65-F5344CB8AC3E}">
        <p14:creationId xmlns:p14="http://schemas.microsoft.com/office/powerpoint/2010/main" val="1072197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F4BC5E-59E2-4BBD-8690-D9FAE3AAC090}"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D8338-5BD2-4CD1-B65B-C6F349BB23A2}" type="slidenum">
              <a:rPr lang="en-IN" smtClean="0"/>
              <a:t>‹#›</a:t>
            </a:fld>
            <a:endParaRPr lang="en-IN"/>
          </a:p>
        </p:txBody>
      </p:sp>
    </p:spTree>
    <p:extLst>
      <p:ext uri="{BB962C8B-B14F-4D97-AF65-F5344CB8AC3E}">
        <p14:creationId xmlns:p14="http://schemas.microsoft.com/office/powerpoint/2010/main" val="3117787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F4BC5E-59E2-4BBD-8690-D9FAE3AAC090}"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D8338-5BD2-4CD1-B65B-C6F349BB23A2}" type="slidenum">
              <a:rPr lang="en-IN" smtClean="0"/>
              <a:t>‹#›</a:t>
            </a:fld>
            <a:endParaRPr lang="en-IN"/>
          </a:p>
        </p:txBody>
      </p:sp>
    </p:spTree>
    <p:extLst>
      <p:ext uri="{BB962C8B-B14F-4D97-AF65-F5344CB8AC3E}">
        <p14:creationId xmlns:p14="http://schemas.microsoft.com/office/powerpoint/2010/main" val="338313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F4BC5E-59E2-4BBD-8690-D9FAE3AAC090}"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D8338-5BD2-4CD1-B65B-C6F349BB23A2}" type="slidenum">
              <a:rPr lang="en-IN" smtClean="0"/>
              <a:t>‹#›</a:t>
            </a:fld>
            <a:endParaRPr lang="en-IN"/>
          </a:p>
        </p:txBody>
      </p:sp>
    </p:spTree>
    <p:extLst>
      <p:ext uri="{BB962C8B-B14F-4D97-AF65-F5344CB8AC3E}">
        <p14:creationId xmlns:p14="http://schemas.microsoft.com/office/powerpoint/2010/main" val="3955046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F4BC5E-59E2-4BBD-8690-D9FAE3AAC090}" type="datetimeFigureOut">
              <a:rPr lang="en-IN" smtClean="0"/>
              <a:t>12-08-2021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8D8338-5BD2-4CD1-B65B-C6F349BB23A2}" type="slidenum">
              <a:rPr lang="en-IN" smtClean="0"/>
              <a:t>‹#›</a:t>
            </a:fld>
            <a:endParaRPr lang="en-IN"/>
          </a:p>
        </p:txBody>
      </p:sp>
    </p:spTree>
    <p:extLst>
      <p:ext uri="{BB962C8B-B14F-4D97-AF65-F5344CB8AC3E}">
        <p14:creationId xmlns:p14="http://schemas.microsoft.com/office/powerpoint/2010/main" val="2439573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F4BC5E-59E2-4BBD-8690-D9FAE3AAC090}" type="datetimeFigureOut">
              <a:rPr lang="en-IN" smtClean="0"/>
              <a:t>12-08-2021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8D8338-5BD2-4CD1-B65B-C6F349BB23A2}" type="slidenum">
              <a:rPr lang="en-IN" smtClean="0"/>
              <a:t>‹#›</a:t>
            </a:fld>
            <a:endParaRPr lang="en-IN"/>
          </a:p>
        </p:txBody>
      </p:sp>
    </p:spTree>
    <p:extLst>
      <p:ext uri="{BB962C8B-B14F-4D97-AF65-F5344CB8AC3E}">
        <p14:creationId xmlns:p14="http://schemas.microsoft.com/office/powerpoint/2010/main" val="2085725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F4BC5E-59E2-4BBD-8690-D9FAE3AAC090}" type="datetimeFigureOut">
              <a:rPr lang="en-IN" smtClean="0"/>
              <a:t>12-08-2021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8D8338-5BD2-4CD1-B65B-C6F349BB23A2}" type="slidenum">
              <a:rPr lang="en-IN" smtClean="0"/>
              <a:t>‹#›</a:t>
            </a:fld>
            <a:endParaRPr lang="en-IN"/>
          </a:p>
        </p:txBody>
      </p:sp>
    </p:spTree>
    <p:extLst>
      <p:ext uri="{BB962C8B-B14F-4D97-AF65-F5344CB8AC3E}">
        <p14:creationId xmlns:p14="http://schemas.microsoft.com/office/powerpoint/2010/main" val="3337704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F4BC5E-59E2-4BBD-8690-D9FAE3AAC090}" type="datetimeFigureOut">
              <a:rPr lang="en-IN" smtClean="0"/>
              <a:t>12-08-2021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8D8338-5BD2-4CD1-B65B-C6F349BB23A2}" type="slidenum">
              <a:rPr lang="en-IN" smtClean="0"/>
              <a:t>‹#›</a:t>
            </a:fld>
            <a:endParaRPr lang="en-IN"/>
          </a:p>
        </p:txBody>
      </p:sp>
    </p:spTree>
    <p:extLst>
      <p:ext uri="{BB962C8B-B14F-4D97-AF65-F5344CB8AC3E}">
        <p14:creationId xmlns:p14="http://schemas.microsoft.com/office/powerpoint/2010/main" val="3051325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F4BC5E-59E2-4BBD-8690-D9FAE3AAC090}" type="datetimeFigureOut">
              <a:rPr lang="en-IN" smtClean="0"/>
              <a:t>12-08-2021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8D8338-5BD2-4CD1-B65B-C6F349BB23A2}" type="slidenum">
              <a:rPr lang="en-IN" smtClean="0"/>
              <a:t>‹#›</a:t>
            </a:fld>
            <a:endParaRPr lang="en-IN"/>
          </a:p>
        </p:txBody>
      </p:sp>
    </p:spTree>
    <p:extLst>
      <p:ext uri="{BB962C8B-B14F-4D97-AF65-F5344CB8AC3E}">
        <p14:creationId xmlns:p14="http://schemas.microsoft.com/office/powerpoint/2010/main" val="267535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8D8338-5BD2-4CD1-B65B-C6F349BB23A2}" type="slidenum">
              <a:rPr lang="en-IN" smtClean="0"/>
              <a:t>‹#›</a:t>
            </a:fld>
            <a:endParaRPr lang="en-IN"/>
          </a:p>
        </p:txBody>
      </p:sp>
      <p:sp>
        <p:nvSpPr>
          <p:cNvPr id="5" name="Date Placeholder 4"/>
          <p:cNvSpPr>
            <a:spLocks noGrp="1"/>
          </p:cNvSpPr>
          <p:nvPr>
            <p:ph type="dt" sz="half" idx="10"/>
          </p:nvPr>
        </p:nvSpPr>
        <p:spPr/>
        <p:txBody>
          <a:bodyPr/>
          <a:lstStyle/>
          <a:p>
            <a:fld id="{36F4BC5E-59E2-4BBD-8690-D9FAE3AAC090}" type="datetimeFigureOut">
              <a:rPr lang="en-IN" smtClean="0"/>
              <a:t>12-08-2021</a:t>
            </a:fld>
            <a:endParaRPr lang="en-IN"/>
          </a:p>
        </p:txBody>
      </p:sp>
    </p:spTree>
    <p:extLst>
      <p:ext uri="{BB962C8B-B14F-4D97-AF65-F5344CB8AC3E}">
        <p14:creationId xmlns:p14="http://schemas.microsoft.com/office/powerpoint/2010/main" val="4133764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6F4BC5E-59E2-4BBD-8690-D9FAE3AAC090}" type="datetimeFigureOut">
              <a:rPr lang="en-IN" smtClean="0"/>
              <a:t>12-08-2021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28D8338-5BD2-4CD1-B65B-C6F349BB23A2}" type="slidenum">
              <a:rPr lang="en-IN" smtClean="0"/>
              <a:t>‹#›</a:t>
            </a:fld>
            <a:endParaRPr lang="en-IN"/>
          </a:p>
        </p:txBody>
      </p:sp>
    </p:spTree>
    <p:extLst>
      <p:ext uri="{BB962C8B-B14F-4D97-AF65-F5344CB8AC3E}">
        <p14:creationId xmlns:p14="http://schemas.microsoft.com/office/powerpoint/2010/main" val="17936576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ieeexplore.ieee.org/document/8579084" TargetMode="External"/><Relationship Id="rId2" Type="http://schemas.openxmlformats.org/officeDocument/2006/relationships/hyperlink" Target="https://ieeexplore.ieee.org/document/9299315" TargetMode="External"/><Relationship Id="rId1" Type="http://schemas.openxmlformats.org/officeDocument/2006/relationships/slideLayout" Target="../slideLayouts/slideLayout2.xml"/><Relationship Id="rId4" Type="http://schemas.openxmlformats.org/officeDocument/2006/relationships/hyperlink" Target="https://ieeexplore.ieee.org/document/869736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0E4AA-1F2E-4B3A-AAB5-0544320C679D}"/>
              </a:ext>
            </a:extLst>
          </p:cNvPr>
          <p:cNvSpPr>
            <a:spLocks noGrp="1"/>
          </p:cNvSpPr>
          <p:nvPr>
            <p:ph type="ctrTitle"/>
          </p:nvPr>
        </p:nvSpPr>
        <p:spPr/>
        <p:txBody>
          <a:bodyPr/>
          <a:lstStyle/>
          <a:p>
            <a:r>
              <a:rPr lang="en-IN" dirty="0"/>
              <a:t>Project Presentation Ideas</a:t>
            </a:r>
          </a:p>
        </p:txBody>
      </p:sp>
      <p:sp>
        <p:nvSpPr>
          <p:cNvPr id="3" name="Subtitle 2">
            <a:extLst>
              <a:ext uri="{FF2B5EF4-FFF2-40B4-BE49-F238E27FC236}">
                <a16:creationId xmlns:a16="http://schemas.microsoft.com/office/drawing/2014/main" id="{B0004C53-7E9D-4F26-A6B2-C498869EBFEE}"/>
              </a:ext>
            </a:extLst>
          </p:cNvPr>
          <p:cNvSpPr>
            <a:spLocks noGrp="1"/>
          </p:cNvSpPr>
          <p:nvPr>
            <p:ph type="subTitle" idx="1"/>
          </p:nvPr>
        </p:nvSpPr>
        <p:spPr>
          <a:xfrm>
            <a:off x="1507067" y="4050833"/>
            <a:ext cx="7766936" cy="2030371"/>
          </a:xfrm>
        </p:spPr>
        <p:txBody>
          <a:bodyPr>
            <a:normAutofit lnSpcReduction="10000"/>
          </a:bodyPr>
          <a:lstStyle/>
          <a:p>
            <a:r>
              <a:rPr lang="en-IN" dirty="0"/>
              <a:t>By </a:t>
            </a:r>
            <a:r>
              <a:rPr lang="en-IN" dirty="0" err="1"/>
              <a:t>Shyamkrishna</a:t>
            </a:r>
            <a:r>
              <a:rPr lang="en-IN" dirty="0"/>
              <a:t> </a:t>
            </a:r>
            <a:r>
              <a:rPr lang="en-IN" dirty="0" err="1"/>
              <a:t>Jayaraj</a:t>
            </a:r>
            <a:r>
              <a:rPr lang="en-IN" dirty="0"/>
              <a:t> Menon</a:t>
            </a:r>
          </a:p>
          <a:p>
            <a:r>
              <a:rPr lang="en-IN" dirty="0"/>
              <a:t>Omkar Mukesh </a:t>
            </a:r>
            <a:r>
              <a:rPr lang="en-IN" dirty="0" err="1"/>
              <a:t>Thavai</a:t>
            </a:r>
            <a:endParaRPr lang="en-IN" dirty="0"/>
          </a:p>
          <a:p>
            <a:r>
              <a:rPr lang="en-IN" dirty="0"/>
              <a:t>Atharva Samir Ranade</a:t>
            </a:r>
          </a:p>
          <a:p>
            <a:r>
              <a:rPr lang="en-IN" dirty="0"/>
              <a:t>Siddharth Gopinath Nair </a:t>
            </a:r>
          </a:p>
          <a:p>
            <a:pPr algn="l"/>
            <a:r>
              <a:rPr lang="en-IN" sz="2400" b="1" dirty="0"/>
              <a:t>Guided by S.S. </a:t>
            </a:r>
            <a:r>
              <a:rPr lang="en-IN" sz="2400" b="1" dirty="0" err="1"/>
              <a:t>Mujawar</a:t>
            </a:r>
            <a:endParaRPr lang="en-IN" sz="2400" b="1" dirty="0"/>
          </a:p>
        </p:txBody>
      </p:sp>
    </p:spTree>
    <p:extLst>
      <p:ext uri="{BB962C8B-B14F-4D97-AF65-F5344CB8AC3E}">
        <p14:creationId xmlns:p14="http://schemas.microsoft.com/office/powerpoint/2010/main" val="1251778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9EE2-3DE3-40FA-B579-42CF73AEE022}"/>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F54C9A3E-6D67-41E6-BA7F-6EBF6B21AD03}"/>
              </a:ext>
            </a:extLst>
          </p:cNvPr>
          <p:cNvSpPr>
            <a:spLocks noGrp="1"/>
          </p:cNvSpPr>
          <p:nvPr>
            <p:ph idx="1"/>
          </p:nvPr>
        </p:nvSpPr>
        <p:spPr/>
        <p:txBody>
          <a:bodyPr>
            <a:normAutofit/>
          </a:bodyPr>
          <a:lstStyle/>
          <a:p>
            <a:r>
              <a:rPr lang="en-IN" sz="2400" dirty="0"/>
              <a:t>Import the required libraries and load the dataset.</a:t>
            </a:r>
          </a:p>
          <a:p>
            <a:r>
              <a:rPr lang="en-IN" sz="2400" dirty="0"/>
              <a:t>pre-process. </a:t>
            </a:r>
          </a:p>
          <a:p>
            <a:r>
              <a:rPr lang="en-IN" sz="2400" dirty="0"/>
              <a:t>Train the model.</a:t>
            </a:r>
          </a:p>
          <a:p>
            <a:r>
              <a:rPr lang="en-IN" sz="2400" dirty="0"/>
              <a:t>Make a website for users to upload their images for conversion.</a:t>
            </a:r>
          </a:p>
          <a:p>
            <a:pPr marL="0" indent="0">
              <a:buNone/>
            </a:pPr>
            <a:endParaRPr lang="en-IN" sz="2400" dirty="0"/>
          </a:p>
        </p:txBody>
      </p:sp>
    </p:spTree>
    <p:extLst>
      <p:ext uri="{BB962C8B-B14F-4D97-AF65-F5344CB8AC3E}">
        <p14:creationId xmlns:p14="http://schemas.microsoft.com/office/powerpoint/2010/main" val="3696968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EAA88-E2C6-42A3-BE8A-B72A1863949B}"/>
              </a:ext>
            </a:extLst>
          </p:cNvPr>
          <p:cNvSpPr>
            <a:spLocks noGrp="1"/>
          </p:cNvSpPr>
          <p:nvPr>
            <p:ph type="ctrTitle"/>
          </p:nvPr>
        </p:nvSpPr>
        <p:spPr>
          <a:xfrm>
            <a:off x="1524000" y="2414727"/>
            <a:ext cx="9144000" cy="2148396"/>
          </a:xfrm>
        </p:spPr>
        <p:txBody>
          <a:bodyPr/>
          <a:lstStyle/>
          <a:p>
            <a:pPr algn="ctr"/>
            <a:r>
              <a:rPr lang="en-IN" dirty="0"/>
              <a:t>Image captioning.</a:t>
            </a:r>
            <a:br>
              <a:rPr lang="en-IN" dirty="0"/>
            </a:br>
            <a:endParaRPr lang="en-IN" dirty="0"/>
          </a:p>
        </p:txBody>
      </p:sp>
    </p:spTree>
    <p:extLst>
      <p:ext uri="{BB962C8B-B14F-4D97-AF65-F5344CB8AC3E}">
        <p14:creationId xmlns:p14="http://schemas.microsoft.com/office/powerpoint/2010/main" val="1788528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6484E-3BA3-4790-B835-799641359491}"/>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574C0340-5D09-4FD2-9B2B-3F8178F1AC05}"/>
              </a:ext>
            </a:extLst>
          </p:cNvPr>
          <p:cNvSpPr>
            <a:spLocks noGrp="1"/>
          </p:cNvSpPr>
          <p:nvPr>
            <p:ph idx="1"/>
          </p:nvPr>
        </p:nvSpPr>
        <p:spPr/>
        <p:txBody>
          <a:bodyPr>
            <a:normAutofit/>
          </a:bodyPr>
          <a:lstStyle/>
          <a:p>
            <a:pPr marL="0" indent="0">
              <a:buNone/>
            </a:pPr>
            <a:r>
              <a:rPr lang="en-IN" sz="3200" dirty="0"/>
              <a:t>To produce a caption by learning the contents of the image provided by the user using VGG16.(a CNN model)</a:t>
            </a:r>
          </a:p>
        </p:txBody>
      </p:sp>
    </p:spTree>
    <p:extLst>
      <p:ext uri="{BB962C8B-B14F-4D97-AF65-F5344CB8AC3E}">
        <p14:creationId xmlns:p14="http://schemas.microsoft.com/office/powerpoint/2010/main" val="2075145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992B1-DD90-4062-A31A-8BDA21C9144D}"/>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9DFF0CF2-D4A4-43F8-B34E-5E0E10F414F6}"/>
              </a:ext>
            </a:extLst>
          </p:cNvPr>
          <p:cNvSpPr>
            <a:spLocks noGrp="1"/>
          </p:cNvSpPr>
          <p:nvPr>
            <p:ph idx="1"/>
          </p:nvPr>
        </p:nvSpPr>
        <p:spPr>
          <a:xfrm>
            <a:off x="838200" y="1825625"/>
            <a:ext cx="10515600" cy="4273334"/>
          </a:xfrm>
        </p:spPr>
        <p:txBody>
          <a:bodyPr>
            <a:noAutofit/>
          </a:bodyPr>
          <a:lstStyle/>
          <a:p>
            <a:pPr marL="0" indent="0">
              <a:buNone/>
            </a:pPr>
            <a:r>
              <a:rPr lang="en-US" sz="2400" dirty="0"/>
              <a:t>We aim at generating automated captions by learning the contents of the image. At present images are annotated with human intervention and it becomes nearly impossible task for huge commercial databases. The image database is given as input to a deep neural network (Convolutional Neural Network (CNN)) encoder for generating “thought vector” which extracts the features and nuances out of our image and RNN (Recurrent Neural Network) decoder is used to translate the features and objects given by our image to obtain sequential, meaningful description of the image. In this paper, we systematically analyze different deep neural network-based image caption generation approaches and pretrained models to conclude on the most efficient model with fine-tuning.</a:t>
            </a:r>
            <a:endParaRPr lang="en-IN" sz="2400" dirty="0"/>
          </a:p>
        </p:txBody>
      </p:sp>
    </p:spTree>
    <p:extLst>
      <p:ext uri="{BB962C8B-B14F-4D97-AF65-F5344CB8AC3E}">
        <p14:creationId xmlns:p14="http://schemas.microsoft.com/office/powerpoint/2010/main" val="3011154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DD05C-FB5F-4310-9976-06A8F2B0E417}"/>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45363C0D-00AC-4308-A886-3C0DCC52444E}"/>
              </a:ext>
            </a:extLst>
          </p:cNvPr>
          <p:cNvSpPr>
            <a:spLocks noGrp="1"/>
          </p:cNvSpPr>
          <p:nvPr>
            <p:ph idx="1"/>
          </p:nvPr>
        </p:nvSpPr>
        <p:spPr/>
        <p:txBody>
          <a:bodyPr>
            <a:normAutofit/>
          </a:bodyPr>
          <a:lstStyle/>
          <a:p>
            <a:pPr marL="0" indent="0">
              <a:buNone/>
            </a:pPr>
            <a:r>
              <a:rPr lang="en-US" sz="2400" dirty="0"/>
              <a:t>We propose a transfer learning approach to generate automated captions for any given image. In this model the encoder used is pre-trained VGG16 model. This model makes use of a recurrent neural network which encodes the variable length input into a fixed dimensional vector and uses this representation to “decode” it to the desired output sentence. </a:t>
            </a:r>
            <a:endParaRPr lang="en-IN" sz="2400" dirty="0"/>
          </a:p>
        </p:txBody>
      </p:sp>
    </p:spTree>
    <p:extLst>
      <p:ext uri="{BB962C8B-B14F-4D97-AF65-F5344CB8AC3E}">
        <p14:creationId xmlns:p14="http://schemas.microsoft.com/office/powerpoint/2010/main" val="2598939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A56AF-55EA-48E7-8040-E97E7FAA1239}"/>
              </a:ext>
            </a:extLst>
          </p:cNvPr>
          <p:cNvSpPr>
            <a:spLocks noGrp="1"/>
          </p:cNvSpPr>
          <p:nvPr>
            <p:ph type="title"/>
          </p:nvPr>
        </p:nvSpPr>
        <p:spPr/>
        <p:txBody>
          <a:bodyPr/>
          <a:lstStyle/>
          <a:p>
            <a:r>
              <a:rPr lang="en-IN" dirty="0"/>
              <a:t>Research papers</a:t>
            </a:r>
          </a:p>
        </p:txBody>
      </p:sp>
      <p:sp>
        <p:nvSpPr>
          <p:cNvPr id="3" name="Content Placeholder 2">
            <a:extLst>
              <a:ext uri="{FF2B5EF4-FFF2-40B4-BE49-F238E27FC236}">
                <a16:creationId xmlns:a16="http://schemas.microsoft.com/office/drawing/2014/main" id="{872F6254-1636-4702-8B15-D4F8877D83EA}"/>
              </a:ext>
            </a:extLst>
          </p:cNvPr>
          <p:cNvSpPr>
            <a:spLocks noGrp="1"/>
          </p:cNvSpPr>
          <p:nvPr>
            <p:ph idx="1"/>
          </p:nvPr>
        </p:nvSpPr>
        <p:spPr/>
        <p:txBody>
          <a:bodyPr/>
          <a:lstStyle/>
          <a:p>
            <a:r>
              <a:rPr lang="en-IN" dirty="0"/>
              <a:t>Covid: </a:t>
            </a:r>
            <a:r>
              <a:rPr lang="en-IN" dirty="0">
                <a:hlinkClick r:id="rId2"/>
              </a:rPr>
              <a:t>https://ieeexplore.ieee.org/document/9299315</a:t>
            </a:r>
            <a:endParaRPr lang="en-IN" dirty="0"/>
          </a:p>
          <a:p>
            <a:r>
              <a:rPr lang="en-IN" dirty="0" err="1"/>
              <a:t>Cartoonify</a:t>
            </a:r>
            <a:r>
              <a:rPr lang="en-IN" dirty="0"/>
              <a:t>: </a:t>
            </a:r>
            <a:r>
              <a:rPr lang="en-IN" dirty="0">
                <a:hlinkClick r:id="rId3"/>
              </a:rPr>
              <a:t>https://ieeexplore.ieee.org/document/8579084</a:t>
            </a:r>
            <a:endParaRPr lang="en-IN" dirty="0"/>
          </a:p>
          <a:p>
            <a:r>
              <a:rPr lang="en-IN" dirty="0"/>
              <a:t>Image Captioning: </a:t>
            </a:r>
            <a:r>
              <a:rPr lang="en-IN" dirty="0">
                <a:hlinkClick r:id="rId4"/>
              </a:rPr>
              <a:t>https://ieeexplore.ieee.org/document/8697360</a:t>
            </a:r>
            <a:endParaRPr lang="en-IN" dirty="0"/>
          </a:p>
          <a:p>
            <a:pPr marL="0" indent="0">
              <a:buNone/>
            </a:pPr>
            <a:endParaRPr lang="en-IN" dirty="0"/>
          </a:p>
        </p:txBody>
      </p:sp>
    </p:spTree>
    <p:extLst>
      <p:ext uri="{BB962C8B-B14F-4D97-AF65-F5344CB8AC3E}">
        <p14:creationId xmlns:p14="http://schemas.microsoft.com/office/powerpoint/2010/main" val="311459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C5095-A6A9-410B-BAD3-69E9B504608B}"/>
              </a:ext>
            </a:extLst>
          </p:cNvPr>
          <p:cNvSpPr>
            <a:spLocks noGrp="1"/>
          </p:cNvSpPr>
          <p:nvPr>
            <p:ph type="ctrTitle"/>
          </p:nvPr>
        </p:nvSpPr>
        <p:spPr>
          <a:xfrm>
            <a:off x="1507067" y="2404531"/>
            <a:ext cx="7766936" cy="1646302"/>
          </a:xfrm>
        </p:spPr>
        <p:txBody>
          <a:bodyPr/>
          <a:lstStyle/>
          <a:p>
            <a:pPr algn="ctr"/>
            <a:r>
              <a:rPr lang="en-IN" dirty="0"/>
              <a:t>Thank you</a:t>
            </a:r>
          </a:p>
        </p:txBody>
      </p:sp>
    </p:spTree>
    <p:extLst>
      <p:ext uri="{BB962C8B-B14F-4D97-AF65-F5344CB8AC3E}">
        <p14:creationId xmlns:p14="http://schemas.microsoft.com/office/powerpoint/2010/main" val="4114032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DE834-A49E-4370-9444-423F469FF905}"/>
              </a:ext>
            </a:extLst>
          </p:cNvPr>
          <p:cNvSpPr>
            <a:spLocks noGrp="1"/>
          </p:cNvSpPr>
          <p:nvPr>
            <p:ph type="title"/>
          </p:nvPr>
        </p:nvSpPr>
        <p:spPr/>
        <p:txBody>
          <a:bodyPr/>
          <a:lstStyle/>
          <a:p>
            <a:r>
              <a:rPr lang="en-IN" dirty="0"/>
              <a:t>Proposed Ideas</a:t>
            </a:r>
          </a:p>
        </p:txBody>
      </p:sp>
      <p:sp>
        <p:nvSpPr>
          <p:cNvPr id="3" name="Content Placeholder 2">
            <a:extLst>
              <a:ext uri="{FF2B5EF4-FFF2-40B4-BE49-F238E27FC236}">
                <a16:creationId xmlns:a16="http://schemas.microsoft.com/office/drawing/2014/main" id="{9E44A660-9DED-41C8-A4E6-7437C6106A2B}"/>
              </a:ext>
            </a:extLst>
          </p:cNvPr>
          <p:cNvSpPr>
            <a:spLocks noGrp="1"/>
          </p:cNvSpPr>
          <p:nvPr>
            <p:ph idx="1"/>
          </p:nvPr>
        </p:nvSpPr>
        <p:spPr/>
        <p:txBody>
          <a:bodyPr>
            <a:normAutofit/>
          </a:bodyPr>
          <a:lstStyle/>
          <a:p>
            <a:r>
              <a:rPr lang="en-IN" sz="2800" dirty="0"/>
              <a:t>Covid 19 detection using chest x rays scans using CNN.</a:t>
            </a:r>
          </a:p>
          <a:p>
            <a:r>
              <a:rPr lang="en-IN" sz="2800" dirty="0" err="1"/>
              <a:t>Cartoonify</a:t>
            </a:r>
            <a:r>
              <a:rPr lang="en-IN" sz="2800" dirty="0"/>
              <a:t> images.</a:t>
            </a:r>
          </a:p>
          <a:p>
            <a:r>
              <a:rPr lang="en-IN" sz="2800" dirty="0"/>
              <a:t>Image captioning.</a:t>
            </a:r>
          </a:p>
        </p:txBody>
      </p:sp>
    </p:spTree>
    <p:extLst>
      <p:ext uri="{BB962C8B-B14F-4D97-AF65-F5344CB8AC3E}">
        <p14:creationId xmlns:p14="http://schemas.microsoft.com/office/powerpoint/2010/main" val="4170561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31D7-5A63-41DC-98AA-A56B4FCF9EBA}"/>
              </a:ext>
            </a:extLst>
          </p:cNvPr>
          <p:cNvSpPr>
            <a:spLocks noGrp="1"/>
          </p:cNvSpPr>
          <p:nvPr>
            <p:ph type="ctrTitle"/>
          </p:nvPr>
        </p:nvSpPr>
        <p:spPr>
          <a:xfrm>
            <a:off x="1524000" y="1899822"/>
            <a:ext cx="9144000" cy="2583402"/>
          </a:xfrm>
        </p:spPr>
        <p:txBody>
          <a:bodyPr/>
          <a:lstStyle/>
          <a:p>
            <a:pPr algn="ctr"/>
            <a:r>
              <a:rPr lang="en-IN" dirty="0"/>
              <a:t>Covid 19 detection using chest x rays scans using CNN.</a:t>
            </a:r>
          </a:p>
        </p:txBody>
      </p:sp>
    </p:spTree>
    <p:extLst>
      <p:ext uri="{BB962C8B-B14F-4D97-AF65-F5344CB8AC3E}">
        <p14:creationId xmlns:p14="http://schemas.microsoft.com/office/powerpoint/2010/main" val="3663046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C5822-0776-48BD-9B14-D207EB87C820}"/>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6C5E1BD1-8DD7-4C52-8287-E558B815C510}"/>
              </a:ext>
            </a:extLst>
          </p:cNvPr>
          <p:cNvSpPr>
            <a:spLocks noGrp="1"/>
          </p:cNvSpPr>
          <p:nvPr>
            <p:ph idx="1"/>
          </p:nvPr>
        </p:nvSpPr>
        <p:spPr/>
        <p:txBody>
          <a:bodyPr>
            <a:normAutofit/>
          </a:bodyPr>
          <a:lstStyle/>
          <a:p>
            <a:pPr marL="0" indent="0">
              <a:buNone/>
            </a:pPr>
            <a:r>
              <a:rPr lang="en-IN" sz="3200" dirty="0"/>
              <a:t>To speed up the process of detecting covid 19 virus within a person using HRCT (high resolution computed tomography) </a:t>
            </a:r>
            <a:r>
              <a:rPr lang="en-IN" sz="3200" dirty="0" err="1"/>
              <a:t>ie</a:t>
            </a:r>
            <a:r>
              <a:rPr lang="en-IN" sz="3200" dirty="0"/>
              <a:t> chest x ray scans</a:t>
            </a:r>
          </a:p>
        </p:txBody>
      </p:sp>
    </p:spTree>
    <p:extLst>
      <p:ext uri="{BB962C8B-B14F-4D97-AF65-F5344CB8AC3E}">
        <p14:creationId xmlns:p14="http://schemas.microsoft.com/office/powerpoint/2010/main" val="127663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2B9A-4082-44CD-881B-908AFF94AF31}"/>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62ACA2C0-3DD4-413E-BAED-F6B152450754}"/>
              </a:ext>
            </a:extLst>
          </p:cNvPr>
          <p:cNvSpPr>
            <a:spLocks noGrp="1"/>
          </p:cNvSpPr>
          <p:nvPr>
            <p:ph idx="1"/>
          </p:nvPr>
        </p:nvSpPr>
        <p:spPr/>
        <p:txBody>
          <a:bodyPr>
            <a:normAutofit/>
          </a:bodyPr>
          <a:lstStyle/>
          <a:p>
            <a:pPr marL="0" indent="0">
              <a:buNone/>
            </a:pPr>
            <a:r>
              <a:rPr lang="en-US" dirty="0"/>
              <a:t> Covid-19 has affected the whole world quickly. It is important to detect positive cases early to prevent further spread of the outbreak. In the diagnostic phase, radiological images of the chest are determinative as well as the RT-PCR (Reverse Transcription-Polymerase Chain Reaction) test. It was classified with the ResNet50 model, which is a convolutional neural network architecture in Covid-19 detection using chest x-ray images. Chest X-Ray image analysis can be done and infected individuals can be identified thanks to artificial intelligence quickly. The experimental results are encouraging in terms of the use of computer-aided in the field of pathology. It can also be used in situations where the possibilities and RT-PCR tests are insufficient.</a:t>
            </a:r>
            <a:endParaRPr lang="en-IN" dirty="0"/>
          </a:p>
        </p:txBody>
      </p:sp>
    </p:spTree>
    <p:extLst>
      <p:ext uri="{BB962C8B-B14F-4D97-AF65-F5344CB8AC3E}">
        <p14:creationId xmlns:p14="http://schemas.microsoft.com/office/powerpoint/2010/main" val="463192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03DC-D851-41F8-B3E9-775026A314A8}"/>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259B435B-11A9-4B8C-90F1-6C4643B71F88}"/>
              </a:ext>
            </a:extLst>
          </p:cNvPr>
          <p:cNvSpPr>
            <a:spLocks noGrp="1"/>
          </p:cNvSpPr>
          <p:nvPr>
            <p:ph idx="1"/>
          </p:nvPr>
        </p:nvSpPr>
        <p:spPr/>
        <p:txBody>
          <a:bodyPr>
            <a:normAutofit/>
          </a:bodyPr>
          <a:lstStyle/>
          <a:p>
            <a:pPr marL="0" indent="0">
              <a:buNone/>
            </a:pPr>
            <a:r>
              <a:rPr lang="en-US" sz="2400" dirty="0"/>
              <a:t>This study will consist of three phases. In the first stage, the datasets will be collected from sources. Then we will use the image augmentation techniques for improving the training process efficiency. Finally, we will apply the pre-trained ResNet50 model of CNN to extract deep features on chest x-ray images.</a:t>
            </a:r>
            <a:endParaRPr lang="en-IN" sz="2400" dirty="0"/>
          </a:p>
        </p:txBody>
      </p:sp>
    </p:spTree>
    <p:extLst>
      <p:ext uri="{BB962C8B-B14F-4D97-AF65-F5344CB8AC3E}">
        <p14:creationId xmlns:p14="http://schemas.microsoft.com/office/powerpoint/2010/main" val="3839762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4236B-58CC-4B33-B141-5DC20A9CA828}"/>
              </a:ext>
            </a:extLst>
          </p:cNvPr>
          <p:cNvSpPr>
            <a:spLocks noGrp="1"/>
          </p:cNvSpPr>
          <p:nvPr>
            <p:ph type="ctrTitle"/>
          </p:nvPr>
        </p:nvSpPr>
        <p:spPr/>
        <p:txBody>
          <a:bodyPr/>
          <a:lstStyle/>
          <a:p>
            <a:pPr algn="ctr"/>
            <a:r>
              <a:rPr lang="en-IN" dirty="0" err="1"/>
              <a:t>Cartoonify</a:t>
            </a:r>
            <a:r>
              <a:rPr lang="en-IN" dirty="0"/>
              <a:t> Images</a:t>
            </a:r>
          </a:p>
        </p:txBody>
      </p:sp>
    </p:spTree>
    <p:extLst>
      <p:ext uri="{BB962C8B-B14F-4D97-AF65-F5344CB8AC3E}">
        <p14:creationId xmlns:p14="http://schemas.microsoft.com/office/powerpoint/2010/main" val="208542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02D73-B872-440A-940E-270C1BD933D5}"/>
              </a:ext>
            </a:extLst>
          </p:cNvPr>
          <p:cNvSpPr>
            <a:spLocks noGrp="1"/>
          </p:cNvSpPr>
          <p:nvPr>
            <p:ph type="title"/>
          </p:nvPr>
        </p:nvSpPr>
        <p:spPr/>
        <p:txBody>
          <a:bodyPr/>
          <a:lstStyle/>
          <a:p>
            <a:r>
              <a:rPr lang="en-IN" dirty="0"/>
              <a:t>Problem Statement	</a:t>
            </a:r>
          </a:p>
        </p:txBody>
      </p:sp>
      <p:sp>
        <p:nvSpPr>
          <p:cNvPr id="3" name="Content Placeholder 2">
            <a:extLst>
              <a:ext uri="{FF2B5EF4-FFF2-40B4-BE49-F238E27FC236}">
                <a16:creationId xmlns:a16="http://schemas.microsoft.com/office/drawing/2014/main" id="{4D19D756-9978-4F58-851B-DBA0B421DF40}"/>
              </a:ext>
            </a:extLst>
          </p:cNvPr>
          <p:cNvSpPr>
            <a:spLocks noGrp="1"/>
          </p:cNvSpPr>
          <p:nvPr>
            <p:ph idx="1"/>
          </p:nvPr>
        </p:nvSpPr>
        <p:spPr/>
        <p:txBody>
          <a:bodyPr/>
          <a:lstStyle/>
          <a:p>
            <a:r>
              <a:rPr lang="en-US" sz="2400" dirty="0"/>
              <a:t>Converting a normal image into a cartoon by implementing a few lines of code using computer vision techniques. </a:t>
            </a:r>
          </a:p>
          <a:p>
            <a:r>
              <a:rPr lang="en-US" sz="2400" dirty="0"/>
              <a:t>Making a user friendly website where a person can upload a picture and obtain a cartoonified image of the same.</a:t>
            </a:r>
          </a:p>
          <a:p>
            <a:endParaRPr lang="en-IN" dirty="0"/>
          </a:p>
        </p:txBody>
      </p:sp>
    </p:spTree>
    <p:extLst>
      <p:ext uri="{BB962C8B-B14F-4D97-AF65-F5344CB8AC3E}">
        <p14:creationId xmlns:p14="http://schemas.microsoft.com/office/powerpoint/2010/main" val="2073878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7667-E7EB-4470-817A-CEE0AE91CE57}"/>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D61396C2-5D8A-4C7C-AADA-F8A2F5478747}"/>
              </a:ext>
            </a:extLst>
          </p:cNvPr>
          <p:cNvSpPr>
            <a:spLocks noGrp="1"/>
          </p:cNvSpPr>
          <p:nvPr>
            <p:ph idx="1"/>
          </p:nvPr>
        </p:nvSpPr>
        <p:spPr>
          <a:xfrm>
            <a:off x="554115" y="1930400"/>
            <a:ext cx="10515600" cy="4351338"/>
          </a:xfrm>
        </p:spPr>
        <p:txBody>
          <a:bodyPr>
            <a:normAutofit/>
          </a:bodyPr>
          <a:lstStyle/>
          <a:p>
            <a:pPr marL="457200" lvl="1" indent="0">
              <a:buNone/>
            </a:pPr>
            <a:r>
              <a:rPr lang="en-US" sz="2800" dirty="0"/>
              <a:t>In this paper, we propose a solution to transforming photos of real-world scenes into cartoon style images, which is valuable and challenging in computer vision and computer graphics. Our solution belongs to learning based methods, which have recently become popular to stylize images in artistic forms such as painting.</a:t>
            </a:r>
          </a:p>
          <a:p>
            <a:pPr marL="457200" lvl="1" indent="0">
              <a:buNone/>
            </a:pPr>
            <a:endParaRPr lang="en-US" sz="2000" dirty="0"/>
          </a:p>
        </p:txBody>
      </p:sp>
    </p:spTree>
    <p:extLst>
      <p:ext uri="{BB962C8B-B14F-4D97-AF65-F5344CB8AC3E}">
        <p14:creationId xmlns:p14="http://schemas.microsoft.com/office/powerpoint/2010/main" val="19295083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97</TotalTime>
  <Words>655</Words>
  <Application>Microsoft Office PowerPoint</Application>
  <PresentationFormat>Widescreen</PresentationFormat>
  <Paragraphs>40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Project Presentation Ideas</vt:lpstr>
      <vt:lpstr>Proposed Ideas</vt:lpstr>
      <vt:lpstr>Covid 19 detection using chest x rays scans using CNN.</vt:lpstr>
      <vt:lpstr>Problem Statement</vt:lpstr>
      <vt:lpstr>Abstract</vt:lpstr>
      <vt:lpstr>Methodology</vt:lpstr>
      <vt:lpstr>Cartoonify Images</vt:lpstr>
      <vt:lpstr>Problem Statement </vt:lpstr>
      <vt:lpstr>Abstract</vt:lpstr>
      <vt:lpstr>Methodology</vt:lpstr>
      <vt:lpstr>Image captioning. </vt:lpstr>
      <vt:lpstr>Problem statement</vt:lpstr>
      <vt:lpstr>Abstract</vt:lpstr>
      <vt:lpstr>Methodology</vt:lpstr>
      <vt:lpstr>Research papers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Ideas</dc:title>
  <dc:creator>Atharva Ranade</dc:creator>
  <cp:lastModifiedBy>Atharva Ranade</cp:lastModifiedBy>
  <cp:revision>1</cp:revision>
  <dcterms:created xsi:type="dcterms:W3CDTF">2021-08-12T17:03:15Z</dcterms:created>
  <dcterms:modified xsi:type="dcterms:W3CDTF">2021-08-12T18:40:41Z</dcterms:modified>
</cp:coreProperties>
</file>